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 v14" userId="9447a173f0bca45b" providerId="LiveId" clId="{DE3073DC-DC5F-4670-9F1E-FAC7B9281A52}"/>
    <pc:docChg chg="delSld">
      <pc:chgData name="lenovo v14" userId="9447a173f0bca45b" providerId="LiveId" clId="{DE3073DC-DC5F-4670-9F1E-FAC7B9281A52}" dt="2023-05-10T08:12:38.378" v="0" actId="47"/>
      <pc:docMkLst>
        <pc:docMk/>
      </pc:docMkLst>
      <pc:sldChg chg="del">
        <pc:chgData name="lenovo v14" userId="9447a173f0bca45b" providerId="LiveId" clId="{DE3073DC-DC5F-4670-9F1E-FAC7B9281A52}" dt="2023-05-10T08:12:38.378" v="0" actId="47"/>
        <pc:sldMkLst>
          <pc:docMk/>
          <pc:sldMk cId="78350864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69E0-5DAA-06FC-C912-CB914E9C1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3D50-775F-0C08-462F-28CD6F68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63C0-0DDF-EA1A-4220-D9141130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CA44-ACED-B1B6-8DA7-5E1B200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F450-B238-A574-6A36-A526C006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990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5D20-BE36-CAEF-3367-4D98D0AB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6CF30-F439-12C8-C752-A4201723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E4A0-3C54-8D28-2E7A-758F8EE4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0F78-A0E2-5E42-FDCF-9AF2D7CD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4FDF-DF16-8ECF-486D-44BF519D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7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157A7-2134-AA7C-7109-739666794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DF8ED-DDC3-16ED-01CF-BBDA2CF7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D73C-5E6D-113C-5FD1-F93F9FB7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F2FF-B5CB-454E-956C-CC733A30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C6E0-96F9-80AE-38AF-09E37E4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25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20B2-4230-6B67-339E-799C622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2313-ACF5-10E1-0EF7-C21A0078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A740-7127-5EE8-6963-6FFD968D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B3C2-1311-9AE5-CD37-9DAC0FEE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92E5-5090-C5FE-DB1C-D2ED1579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42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9FB1-227A-DFC7-4331-7125F2BE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9767-4AAF-67C1-561C-4B0808AE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137C-12F3-FF6C-2804-65A95125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B288-9A23-6722-8DC2-C4D6D694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E519-7F9A-CBDD-D883-3FDC36D9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52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8E9A-0F06-ABFF-4E35-12A7E4FA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18F7-5CBC-DCE0-65C7-F1FE9F316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062CA-5F7B-0897-BB4F-D1E5DED59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93011-B93C-3524-3673-FFF4F2C9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6D68-4041-88EA-ECC8-95B0166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64BB7-C90E-FA37-75D5-F63134DA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6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DD06-8DDD-D500-D962-A0D49ED2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EB8D-2B56-1D11-1C72-D60114F6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E36D9-092C-EC13-EEAA-0B1CDEEB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AEAF5-A455-6C93-C6B1-C3218FCA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3E689-0D78-0371-294D-6809E9B3C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E620E-D288-857D-47DB-588D3FDD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22EF4-A19B-5C27-2166-50B74CAA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5E798-0FFA-00C3-8583-202D6486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239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F363-F6FC-8CFC-3952-1D36E135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7681A-09F8-FE2E-BAA1-A74DE61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E33FD-6B3E-E848-4179-2D6ED264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34BD6-CCE6-AA51-CEF7-1545B4D3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7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ADA00-00AA-9B64-C453-9A322232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C56F-13E6-7367-6677-4DBC394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57F61-DA6B-5556-8C47-83521B7A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9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52D-FF1D-72E4-1D1C-C1069E3E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F6BC-B104-7B93-646E-4F2E0935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C3C83-8FB8-CF13-2E63-4E703B37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A028-458A-0FE0-A33F-1B84F4E0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CFAC3-8E69-4BDD-3A3A-338373CD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5A30-16E8-4B81-F5EA-D6590986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0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76B-54EE-9B1B-7569-AD64A6D2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07A00-9A23-6FAF-B309-FE1EB14DE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1747A-D283-62BA-58FC-2F8D26CE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D74AB-032B-9B38-1E13-E78B0577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FDB0E-DF73-C824-3F51-145C0A6E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E924-F5BA-4489-B7AB-600676C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34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D25EE-7568-A7CA-A794-E0B58A62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4D709-B830-870A-7FBA-E74BE173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F524-3DD4-E8DD-929F-E81B7892C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CC1D-68E5-492E-AD64-86AB96A4021F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5562-3EC3-1543-6B20-A2199B9F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9C12-43DD-6798-8FE9-EBBCA8F1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39DC-444F-487D-80AA-D49AD2161C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82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CE0D-C583-8B90-9F56-5E7D4356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76518"/>
            <a:ext cx="4890247" cy="33601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Dashboard EHS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31FD3-84AD-E12A-B512-76AB0CB2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" y="877506"/>
            <a:ext cx="12014792" cy="576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CE0D-C583-8B90-9F56-5E7D4356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76518"/>
            <a:ext cx="4890247" cy="33601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Dashboard SGA (SEMUA AKSES)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B7D49-E046-459C-8F98-55492C61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08368"/>
            <a:ext cx="11353800" cy="54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CE0D-C583-8B90-9F56-5E7D4356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76518"/>
            <a:ext cx="4890247" cy="33601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Dashboard SGA (AKSES ADMIN)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94906-7A38-4D12-10C3-92910CF4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629"/>
            <a:ext cx="12192000" cy="58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CE0D-C583-8B90-9F56-5E7D4356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376518"/>
            <a:ext cx="4890247" cy="33601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Dashboard SGA (AKSES JURI)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30269-1809-5F14-CF81-7AD29DAC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320"/>
            <a:ext cx="12192000" cy="58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6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Dashboard EHS</vt:lpstr>
      <vt:lpstr>Dashboard SGA (SEMUA AKSES)</vt:lpstr>
      <vt:lpstr>Dashboard SGA (AKSES ADMIN)</vt:lpstr>
      <vt:lpstr>Dashboard SGA (AKSES JURI)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v14</dc:creator>
  <cp:lastModifiedBy>lenovo v14</cp:lastModifiedBy>
  <cp:revision>1</cp:revision>
  <dcterms:created xsi:type="dcterms:W3CDTF">2023-05-10T08:08:36Z</dcterms:created>
  <dcterms:modified xsi:type="dcterms:W3CDTF">2023-05-10T08:12:39Z</dcterms:modified>
</cp:coreProperties>
</file>