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ovo v14" userId="9447a173f0bca45b" providerId="LiveId" clId="{5BF384C2-6B5E-48CE-9AC7-611CCFF24DE0}"/>
    <pc:docChg chg="custSel addSld modSld">
      <pc:chgData name="lenovo v14" userId="9447a173f0bca45b" providerId="LiveId" clId="{5BF384C2-6B5E-48CE-9AC7-611CCFF24DE0}" dt="2023-04-11T03:03:51.516" v="209" actId="20577"/>
      <pc:docMkLst>
        <pc:docMk/>
      </pc:docMkLst>
      <pc:sldChg chg="addSp delSp mod">
        <pc:chgData name="lenovo v14" userId="9447a173f0bca45b" providerId="LiveId" clId="{5BF384C2-6B5E-48CE-9AC7-611CCFF24DE0}" dt="2023-04-11T02:59:26.738" v="2" actId="478"/>
        <pc:sldMkLst>
          <pc:docMk/>
          <pc:sldMk cId="672684847" sldId="257"/>
        </pc:sldMkLst>
        <pc:picChg chg="add del">
          <ac:chgData name="lenovo v14" userId="9447a173f0bca45b" providerId="LiveId" clId="{5BF384C2-6B5E-48CE-9AC7-611CCFF24DE0}" dt="2023-04-11T02:59:26.738" v="2" actId="478"/>
          <ac:picMkLst>
            <pc:docMk/>
            <pc:sldMk cId="672684847" sldId="257"/>
            <ac:picMk id="9" creationId="{2651C10A-69F3-776D-9AD4-506CF08CF015}"/>
          </ac:picMkLst>
        </pc:picChg>
      </pc:sldChg>
      <pc:sldChg chg="addSp delSp modSp add mod">
        <pc:chgData name="lenovo v14" userId="9447a173f0bca45b" providerId="LiveId" clId="{5BF384C2-6B5E-48CE-9AC7-611CCFF24DE0}" dt="2023-04-11T03:01:57.310" v="11" actId="478"/>
        <pc:sldMkLst>
          <pc:docMk/>
          <pc:sldMk cId="2424209355" sldId="258"/>
        </pc:sldMkLst>
        <pc:spChg chg="mod">
          <ac:chgData name="lenovo v14" userId="9447a173f0bca45b" providerId="LiveId" clId="{5BF384C2-6B5E-48CE-9AC7-611CCFF24DE0}" dt="2023-04-11T02:59:40.723" v="7" actId="1076"/>
          <ac:spMkLst>
            <pc:docMk/>
            <pc:sldMk cId="2424209355" sldId="258"/>
            <ac:spMk id="7" creationId="{96C73306-2B53-61D8-8684-F53124A9495E}"/>
          </ac:spMkLst>
        </pc:spChg>
        <pc:picChg chg="add del">
          <ac:chgData name="lenovo v14" userId="9447a173f0bca45b" providerId="LiveId" clId="{5BF384C2-6B5E-48CE-9AC7-611CCFF24DE0}" dt="2023-04-11T03:01:57.310" v="11" actId="478"/>
          <ac:picMkLst>
            <pc:docMk/>
            <pc:sldMk cId="2424209355" sldId="258"/>
            <ac:picMk id="3" creationId="{BAF0B3B6-36BE-774C-FEB4-1317FA207018}"/>
          </ac:picMkLst>
        </pc:picChg>
        <pc:picChg chg="del mod">
          <ac:chgData name="lenovo v14" userId="9447a173f0bca45b" providerId="LiveId" clId="{5BF384C2-6B5E-48CE-9AC7-611CCFF24DE0}" dt="2023-04-11T02:59:32.246" v="5" actId="478"/>
          <ac:picMkLst>
            <pc:docMk/>
            <pc:sldMk cId="2424209355" sldId="258"/>
            <ac:picMk id="4" creationId="{A0D53AEA-761C-D190-059C-2DCF9C2BB26C}"/>
          </ac:picMkLst>
        </pc:picChg>
        <pc:picChg chg="mod">
          <ac:chgData name="lenovo v14" userId="9447a173f0bca45b" providerId="LiveId" clId="{5BF384C2-6B5E-48CE-9AC7-611CCFF24DE0}" dt="2023-04-11T02:59:42.475" v="8" actId="1076"/>
          <ac:picMkLst>
            <pc:docMk/>
            <pc:sldMk cId="2424209355" sldId="258"/>
            <ac:picMk id="9" creationId="{2651C10A-69F3-776D-9AD4-506CF08CF015}"/>
          </ac:picMkLst>
        </pc:picChg>
      </pc:sldChg>
      <pc:sldChg chg="addSp delSp modSp add mod">
        <pc:chgData name="lenovo v14" userId="9447a173f0bca45b" providerId="LiveId" clId="{5BF384C2-6B5E-48CE-9AC7-611CCFF24DE0}" dt="2023-04-11T03:02:53.033" v="31" actId="1076"/>
        <pc:sldMkLst>
          <pc:docMk/>
          <pc:sldMk cId="937505538" sldId="259"/>
        </pc:sldMkLst>
        <pc:spChg chg="mod">
          <ac:chgData name="lenovo v14" userId="9447a173f0bca45b" providerId="LiveId" clId="{5BF384C2-6B5E-48CE-9AC7-611CCFF24DE0}" dt="2023-04-11T03:02:51.606" v="30" actId="1076"/>
          <ac:spMkLst>
            <pc:docMk/>
            <pc:sldMk cId="937505538" sldId="259"/>
            <ac:spMk id="7" creationId="{96C73306-2B53-61D8-8684-F53124A9495E}"/>
          </ac:spMkLst>
        </pc:spChg>
        <pc:picChg chg="mod">
          <ac:chgData name="lenovo v14" userId="9447a173f0bca45b" providerId="LiveId" clId="{5BF384C2-6B5E-48CE-9AC7-611CCFF24DE0}" dt="2023-04-11T03:02:53.033" v="31" actId="1076"/>
          <ac:picMkLst>
            <pc:docMk/>
            <pc:sldMk cId="937505538" sldId="259"/>
            <ac:picMk id="3" creationId="{BAF0B3B6-36BE-774C-FEB4-1317FA207018}"/>
          </ac:picMkLst>
        </pc:picChg>
        <pc:picChg chg="add del">
          <ac:chgData name="lenovo v14" userId="9447a173f0bca45b" providerId="LiveId" clId="{5BF384C2-6B5E-48CE-9AC7-611CCFF24DE0}" dt="2023-04-11T03:02:31.612" v="24" actId="478"/>
          <ac:picMkLst>
            <pc:docMk/>
            <pc:sldMk cId="937505538" sldId="259"/>
            <ac:picMk id="4" creationId="{BEFA19CD-EC08-1A71-0EAD-F8015118046C}"/>
          </ac:picMkLst>
        </pc:picChg>
        <pc:picChg chg="del">
          <ac:chgData name="lenovo v14" userId="9447a173f0bca45b" providerId="LiveId" clId="{5BF384C2-6B5E-48CE-9AC7-611CCFF24DE0}" dt="2023-04-11T03:02:01.436" v="12" actId="478"/>
          <ac:picMkLst>
            <pc:docMk/>
            <pc:sldMk cId="937505538" sldId="259"/>
            <ac:picMk id="9" creationId="{2651C10A-69F3-776D-9AD4-506CF08CF015}"/>
          </ac:picMkLst>
        </pc:picChg>
      </pc:sldChg>
      <pc:sldChg chg="delSp modSp add mod">
        <pc:chgData name="lenovo v14" userId="9447a173f0bca45b" providerId="LiveId" clId="{5BF384C2-6B5E-48CE-9AC7-611CCFF24DE0}" dt="2023-04-11T03:02:43.278" v="28" actId="1076"/>
        <pc:sldMkLst>
          <pc:docMk/>
          <pc:sldMk cId="1373869335" sldId="260"/>
        </pc:sldMkLst>
        <pc:spChg chg="mod">
          <ac:chgData name="lenovo v14" userId="9447a173f0bca45b" providerId="LiveId" clId="{5BF384C2-6B5E-48CE-9AC7-611CCFF24DE0}" dt="2023-04-11T03:02:43.278" v="28" actId="1076"/>
          <ac:spMkLst>
            <pc:docMk/>
            <pc:sldMk cId="1373869335" sldId="260"/>
            <ac:spMk id="7" creationId="{96C73306-2B53-61D8-8684-F53124A9495E}"/>
          </ac:spMkLst>
        </pc:spChg>
        <pc:picChg chg="del">
          <ac:chgData name="lenovo v14" userId="9447a173f0bca45b" providerId="LiveId" clId="{5BF384C2-6B5E-48CE-9AC7-611CCFF24DE0}" dt="2023-04-11T03:02:35.067" v="25" actId="478"/>
          <ac:picMkLst>
            <pc:docMk/>
            <pc:sldMk cId="1373869335" sldId="260"/>
            <ac:picMk id="3" creationId="{BAF0B3B6-36BE-774C-FEB4-1317FA207018}"/>
          </ac:picMkLst>
        </pc:picChg>
        <pc:picChg chg="mod">
          <ac:chgData name="lenovo v14" userId="9447a173f0bca45b" providerId="LiveId" clId="{5BF384C2-6B5E-48CE-9AC7-611CCFF24DE0}" dt="2023-04-11T03:02:39.283" v="27" actId="14100"/>
          <ac:picMkLst>
            <pc:docMk/>
            <pc:sldMk cId="1373869335" sldId="260"/>
            <ac:picMk id="4" creationId="{BEFA19CD-EC08-1A71-0EAD-F8015118046C}"/>
          </ac:picMkLst>
        </pc:picChg>
      </pc:sldChg>
      <pc:sldChg chg="addSp delSp modSp add mod">
        <pc:chgData name="lenovo v14" userId="9447a173f0bca45b" providerId="LiveId" clId="{5BF384C2-6B5E-48CE-9AC7-611CCFF24DE0}" dt="2023-04-11T03:03:51.516" v="209" actId="20577"/>
        <pc:sldMkLst>
          <pc:docMk/>
          <pc:sldMk cId="2133090414" sldId="261"/>
        </pc:sldMkLst>
        <pc:spChg chg="add del mod">
          <ac:chgData name="lenovo v14" userId="9447a173f0bca45b" providerId="LiveId" clId="{5BF384C2-6B5E-48CE-9AC7-611CCFF24DE0}" dt="2023-04-11T03:02:59.763" v="34" actId="478"/>
          <ac:spMkLst>
            <pc:docMk/>
            <pc:sldMk cId="2133090414" sldId="261"/>
            <ac:spMk id="2" creationId="{12060835-2830-686F-1EDD-A75875A32034}"/>
          </ac:spMkLst>
        </pc:spChg>
        <pc:spChg chg="mod">
          <ac:chgData name="lenovo v14" userId="9447a173f0bca45b" providerId="LiveId" clId="{5BF384C2-6B5E-48CE-9AC7-611CCFF24DE0}" dt="2023-04-11T03:03:51.516" v="209" actId="20577"/>
          <ac:spMkLst>
            <pc:docMk/>
            <pc:sldMk cId="2133090414" sldId="261"/>
            <ac:spMk id="7" creationId="{96C73306-2B53-61D8-8684-F53124A9495E}"/>
          </ac:spMkLst>
        </pc:spChg>
        <pc:picChg chg="add del mod">
          <ac:chgData name="lenovo v14" userId="9447a173f0bca45b" providerId="LiveId" clId="{5BF384C2-6B5E-48CE-9AC7-611CCFF24DE0}" dt="2023-04-11T03:02:59.763" v="34" actId="478"/>
          <ac:picMkLst>
            <pc:docMk/>
            <pc:sldMk cId="2133090414" sldId="261"/>
            <ac:picMk id="3" creationId="{02AEC5B3-FA50-99E3-2A25-A950D95AE599}"/>
          </ac:picMkLst>
        </pc:picChg>
        <pc:picChg chg="del">
          <ac:chgData name="lenovo v14" userId="9447a173f0bca45b" providerId="LiveId" clId="{5BF384C2-6B5E-48CE-9AC7-611CCFF24DE0}" dt="2023-04-11T03:03:02.001" v="35" actId="478"/>
          <ac:picMkLst>
            <pc:docMk/>
            <pc:sldMk cId="2133090414" sldId="261"/>
            <ac:picMk id="4" creationId="{BEFA19CD-EC08-1A71-0EAD-F801511804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4C12-F6C5-53DA-DB43-1884F6389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AF0D9-CA0A-35EA-0115-884EEE848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3C18-173E-9A99-AD91-89CF877D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4C3-E8B0-4119-9796-527363FD9C8E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57CF-1CE9-D9DF-864B-25420738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EFEB-2582-0B13-F6AC-D2B2E903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0E76-1F4B-464F-AC52-A83EF98873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785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24E7-17F9-00C8-FF1A-D4B8FD1D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FA729-87D9-142A-F3D8-0B84C6EAB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B504-4D4D-60E6-D52B-054142E4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4C3-E8B0-4119-9796-527363FD9C8E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B964-3242-7A36-9219-8A306F03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63DFD-3B6A-0081-4885-B344173F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0E76-1F4B-464F-AC52-A83EF98873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00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3E1A2-EBA2-F253-15B7-546740456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F29F9-4EBA-9078-BB1C-3D63F38BA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FADB-B8E2-01D3-CE43-5A624ED4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4C3-E8B0-4119-9796-527363FD9C8E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2239-6D72-E0B8-86CB-46F5FE24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748D-B4D6-BF63-EF49-4CCC74A8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0E76-1F4B-464F-AC52-A83EF98873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226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0D07-C846-7BB1-511E-BC94CFFD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116B-E998-A4D9-4093-D6E1A6D2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F2ED0-605C-65AF-64E1-DAE59411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4C3-E8B0-4119-9796-527363FD9C8E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1EBD-AF3C-C36C-328C-3AFF6FA5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11E84-74D7-5850-2066-718ECCF2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0E76-1F4B-464F-AC52-A83EF98873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84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5289-3FB6-2BEA-3F79-20FD76F9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0D8C-B829-5D35-A328-9B7020DEB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E6F9-F658-2261-F818-197054D6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4C3-E8B0-4119-9796-527363FD9C8E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70C0D-FBD9-0966-C119-A10AD1BE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465C1-9153-1FB2-8D30-58C3D69F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0E76-1F4B-464F-AC52-A83EF98873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106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C8C4-F556-C5D8-707A-35B4593E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A9FA-8DBE-329F-0DF6-0E03A5BD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FDF7-25E9-C57B-B126-360A93634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43531-C22D-D080-AD2A-9EC2E9EC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4C3-E8B0-4119-9796-527363FD9C8E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27C3-02E7-897C-3BAB-0F19CE24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F02A7-23D2-2D2F-2498-81690AF8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0E76-1F4B-464F-AC52-A83EF98873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326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EAF0-33B6-0CCA-6994-527E032C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43436-598C-9F28-FF02-96D9F77C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DA08-73C3-C1B7-2E08-FAD67F0F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9530F-2B97-39C6-0570-646750455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55D52-E1EF-92FD-6F4B-68A3E7304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BD9F2-C3C0-096F-6073-CE4FF078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4C3-E8B0-4119-9796-527363FD9C8E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24022-3E2B-C15E-3176-F7F8CCF5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90315-C205-AD46-F935-B30039A3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0E76-1F4B-464F-AC52-A83EF98873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011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5D63-98BF-D233-4EFA-36E58D78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D481D-9524-5821-66B4-6E642D1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4C3-E8B0-4119-9796-527363FD9C8E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0EC7F-83CD-9261-E65F-38F709BD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3611E-7599-DDDE-95F7-7521DFCB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0E76-1F4B-464F-AC52-A83EF98873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58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8DA22-3AEE-649E-5CEB-06E3421C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4C3-E8B0-4119-9796-527363FD9C8E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45AAC-FF7D-903E-6403-758E6A0C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D6AC3-3D8F-AC1E-FF07-177D0994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0E76-1F4B-464F-AC52-A83EF98873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608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EB1B-22CA-37D0-BF7A-0ED399DD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3DDE-E603-C60A-1850-F6F9E7F1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930E-0063-338D-E9D5-50B06C9E0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68A74-0A68-22E8-9C31-0DB4F6EE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4C3-E8B0-4119-9796-527363FD9C8E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3B7D4-CAF9-C02E-DD62-F8869ECF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82EF-64B7-00E6-C2D9-2AF8028B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0E76-1F4B-464F-AC52-A83EF98873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587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624-B515-1CC8-6837-1B0C1238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59BA9-F395-7B32-29B6-1B6BAE8F4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55C9C-8682-AD21-F116-B960FAC7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A4045-6DDA-26C1-FB12-F9EB5A15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4C3-E8B0-4119-9796-527363FD9C8E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3BE3B-9B88-C22F-4715-073FE6C9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F51E4-3964-FB96-BCE0-E4B4285E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0E76-1F4B-464F-AC52-A83EF98873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162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0D18F-AB24-A3A2-F984-1FAF0FAE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5F92D-1CEC-BBC9-2907-0B3F95983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AF2D-70AC-F5AE-D3C6-A80069144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54C3-E8B0-4119-9796-527363FD9C8E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6A5F-0E20-82DF-354C-E17EB67EE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6A435-A0FB-7337-74AB-D70A025E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0E76-1F4B-464F-AC52-A83EF98873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853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9FD0A4-849B-8023-C0FF-F22F9EBC7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77" y="415085"/>
            <a:ext cx="9144000" cy="485868"/>
          </a:xfrm>
        </p:spPr>
        <p:txBody>
          <a:bodyPr/>
          <a:lstStyle/>
          <a:p>
            <a:r>
              <a:rPr lang="en-US" dirty="0"/>
              <a:t>LAPORAN HARIAN STOK ASAM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5E254-8B75-565A-D12D-5EE0049A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23" y="1238343"/>
            <a:ext cx="96393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7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D53AEA-761C-D190-059C-2DCF9C2B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725581"/>
            <a:ext cx="9439275" cy="610552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C73306-2B53-61D8-8684-F53124A9495E}"/>
              </a:ext>
            </a:extLst>
          </p:cNvPr>
          <p:cNvSpPr txBox="1">
            <a:spLocks/>
          </p:cNvSpPr>
          <p:nvPr/>
        </p:nvSpPr>
        <p:spPr>
          <a:xfrm>
            <a:off x="1523999" y="266607"/>
            <a:ext cx="9144000" cy="4858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LAPORAN HARIAN STOK ASAM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268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6C73306-2B53-61D8-8684-F53124A9495E}"/>
              </a:ext>
            </a:extLst>
          </p:cNvPr>
          <p:cNvSpPr txBox="1">
            <a:spLocks/>
          </p:cNvSpPr>
          <p:nvPr/>
        </p:nvSpPr>
        <p:spPr>
          <a:xfrm>
            <a:off x="1523999" y="0"/>
            <a:ext cx="9144000" cy="4858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LAPORAN HARIAN STOK ASAM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51C10A-69F3-776D-9AD4-506CF08C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485868"/>
            <a:ext cx="88677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0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6C73306-2B53-61D8-8684-F53124A9495E}"/>
              </a:ext>
            </a:extLst>
          </p:cNvPr>
          <p:cNvSpPr txBox="1">
            <a:spLocks/>
          </p:cNvSpPr>
          <p:nvPr/>
        </p:nvSpPr>
        <p:spPr>
          <a:xfrm>
            <a:off x="1666874" y="295835"/>
            <a:ext cx="9144000" cy="4858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LAPORAN HARIAN pembuatan ASAM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0B3B6-36BE-774C-FEB4-1317FA207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914400"/>
            <a:ext cx="88582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0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6C73306-2B53-61D8-8684-F53124A9495E}"/>
              </a:ext>
            </a:extLst>
          </p:cNvPr>
          <p:cNvSpPr txBox="1">
            <a:spLocks/>
          </p:cNvSpPr>
          <p:nvPr/>
        </p:nvSpPr>
        <p:spPr>
          <a:xfrm>
            <a:off x="1954304" y="240273"/>
            <a:ext cx="9144000" cy="4858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LAPORAN HARIAN pembuatan ASAM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A19CD-EC08-1A71-0EAD-F8015118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82" y="726141"/>
            <a:ext cx="9090448" cy="58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6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6C73306-2B53-61D8-8684-F53124A9495E}"/>
              </a:ext>
            </a:extLst>
          </p:cNvPr>
          <p:cNvSpPr txBox="1">
            <a:spLocks/>
          </p:cNvSpPr>
          <p:nvPr/>
        </p:nvSpPr>
        <p:spPr>
          <a:xfrm>
            <a:off x="421340" y="751261"/>
            <a:ext cx="9144000" cy="10640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Dari 2 data laporan itu, sebenernya untuk </a:t>
            </a:r>
            <a:r>
              <a:rPr lang="en-US" dirty="0" err="1"/>
              <a:t>asam</a:t>
            </a:r>
            <a:r>
              <a:rPr lang="en-US" dirty="0"/>
              <a:t> sendiri data </a:t>
            </a:r>
            <a:r>
              <a:rPr lang="en-US" dirty="0" err="1"/>
              <a:t>yg</a:t>
            </a:r>
            <a:r>
              <a:rPr lang="en-US" dirty="0"/>
              <a:t> mana yang ingin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bentuk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9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v14</dc:creator>
  <cp:lastModifiedBy>lenovo v14</cp:lastModifiedBy>
  <cp:revision>1</cp:revision>
  <dcterms:created xsi:type="dcterms:W3CDTF">2023-04-11T02:58:43Z</dcterms:created>
  <dcterms:modified xsi:type="dcterms:W3CDTF">2023-04-11T03:03:53Z</dcterms:modified>
</cp:coreProperties>
</file>