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8" r:id="rId8"/>
    <p:sldId id="269" r:id="rId9"/>
    <p:sldId id="270" r:id="rId10"/>
    <p:sldId id="264" r:id="rId11"/>
    <p:sldId id="265" r:id="rId12"/>
    <p:sldId id="266" r:id="rId13"/>
    <p:sldId id="26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EA784-EC1A-4BE7-AE56-5E0D7B364A35}" v="125" dt="2022-04-11T07:29:39.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 n" userId="92a4270215be8402" providerId="LiveId" clId="{DCED994E-33BF-C245-B232-CA89BFD00EA8}"/>
    <pc:docChg chg="undo custSel addSld modSld">
      <pc:chgData name="ng n" userId="92a4270215be8402" providerId="LiveId" clId="{DCED994E-33BF-C245-B232-CA89BFD00EA8}" dt="2022-04-11T02:53:58.842" v="373" actId="2711"/>
      <pc:docMkLst>
        <pc:docMk/>
      </pc:docMkLst>
      <pc:sldChg chg="addAnim modAnim">
        <pc:chgData name="ng n" userId="92a4270215be8402" providerId="LiveId" clId="{DCED994E-33BF-C245-B232-CA89BFD00EA8}" dt="2022-04-10T15:19:05.154" v="2" actId="27696"/>
        <pc:sldMkLst>
          <pc:docMk/>
          <pc:sldMk cId="3213916789" sldId="256"/>
        </pc:sldMkLst>
      </pc:sldChg>
      <pc:sldChg chg="modSp">
        <pc:chgData name="ng n" userId="92a4270215be8402" providerId="LiveId" clId="{DCED994E-33BF-C245-B232-CA89BFD00EA8}" dt="2022-04-11T02:28:18.227" v="64" actId="20577"/>
        <pc:sldMkLst>
          <pc:docMk/>
          <pc:sldMk cId="4164504062" sldId="262"/>
        </pc:sldMkLst>
        <pc:spChg chg="mod">
          <ac:chgData name="ng n" userId="92a4270215be8402" providerId="LiveId" clId="{DCED994E-33BF-C245-B232-CA89BFD00EA8}" dt="2022-04-11T02:28:18.227" v="64" actId="20577"/>
          <ac:spMkLst>
            <pc:docMk/>
            <pc:sldMk cId="4164504062" sldId="262"/>
            <ac:spMk id="3" creationId="{D28AC768-937F-584A-8D20-1A73755FB757}"/>
          </ac:spMkLst>
        </pc:spChg>
      </pc:sldChg>
      <pc:sldChg chg="modSp">
        <pc:chgData name="ng n" userId="92a4270215be8402" providerId="LiveId" clId="{DCED994E-33BF-C245-B232-CA89BFD00EA8}" dt="2022-04-11T02:39:48.018" v="210" actId="20577"/>
        <pc:sldMkLst>
          <pc:docMk/>
          <pc:sldMk cId="3211455541" sldId="263"/>
        </pc:sldMkLst>
        <pc:spChg chg="mod">
          <ac:chgData name="ng n" userId="92a4270215be8402" providerId="LiveId" clId="{DCED994E-33BF-C245-B232-CA89BFD00EA8}" dt="2022-04-11T02:39:48.018" v="210" actId="20577"/>
          <ac:spMkLst>
            <pc:docMk/>
            <pc:sldMk cId="3211455541" sldId="263"/>
            <ac:spMk id="3" creationId="{546780C2-2052-8E45-9CB1-D303C178F8B9}"/>
          </ac:spMkLst>
        </pc:spChg>
        <pc:spChg chg="mod">
          <ac:chgData name="ng n" userId="92a4270215be8402" providerId="LiveId" clId="{DCED994E-33BF-C245-B232-CA89BFD00EA8}" dt="2022-04-11T02:33:29.750" v="81" actId="1076"/>
          <ac:spMkLst>
            <pc:docMk/>
            <pc:sldMk cId="3211455541" sldId="263"/>
            <ac:spMk id="4" creationId="{43BAF801-811B-F74C-ACB6-D4C0BD34F098}"/>
          </ac:spMkLst>
        </pc:spChg>
      </pc:sldChg>
      <pc:sldChg chg="modSp new">
        <pc:chgData name="ng n" userId="92a4270215be8402" providerId="LiveId" clId="{DCED994E-33BF-C245-B232-CA89BFD00EA8}" dt="2022-04-11T02:44:10.989" v="271" actId="1076"/>
        <pc:sldMkLst>
          <pc:docMk/>
          <pc:sldMk cId="3424860125" sldId="268"/>
        </pc:sldMkLst>
        <pc:spChg chg="mod">
          <ac:chgData name="ng n" userId="92a4270215be8402" providerId="LiveId" clId="{DCED994E-33BF-C245-B232-CA89BFD00EA8}" dt="2022-04-11T02:44:06.500" v="270" actId="20577"/>
          <ac:spMkLst>
            <pc:docMk/>
            <pc:sldMk cId="3424860125" sldId="268"/>
            <ac:spMk id="2" creationId="{7233DEE5-C677-C14D-9AB1-826C45DEC78D}"/>
          </ac:spMkLst>
        </pc:spChg>
        <pc:spChg chg="mod">
          <ac:chgData name="ng n" userId="92a4270215be8402" providerId="LiveId" clId="{DCED994E-33BF-C245-B232-CA89BFD00EA8}" dt="2022-04-11T02:44:10.989" v="271" actId="1076"/>
          <ac:spMkLst>
            <pc:docMk/>
            <pc:sldMk cId="3424860125" sldId="268"/>
            <ac:spMk id="3" creationId="{6BD0ADB4-9C4E-AC42-85A1-07C928115B6C}"/>
          </ac:spMkLst>
        </pc:spChg>
      </pc:sldChg>
      <pc:sldChg chg="addSp delSp modSp new">
        <pc:chgData name="ng n" userId="92a4270215be8402" providerId="LiveId" clId="{DCED994E-33BF-C245-B232-CA89BFD00EA8}" dt="2022-04-11T02:49:45.971" v="311" actId="1076"/>
        <pc:sldMkLst>
          <pc:docMk/>
          <pc:sldMk cId="1166912603" sldId="269"/>
        </pc:sldMkLst>
        <pc:spChg chg="del">
          <ac:chgData name="ng n" userId="92a4270215be8402" providerId="LiveId" clId="{DCED994E-33BF-C245-B232-CA89BFD00EA8}" dt="2022-04-11T02:47:45.429" v="280" actId="21"/>
          <ac:spMkLst>
            <pc:docMk/>
            <pc:sldMk cId="1166912603" sldId="269"/>
            <ac:spMk id="2" creationId="{7E049E33-E54D-6146-B6C2-B10C8FABB4C9}"/>
          </ac:spMkLst>
        </pc:spChg>
        <pc:spChg chg="mod">
          <ac:chgData name="ng n" userId="92a4270215be8402" providerId="LiveId" clId="{DCED994E-33BF-C245-B232-CA89BFD00EA8}" dt="2022-04-11T02:45:09.391" v="279" actId="255"/>
          <ac:spMkLst>
            <pc:docMk/>
            <pc:sldMk cId="1166912603" sldId="269"/>
            <ac:spMk id="3" creationId="{511A9419-9D97-7246-B0F4-A2CFA063352B}"/>
          </ac:spMkLst>
        </pc:spChg>
        <pc:spChg chg="add mod">
          <ac:chgData name="ng n" userId="92a4270215be8402" providerId="LiveId" clId="{DCED994E-33BF-C245-B232-CA89BFD00EA8}" dt="2022-04-11T02:49:45.971" v="311" actId="1076"/>
          <ac:spMkLst>
            <pc:docMk/>
            <pc:sldMk cId="1166912603" sldId="269"/>
            <ac:spMk id="4" creationId="{E074875E-4AA4-5345-86F3-8B1E85AAFA04}"/>
          </ac:spMkLst>
        </pc:spChg>
        <pc:spChg chg="add mod">
          <ac:chgData name="ng n" userId="92a4270215be8402" providerId="LiveId" clId="{DCED994E-33BF-C245-B232-CA89BFD00EA8}" dt="2022-04-11T02:48:12.425" v="288" actId="14100"/>
          <ac:spMkLst>
            <pc:docMk/>
            <pc:sldMk cId="1166912603" sldId="269"/>
            <ac:spMk id="7" creationId="{EE93644A-0FDD-8B45-885A-692302FDDD76}"/>
          </ac:spMkLst>
        </pc:spChg>
        <pc:spChg chg="add mod">
          <ac:chgData name="ng n" userId="92a4270215be8402" providerId="LiveId" clId="{DCED994E-33BF-C245-B232-CA89BFD00EA8}" dt="2022-04-11T02:48:50.703" v="299" actId="688"/>
          <ac:spMkLst>
            <pc:docMk/>
            <pc:sldMk cId="1166912603" sldId="269"/>
            <ac:spMk id="10" creationId="{1F2B975E-8B18-F046-89E4-4EC56C75B8EC}"/>
          </ac:spMkLst>
        </pc:spChg>
      </pc:sldChg>
      <pc:sldChg chg="modSp new">
        <pc:chgData name="ng n" userId="92a4270215be8402" providerId="LiveId" clId="{DCED994E-33BF-C245-B232-CA89BFD00EA8}" dt="2022-04-11T02:53:58.842" v="373" actId="2711"/>
        <pc:sldMkLst>
          <pc:docMk/>
          <pc:sldMk cId="413547347" sldId="270"/>
        </pc:sldMkLst>
        <pc:spChg chg="mod">
          <ac:chgData name="ng n" userId="92a4270215be8402" providerId="LiveId" clId="{DCED994E-33BF-C245-B232-CA89BFD00EA8}" dt="2022-04-11T02:53:58.842" v="373" actId="2711"/>
          <ac:spMkLst>
            <pc:docMk/>
            <pc:sldMk cId="413547347" sldId="270"/>
            <ac:spMk id="2" creationId="{90E6C901-FFED-D749-9958-FACB015D3C1F}"/>
          </ac:spMkLst>
        </pc:spChg>
        <pc:spChg chg="mod">
          <ac:chgData name="ng n" userId="92a4270215be8402" providerId="LiveId" clId="{DCED994E-33BF-C245-B232-CA89BFD00EA8}" dt="2022-04-11T02:53:23.468" v="362" actId="20577"/>
          <ac:spMkLst>
            <pc:docMk/>
            <pc:sldMk cId="413547347" sldId="270"/>
            <ac:spMk id="3" creationId="{18E284E2-F067-CB49-9291-A258F2456B97}"/>
          </ac:spMkLst>
        </pc:spChg>
      </pc:sldChg>
    </pc:docChg>
  </pc:docChgLst>
  <pc:docChgLst>
    <pc:chgData name="ng n" userId="92a4270215be8402" providerId="Windows Live" clId="Web-{08FEA784-EC1A-4BE7-AE56-5E0D7B364A35}"/>
    <pc:docChg chg="addSld modSld">
      <pc:chgData name="ng n" userId="92a4270215be8402" providerId="Windows Live" clId="Web-{08FEA784-EC1A-4BE7-AE56-5E0D7B364A35}" dt="2022-04-11T07:29:39.509" v="120" actId="20577"/>
      <pc:docMkLst>
        <pc:docMk/>
      </pc:docMkLst>
      <pc:sldChg chg="addAnim modAnim">
        <pc:chgData name="ng n" userId="92a4270215be8402" providerId="Windows Live" clId="Web-{08FEA784-EC1A-4BE7-AE56-5E0D7B364A35}" dt="2022-04-11T07:12:09.570" v="3"/>
        <pc:sldMkLst>
          <pc:docMk/>
          <pc:sldMk cId="3213916789" sldId="256"/>
        </pc:sldMkLst>
      </pc:sldChg>
      <pc:sldChg chg="modSp addAnim modAnim">
        <pc:chgData name="ng n" userId="92a4270215be8402" providerId="Windows Live" clId="Web-{08FEA784-EC1A-4BE7-AE56-5E0D7B364A35}" dt="2022-04-11T07:24:33.897" v="97" actId="20577"/>
        <pc:sldMkLst>
          <pc:docMk/>
          <pc:sldMk cId="500761837" sldId="257"/>
        </pc:sldMkLst>
        <pc:spChg chg="mod">
          <ac:chgData name="ng n" userId="92a4270215be8402" providerId="Windows Live" clId="Web-{08FEA784-EC1A-4BE7-AE56-5E0D7B364A35}" dt="2022-04-11T07:24:33.897" v="97" actId="20577"/>
          <ac:spMkLst>
            <pc:docMk/>
            <pc:sldMk cId="500761837" sldId="257"/>
            <ac:spMk id="3" creationId="{00E46295-71D5-604B-99C2-D843CBC957D8}"/>
          </ac:spMkLst>
        </pc:spChg>
      </pc:sldChg>
      <pc:sldChg chg="modSp addAnim modAnim">
        <pc:chgData name="ng n" userId="92a4270215be8402" providerId="Windows Live" clId="Web-{08FEA784-EC1A-4BE7-AE56-5E0D7B364A35}" dt="2022-04-11T07:24:55.289" v="101" actId="1076"/>
        <pc:sldMkLst>
          <pc:docMk/>
          <pc:sldMk cId="2484290903" sldId="260"/>
        </pc:sldMkLst>
        <pc:spChg chg="mod">
          <ac:chgData name="ng n" userId="92a4270215be8402" providerId="Windows Live" clId="Web-{08FEA784-EC1A-4BE7-AE56-5E0D7B364A35}" dt="2022-04-11T07:24:45.397" v="98" actId="20577"/>
          <ac:spMkLst>
            <pc:docMk/>
            <pc:sldMk cId="2484290903" sldId="260"/>
            <ac:spMk id="3" creationId="{08D78DD5-820B-0B40-8122-B8222ACFFF84}"/>
          </ac:spMkLst>
        </pc:spChg>
        <pc:spChg chg="mod">
          <ac:chgData name="ng n" userId="92a4270215be8402" providerId="Windows Live" clId="Web-{08FEA784-EC1A-4BE7-AE56-5E0D7B364A35}" dt="2022-04-11T07:24:55.289" v="101" actId="1076"/>
          <ac:spMkLst>
            <pc:docMk/>
            <pc:sldMk cId="2484290903" sldId="260"/>
            <ac:spMk id="4" creationId="{4B24A64C-5D00-6E4F-BF6F-658FEEA22C52}"/>
          </ac:spMkLst>
        </pc:spChg>
      </pc:sldChg>
      <pc:sldChg chg="addAnim modAnim">
        <pc:chgData name="ng n" userId="92a4270215be8402" providerId="Windows Live" clId="Web-{08FEA784-EC1A-4BE7-AE56-5E0D7B364A35}" dt="2022-04-11T07:16:03.647" v="51"/>
        <pc:sldMkLst>
          <pc:docMk/>
          <pc:sldMk cId="2652755705" sldId="261"/>
        </pc:sldMkLst>
      </pc:sldChg>
      <pc:sldChg chg="modSp addAnim modAnim">
        <pc:chgData name="ng n" userId="92a4270215be8402" providerId="Windows Live" clId="Web-{08FEA784-EC1A-4BE7-AE56-5E0D7B364A35}" dt="2022-04-11T07:25:33.338" v="103" actId="20577"/>
        <pc:sldMkLst>
          <pc:docMk/>
          <pc:sldMk cId="4164504062" sldId="262"/>
        </pc:sldMkLst>
        <pc:spChg chg="mod">
          <ac:chgData name="ng n" userId="92a4270215be8402" providerId="Windows Live" clId="Web-{08FEA784-EC1A-4BE7-AE56-5E0D7B364A35}" dt="2022-04-11T07:25:33.338" v="103" actId="20577"/>
          <ac:spMkLst>
            <pc:docMk/>
            <pc:sldMk cId="4164504062" sldId="262"/>
            <ac:spMk id="3" creationId="{D28AC768-937F-584A-8D20-1A73755FB757}"/>
          </ac:spMkLst>
        </pc:spChg>
        <pc:spChg chg="mod">
          <ac:chgData name="ng n" userId="92a4270215be8402" providerId="Windows Live" clId="Web-{08FEA784-EC1A-4BE7-AE56-5E0D7B364A35}" dt="2022-04-11T07:25:25.353" v="102" actId="20577"/>
          <ac:spMkLst>
            <pc:docMk/>
            <pc:sldMk cId="4164504062" sldId="262"/>
            <ac:spMk id="4" creationId="{2A754793-6731-3B46-82F2-94666A7DEC6B}"/>
          </ac:spMkLst>
        </pc:spChg>
      </pc:sldChg>
      <pc:sldChg chg="modSp addAnim modAnim">
        <pc:chgData name="ng n" userId="92a4270215be8402" providerId="Windows Live" clId="Web-{08FEA784-EC1A-4BE7-AE56-5E0D7B364A35}" dt="2022-04-11T07:25:55.870" v="108" actId="20577"/>
        <pc:sldMkLst>
          <pc:docMk/>
          <pc:sldMk cId="3211455541" sldId="263"/>
        </pc:sldMkLst>
        <pc:spChg chg="mod">
          <ac:chgData name="ng n" userId="92a4270215be8402" providerId="Windows Live" clId="Web-{08FEA784-EC1A-4BE7-AE56-5E0D7B364A35}" dt="2022-04-11T07:25:55.870" v="108" actId="20577"/>
          <ac:spMkLst>
            <pc:docMk/>
            <pc:sldMk cId="3211455541" sldId="263"/>
            <ac:spMk id="3" creationId="{546780C2-2052-8E45-9CB1-D303C178F8B9}"/>
          </ac:spMkLst>
        </pc:spChg>
        <pc:spChg chg="mod">
          <ac:chgData name="ng n" userId="92a4270215be8402" providerId="Windows Live" clId="Web-{08FEA784-EC1A-4BE7-AE56-5E0D7B364A35}" dt="2022-04-11T07:25:48.823" v="106" actId="1076"/>
          <ac:spMkLst>
            <pc:docMk/>
            <pc:sldMk cId="3211455541" sldId="263"/>
            <ac:spMk id="4" creationId="{43BAF801-811B-F74C-ACB6-D4C0BD34F098}"/>
          </ac:spMkLst>
        </pc:spChg>
      </pc:sldChg>
      <pc:sldChg chg="modSp addAnim modAnim">
        <pc:chgData name="ng n" userId="92a4270215be8402" providerId="Windows Live" clId="Web-{08FEA784-EC1A-4BE7-AE56-5E0D7B364A35}" dt="2022-04-11T07:27:05.578" v="113" actId="20577"/>
        <pc:sldMkLst>
          <pc:docMk/>
          <pc:sldMk cId="2964164084" sldId="264"/>
        </pc:sldMkLst>
        <pc:spChg chg="mod">
          <ac:chgData name="ng n" userId="92a4270215be8402" providerId="Windows Live" clId="Web-{08FEA784-EC1A-4BE7-AE56-5E0D7B364A35}" dt="2022-04-11T07:27:05.578" v="113" actId="20577"/>
          <ac:spMkLst>
            <pc:docMk/>
            <pc:sldMk cId="2964164084" sldId="264"/>
            <ac:spMk id="4" creationId="{EA560F38-07F0-7241-834B-E2B6C9739552}"/>
          </ac:spMkLst>
        </pc:spChg>
      </pc:sldChg>
      <pc:sldChg chg="modSp addAnim modAnim">
        <pc:chgData name="ng n" userId="92a4270215be8402" providerId="Windows Live" clId="Web-{08FEA784-EC1A-4BE7-AE56-5E0D7B364A35}" dt="2022-04-11T07:29:39.509" v="120" actId="20577"/>
        <pc:sldMkLst>
          <pc:docMk/>
          <pc:sldMk cId="975025901" sldId="265"/>
        </pc:sldMkLst>
        <pc:spChg chg="mod">
          <ac:chgData name="ng n" userId="92a4270215be8402" providerId="Windows Live" clId="Web-{08FEA784-EC1A-4BE7-AE56-5E0D7B364A35}" dt="2022-04-11T07:29:39.509" v="120" actId="20577"/>
          <ac:spMkLst>
            <pc:docMk/>
            <pc:sldMk cId="975025901" sldId="265"/>
            <ac:spMk id="3" creationId="{74A6798A-77A1-E243-9DD6-936559D437A2}"/>
          </ac:spMkLst>
        </pc:spChg>
      </pc:sldChg>
      <pc:sldChg chg="addAnim modAnim">
        <pc:chgData name="ng n" userId="92a4270215be8402" providerId="Windows Live" clId="Web-{08FEA784-EC1A-4BE7-AE56-5E0D7B364A35}" dt="2022-04-11T07:17:46.810" v="83"/>
        <pc:sldMkLst>
          <pc:docMk/>
          <pc:sldMk cId="3401479372" sldId="266"/>
        </pc:sldMkLst>
      </pc:sldChg>
      <pc:sldChg chg="addAnim modAnim">
        <pc:chgData name="ng n" userId="92a4270215be8402" providerId="Windows Live" clId="Web-{08FEA784-EC1A-4BE7-AE56-5E0D7B364A35}" dt="2022-04-11T07:17:56.076" v="87"/>
        <pc:sldMkLst>
          <pc:docMk/>
          <pc:sldMk cId="1360272732" sldId="267"/>
        </pc:sldMkLst>
      </pc:sldChg>
      <pc:sldChg chg="modSp addAnim modAnim">
        <pc:chgData name="ng n" userId="92a4270215be8402" providerId="Windows Live" clId="Web-{08FEA784-EC1A-4BE7-AE56-5E0D7B364A35}" dt="2022-04-11T07:26:03.840" v="109" actId="20577"/>
        <pc:sldMkLst>
          <pc:docMk/>
          <pc:sldMk cId="3424860125" sldId="268"/>
        </pc:sldMkLst>
        <pc:spChg chg="mod">
          <ac:chgData name="ng n" userId="92a4270215be8402" providerId="Windows Live" clId="Web-{08FEA784-EC1A-4BE7-AE56-5E0D7B364A35}" dt="2022-04-11T07:26:03.840" v="109" actId="20577"/>
          <ac:spMkLst>
            <pc:docMk/>
            <pc:sldMk cId="3424860125" sldId="268"/>
            <ac:spMk id="3" creationId="{6BD0ADB4-9C4E-AC42-85A1-07C928115B6C}"/>
          </ac:spMkLst>
        </pc:spChg>
      </pc:sldChg>
      <pc:sldChg chg="delSp modSp addAnim modAnim">
        <pc:chgData name="ng n" userId="92a4270215be8402" providerId="Windows Live" clId="Web-{08FEA784-EC1A-4BE7-AE56-5E0D7B364A35}" dt="2022-04-11T07:26:36.732" v="110" actId="20577"/>
        <pc:sldMkLst>
          <pc:docMk/>
          <pc:sldMk cId="1166912603" sldId="269"/>
        </pc:sldMkLst>
        <pc:spChg chg="mod">
          <ac:chgData name="ng n" userId="92a4270215be8402" providerId="Windows Live" clId="Web-{08FEA784-EC1A-4BE7-AE56-5E0D7B364A35}" dt="2022-04-11T07:26:36.732" v="110" actId="20577"/>
          <ac:spMkLst>
            <pc:docMk/>
            <pc:sldMk cId="1166912603" sldId="269"/>
            <ac:spMk id="3" creationId="{511A9419-9D97-7246-B0F4-A2CFA063352B}"/>
          </ac:spMkLst>
        </pc:spChg>
        <pc:spChg chg="del">
          <ac:chgData name="ng n" userId="92a4270215be8402" providerId="Windows Live" clId="Web-{08FEA784-EC1A-4BE7-AE56-5E0D7B364A35}" dt="2022-04-11T07:16:55.135" v="64"/>
          <ac:spMkLst>
            <pc:docMk/>
            <pc:sldMk cId="1166912603" sldId="269"/>
            <ac:spMk id="7" creationId="{EE93644A-0FDD-8B45-885A-692302FDDD76}"/>
          </ac:spMkLst>
        </pc:spChg>
        <pc:spChg chg="del">
          <ac:chgData name="ng n" userId="92a4270215be8402" providerId="Windows Live" clId="Web-{08FEA784-EC1A-4BE7-AE56-5E0D7B364A35}" dt="2022-04-11T07:17:03.057" v="65"/>
          <ac:spMkLst>
            <pc:docMk/>
            <pc:sldMk cId="1166912603" sldId="269"/>
            <ac:spMk id="10" creationId="{1F2B975E-8B18-F046-89E4-4EC56C75B8EC}"/>
          </ac:spMkLst>
        </pc:spChg>
      </pc:sldChg>
      <pc:sldChg chg="modSp addAnim modAnim">
        <pc:chgData name="ng n" userId="92a4270215be8402" providerId="Windows Live" clId="Web-{08FEA784-EC1A-4BE7-AE56-5E0D7B364A35}" dt="2022-04-11T07:26:55.608" v="112" actId="1076"/>
        <pc:sldMkLst>
          <pc:docMk/>
          <pc:sldMk cId="413547347" sldId="270"/>
        </pc:sldMkLst>
        <pc:spChg chg="mod">
          <ac:chgData name="ng n" userId="92a4270215be8402" providerId="Windows Live" clId="Web-{08FEA784-EC1A-4BE7-AE56-5E0D7B364A35}" dt="2022-04-11T07:26:55.608" v="112" actId="1076"/>
          <ac:spMkLst>
            <pc:docMk/>
            <pc:sldMk cId="413547347" sldId="270"/>
            <ac:spMk id="3" creationId="{18E284E2-F067-CB49-9291-A258F2456B97}"/>
          </ac:spMkLst>
        </pc:spChg>
      </pc:sldChg>
      <pc:sldChg chg="delSp modSp new addAnim modAnim">
        <pc:chgData name="ng n" userId="92a4270215be8402" providerId="Windows Live" clId="Web-{08FEA784-EC1A-4BE7-AE56-5E0D7B364A35}" dt="2022-04-11T07:18:10.452" v="89"/>
        <pc:sldMkLst>
          <pc:docMk/>
          <pc:sldMk cId="3999860251" sldId="271"/>
        </pc:sldMkLst>
        <pc:spChg chg="mod">
          <ac:chgData name="ng n" userId="92a4270215be8402" providerId="Windows Live" clId="Web-{08FEA784-EC1A-4BE7-AE56-5E0D7B364A35}" dt="2022-04-11T07:15:28.911" v="43" actId="1076"/>
          <ac:spMkLst>
            <pc:docMk/>
            <pc:sldMk cId="3999860251" sldId="271"/>
            <ac:spMk id="2" creationId="{B462276C-E311-DC08-72CD-1275F42EF65B}"/>
          </ac:spMkLst>
        </pc:spChg>
        <pc:spChg chg="del mod">
          <ac:chgData name="ng n" userId="92a4270215be8402" providerId="Windows Live" clId="Web-{08FEA784-EC1A-4BE7-AE56-5E0D7B364A35}" dt="2022-04-11T07:14:07.281" v="15"/>
          <ac:spMkLst>
            <pc:docMk/>
            <pc:sldMk cId="3999860251" sldId="271"/>
            <ac:spMk id="3" creationId="{681AF95F-2AC8-E4A7-41C2-881676D7120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A832-6BB7-5D49-A0E1-2DA4AC403F80}"/>
              </a:ext>
            </a:extLst>
          </p:cNvPr>
          <p:cNvSpPr>
            <a:spLocks noGrp="1"/>
          </p:cNvSpPr>
          <p:nvPr>
            <p:ph type="ctrTitle"/>
          </p:nvPr>
        </p:nvSpPr>
        <p:spPr>
          <a:xfrm>
            <a:off x="1383254" y="1561584"/>
            <a:ext cx="8000613" cy="2691572"/>
          </a:xfrm>
        </p:spPr>
        <p:txBody>
          <a:bodyPr>
            <a:normAutofit/>
          </a:bodyPr>
          <a:lstStyle/>
          <a:p>
            <a:r>
              <a:rPr lang="mn-MN" sz="4900" dirty="0"/>
              <a:t>Сүлжээний протокол</a:t>
            </a:r>
            <a:endParaRPr lang="en-MN" sz="4900" dirty="0"/>
          </a:p>
        </p:txBody>
      </p:sp>
      <p:sp>
        <p:nvSpPr>
          <p:cNvPr id="3" name="Subtitle 2">
            <a:extLst>
              <a:ext uri="{FF2B5EF4-FFF2-40B4-BE49-F238E27FC236}">
                <a16:creationId xmlns:a16="http://schemas.microsoft.com/office/drawing/2014/main" id="{E7B3B129-25DE-B449-8C25-FFDD65A2E022}"/>
              </a:ext>
            </a:extLst>
          </p:cNvPr>
          <p:cNvSpPr>
            <a:spLocks noGrp="1"/>
          </p:cNvSpPr>
          <p:nvPr>
            <p:ph type="subTitle" idx="1"/>
          </p:nvPr>
        </p:nvSpPr>
        <p:spPr>
          <a:xfrm>
            <a:off x="6941048" y="5062127"/>
            <a:ext cx="4885638" cy="1163971"/>
          </a:xfrm>
        </p:spPr>
        <p:txBody>
          <a:bodyPr>
            <a:normAutofit fontScale="92500" lnSpcReduction="10000"/>
          </a:bodyPr>
          <a:lstStyle/>
          <a:p>
            <a:pPr algn="l"/>
            <a:r>
              <a:rPr lang="mn-MN" sz="2000" dirty="0"/>
              <a:t>Багийн гишүүд: Зандраарагчаа</a:t>
            </a:r>
          </a:p>
          <a:p>
            <a:pPr algn="l"/>
            <a:r>
              <a:rPr lang="mn-MN" sz="2000" dirty="0"/>
              <a:t>                                  Хонгорзул</a:t>
            </a:r>
          </a:p>
          <a:p>
            <a:pPr algn="l"/>
            <a:r>
              <a:rPr lang="mn-MN" sz="2000" dirty="0"/>
              <a:t>                                  Нарангоо</a:t>
            </a:r>
            <a:endParaRPr lang="en-MN" sz="2000" dirty="0"/>
          </a:p>
        </p:txBody>
      </p:sp>
    </p:spTree>
    <p:extLst>
      <p:ext uri="{BB962C8B-B14F-4D97-AF65-F5344CB8AC3E}">
        <p14:creationId xmlns:p14="http://schemas.microsoft.com/office/powerpoint/2010/main" val="321391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8039F-3018-9943-839D-120318463F21}"/>
              </a:ext>
            </a:extLst>
          </p:cNvPr>
          <p:cNvSpPr>
            <a:spLocks noGrp="1"/>
          </p:cNvSpPr>
          <p:nvPr>
            <p:ph idx="1"/>
          </p:nvPr>
        </p:nvSpPr>
        <p:spPr>
          <a:xfrm>
            <a:off x="685801" y="2959614"/>
            <a:ext cx="10131425" cy="2362200"/>
          </a:xfrm>
        </p:spPr>
        <p:txBody>
          <a:bodyPr>
            <a:normAutofit/>
          </a:bodyPr>
          <a:lstStyle/>
          <a:p>
            <a:r>
              <a:rPr lang="en-US" sz="2200" dirty="0">
                <a:latin typeface="Times New Roman" panose="02020603050405020304" pitchFamily="18" charset="0"/>
                <a:cs typeface="Times New Roman" panose="02020603050405020304" pitchFamily="18" charset="0"/>
              </a:rPr>
              <a:t>DNS - </a:t>
            </a:r>
            <a:r>
              <a:rPr lang="mn-MN" sz="2200" dirty="0">
                <a:latin typeface="Times New Roman" panose="02020603050405020304" pitchFamily="18" charset="0"/>
                <a:cs typeface="Times New Roman" panose="02020603050405020304" pitchFamily="18" charset="0"/>
              </a:rPr>
              <a:t>Домэйн нэрийн үйлчилгээ нь сүлжээнд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тодорхойлох боломжийг олгодог хаягууд нэрс болон эсрэгээр.</a:t>
            </a:r>
            <a:endParaRPr lang="en-M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560F38-07F0-7241-834B-E2B6C9739552}"/>
              </a:ext>
            </a:extLst>
          </p:cNvPr>
          <p:cNvSpPr txBox="1"/>
          <p:nvPr/>
        </p:nvSpPr>
        <p:spPr>
          <a:xfrm>
            <a:off x="685802" y="1482286"/>
            <a:ext cx="10131424" cy="1477328"/>
          </a:xfrm>
          <a:prstGeom prst="rect">
            <a:avLst/>
          </a:prstGeom>
          <a:noFill/>
        </p:spPr>
        <p:txBody>
          <a:bodyPr wrap="square" lIns="91440" tIns="45720" rIns="91440" bIns="45720" rtlCol="0" anchor="t">
            <a:spAutoFit/>
          </a:bodyPr>
          <a:lstStyle/>
          <a:p>
            <a:pPr algn="just"/>
            <a:r>
              <a:rPr lang="mn-MN" sz="2400" dirty="0">
                <a:latin typeface="Times New Roman" panose="02020603050405020304" pitchFamily="18" charset="0"/>
                <a:cs typeface="Times New Roman" panose="02020603050405020304" pitchFamily="18" charset="0"/>
              </a:rPr>
              <a:t>Аппликейшн болон хэрэглэгчийн дэмжлэг</a:t>
            </a:r>
            <a:endParaRPr lang="en-US" sz="24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DNS </a:t>
            </a:r>
            <a:r>
              <a:rPr lang="mn-MN" sz="2200" dirty="0">
                <a:latin typeface="Times New Roman" panose="02020603050405020304" pitchFamily="18" charset="0"/>
                <a:cs typeface="Times New Roman" panose="02020603050405020304" pitchFamily="18" charset="0"/>
              </a:rPr>
              <a:t>нь байршил болон сүлжээний картуудын нэрийг орчуулах хаягаар хангадаг.  </a:t>
            </a:r>
            <a:r>
              <a:rPr lang="en-US" sz="2200" dirty="0">
                <a:latin typeface="Times New Roman" panose="02020603050405020304" pitchFamily="18" charset="0"/>
                <a:cs typeface="Times New Roman" panose="02020603050405020304" pitchFamily="18" charset="0"/>
              </a:rPr>
              <a:t>RPC </a:t>
            </a:r>
            <a:r>
              <a:rPr lang="mn-MN" sz="2200" dirty="0">
                <a:latin typeface="Times New Roman" panose="02020603050405020304" pitchFamily="18" charset="0"/>
                <a:cs typeface="Times New Roman" panose="02020603050405020304" pitchFamily="18" charset="0"/>
              </a:rPr>
              <a:t>нь алсын компьютерт бусад компьютер дээр үйл ажиллагаа явуулах боломжийг олгодог.</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16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6798A-77A1-E243-9DD6-936559D437A2}"/>
              </a:ext>
            </a:extLst>
          </p:cNvPr>
          <p:cNvSpPr>
            <a:spLocks noGrp="1"/>
          </p:cNvSpPr>
          <p:nvPr>
            <p:ph idx="1"/>
          </p:nvPr>
        </p:nvSpPr>
        <p:spPr>
          <a:xfrm>
            <a:off x="685801" y="2044389"/>
            <a:ext cx="10131425" cy="3779025"/>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RARP - Reverse address resolution protocol</a:t>
            </a:r>
            <a:endParaRPr lang="mn-MN" sz="2200" dirty="0">
              <a:latin typeface="Times New Roman" panose="02020603050405020304" pitchFamily="18" charset="0"/>
              <a:cs typeface="Times New Roman" panose="02020603050405020304" pitchFamily="18" charset="0"/>
            </a:endParaRPr>
          </a:p>
          <a:p>
            <a:r>
              <a:rPr lang="mn-MN" sz="2200" dirty="0">
                <a:latin typeface="Times New Roman" panose="02020603050405020304" pitchFamily="18" charset="0"/>
                <a:cs typeface="Times New Roman" panose="02020603050405020304" pitchFamily="18" charset="0"/>
              </a:rPr>
              <a:t>Орон нутгийн байнгын өгөгдөл хадгалах хэрэгсэлгүй компьютерт өөрийн </a:t>
            </a:r>
            <a:r>
              <a:rPr lang="en-US" sz="2200" dirty="0">
                <a:latin typeface="Times New Roman" panose="02020603050405020304" pitchFamily="18" charset="0"/>
                <a:cs typeface="Times New Roman" panose="02020603050405020304" pitchFamily="18" charset="0"/>
              </a:rPr>
              <a:t>IP-</a:t>
            </a:r>
            <a:r>
              <a:rPr lang="mn-MN" sz="2200" dirty="0">
                <a:latin typeface="Times New Roman" panose="02020603050405020304" pitchFamily="18" charset="0"/>
                <a:cs typeface="Times New Roman" panose="02020603050405020304" pitchFamily="18" charset="0"/>
              </a:rPr>
              <a:t>г тодорхойлох боломжийг олгоход ашигладаг хаягийг өөрийн </a:t>
            </a:r>
            <a:r>
              <a:rPr lang="en-US" sz="2200" dirty="0">
                <a:latin typeface="Times New Roman" panose="02020603050405020304" pitchFamily="18" charset="0"/>
                <a:cs typeface="Times New Roman" panose="02020603050405020304" pitchFamily="18" charset="0"/>
              </a:rPr>
              <a:t>ethernet </a:t>
            </a:r>
            <a:r>
              <a:rPr lang="mn-MN" sz="2200" dirty="0">
                <a:latin typeface="Times New Roman" panose="02020603050405020304" pitchFamily="18" charset="0"/>
                <a:cs typeface="Times New Roman" panose="02020603050405020304" pitchFamily="18" charset="0"/>
              </a:rPr>
              <a:t>хаягаас тодорхойлох боломжийг олгоход ашигладаг.</a:t>
            </a:r>
          </a:p>
          <a:p>
            <a:pPr marL="0" indent="0">
              <a:buNone/>
            </a:pPr>
            <a:r>
              <a:rPr lang="en-US" sz="2200" dirty="0">
                <a:latin typeface="Times New Roman" panose="02020603050405020304" pitchFamily="18" charset="0"/>
                <a:cs typeface="Times New Roman" panose="02020603050405020304" pitchFamily="18" charset="0"/>
              </a:rPr>
              <a:t>BOOTP </a:t>
            </a:r>
            <a:endParaRPr lang="mn-MN" sz="2200" dirty="0">
              <a:latin typeface="Times New Roman" panose="02020603050405020304" pitchFamily="18" charset="0"/>
              <a:cs typeface="Times New Roman" panose="02020603050405020304" pitchFamily="18" charset="0"/>
            </a:endParaRPr>
          </a:p>
          <a:p>
            <a:r>
              <a:rPr lang="en-US" sz="2200" dirty="0">
                <a:latin typeface="Times New Roman"/>
                <a:cs typeface="Times New Roman"/>
              </a:rPr>
              <a:t>Bootstrap </a:t>
            </a:r>
            <a:r>
              <a:rPr lang="mn-MN" sz="2200">
                <a:latin typeface="Times New Roman"/>
                <a:cs typeface="Times New Roman"/>
              </a:rPr>
              <a:t>протокол нь дискгүйд </a:t>
            </a:r>
            <a:r>
              <a:rPr lang="en-US" sz="2200" dirty="0">
                <a:latin typeface="Times New Roman"/>
                <a:cs typeface="Times New Roman"/>
              </a:rPr>
              <a:t>IP </a:t>
            </a:r>
            <a:r>
              <a:rPr lang="mn-MN" sz="2200">
                <a:latin typeface="Times New Roman"/>
                <a:cs typeface="Times New Roman"/>
              </a:rPr>
              <a:t>хаяг өгөхөд ашиглагддаг компьютерт суулгаж, ямар сервер, файлыг ачаалахыг зааж өгдөг үйлдлийн систем.</a:t>
            </a:r>
          </a:p>
          <a:p>
            <a:pPr marL="0" indent="0">
              <a:buNone/>
            </a:pPr>
            <a:r>
              <a:rPr lang="en-US" sz="2200" dirty="0">
                <a:latin typeface="Times New Roman" panose="02020603050405020304" pitchFamily="18" charset="0"/>
                <a:cs typeface="Times New Roman" panose="02020603050405020304" pitchFamily="18" charset="0"/>
              </a:rPr>
              <a:t>DHCP - Dynamic host configuration protocol </a:t>
            </a:r>
            <a:endParaRPr lang="mn-MN" sz="2200" dirty="0">
              <a:latin typeface="Times New Roman" panose="02020603050405020304" pitchFamily="18" charset="0"/>
              <a:cs typeface="Times New Roman" panose="02020603050405020304" pitchFamily="18" charset="0"/>
            </a:endParaRPr>
          </a:p>
          <a:p>
            <a:r>
              <a:rPr lang="mn-MN" sz="2200" dirty="0">
                <a:latin typeface="Times New Roman" panose="02020603050405020304" pitchFamily="18" charset="0"/>
                <a:cs typeface="Times New Roman" panose="02020603050405020304" pitchFamily="18" charset="0"/>
              </a:rPr>
              <a:t>Тухайн сүлжээнд байгаа компьютеруудын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хаягийг хуваарилах, удирдах арга юм. Энэ нь компьютер ачаалах үед автоматаар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дугаар өгдөг серверт суурилсан үйлчилгээ юм. Ингэснээр компьютерийн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хаягийг гараар өгөх шаардлагагүй болно. Энэ нь өөрчлөх сүлжээг удирдахад хялбар болгодог. </a:t>
            </a:r>
            <a:r>
              <a:rPr lang="en-US" sz="2200" dirty="0">
                <a:latin typeface="Times New Roman" panose="02020603050405020304" pitchFamily="18" charset="0"/>
                <a:cs typeface="Times New Roman" panose="02020603050405020304" pitchFamily="18" charset="0"/>
              </a:rPr>
              <a:t>DHCP </a:t>
            </a:r>
            <a:r>
              <a:rPr lang="mn-MN" sz="2200" dirty="0">
                <a:latin typeface="Times New Roman" panose="02020603050405020304" pitchFamily="18" charset="0"/>
                <a:cs typeface="Times New Roman" panose="02020603050405020304" pitchFamily="18" charset="0"/>
              </a:rPr>
              <a:t>нь </a:t>
            </a:r>
            <a:r>
              <a:rPr lang="en-US" sz="2200" dirty="0">
                <a:latin typeface="Times New Roman" panose="02020603050405020304" pitchFamily="18" charset="0"/>
                <a:cs typeface="Times New Roman" panose="02020603050405020304" pitchFamily="18" charset="0"/>
              </a:rPr>
              <a:t>BOOTP-</a:t>
            </a:r>
            <a:r>
              <a:rPr lang="mn-MN" sz="2200" dirty="0">
                <a:latin typeface="Times New Roman" panose="02020603050405020304" pitchFamily="18" charset="0"/>
                <a:cs typeface="Times New Roman" panose="02020603050405020304" pitchFamily="18" charset="0"/>
              </a:rPr>
              <a:t>ийн бүх функцийг гүйцэтгэх боломжтой.</a:t>
            </a:r>
          </a:p>
        </p:txBody>
      </p:sp>
      <p:sp>
        <p:nvSpPr>
          <p:cNvPr id="4" name="TextBox 3">
            <a:extLst>
              <a:ext uri="{FF2B5EF4-FFF2-40B4-BE49-F238E27FC236}">
                <a16:creationId xmlns:a16="http://schemas.microsoft.com/office/drawing/2014/main" id="{B3F77379-E80A-184E-B83A-8561A19E57E3}"/>
              </a:ext>
            </a:extLst>
          </p:cNvPr>
          <p:cNvSpPr txBox="1"/>
          <p:nvPr/>
        </p:nvSpPr>
        <p:spPr>
          <a:xfrm flipH="1">
            <a:off x="685801" y="448622"/>
            <a:ext cx="9845907" cy="800219"/>
          </a:xfrm>
          <a:prstGeom prst="rect">
            <a:avLst/>
          </a:prstGeom>
          <a:noFill/>
        </p:spPr>
        <p:txBody>
          <a:bodyPr wrap="square" rtlCol="0">
            <a:spAutoFit/>
          </a:bodyPr>
          <a:lstStyle/>
          <a:p>
            <a:pPr algn="l"/>
            <a:r>
              <a:rPr lang="mn-MN" sz="2400" dirty="0">
                <a:latin typeface="Times New Roman" panose="02020603050405020304" pitchFamily="18" charset="0"/>
                <a:cs typeface="Times New Roman" panose="02020603050405020304" pitchFamily="18" charset="0"/>
              </a:rPr>
              <a:t>Сүлжээний менежмент</a:t>
            </a:r>
          </a:p>
          <a:p>
            <a:pPr algn="l"/>
            <a:r>
              <a:rPr lang="mn-MN" sz="2200" dirty="0">
                <a:latin typeface="Times New Roman" panose="02020603050405020304" pitchFamily="18" charset="0"/>
                <a:cs typeface="Times New Roman" panose="02020603050405020304" pitchFamily="18" charset="0"/>
              </a:rPr>
              <a:t>Сүлжээний удирдлагыг сайжруулж, үйл ажиллагааг нэмэгдүүлнэ</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0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7C638-630F-3B4C-8ACC-3AF2813FE748}"/>
              </a:ext>
            </a:extLst>
          </p:cNvPr>
          <p:cNvSpPr>
            <a:spLocks noGrp="1"/>
          </p:cNvSpPr>
          <p:nvPr>
            <p:ph idx="1"/>
          </p:nvPr>
        </p:nvSpPr>
        <p:spPr>
          <a:xfrm>
            <a:off x="778728" y="1604433"/>
            <a:ext cx="10131425" cy="3649133"/>
          </a:xfrm>
        </p:spPr>
        <p:txBody>
          <a:bodyPr>
            <a:noAutofit/>
          </a:bodyPr>
          <a:lstStyle/>
          <a:p>
            <a:r>
              <a:rPr lang="en-US" sz="2200" dirty="0">
                <a:latin typeface="Times New Roman" panose="02020603050405020304" pitchFamily="18" charset="0"/>
                <a:cs typeface="Times New Roman" panose="02020603050405020304" pitchFamily="18" charset="0"/>
              </a:rPr>
              <a:t>IGMP - </a:t>
            </a:r>
            <a:r>
              <a:rPr lang="mn-MN" sz="2200" dirty="0">
                <a:latin typeface="Times New Roman" panose="02020603050405020304" pitchFamily="18" charset="0"/>
                <a:cs typeface="Times New Roman" panose="02020603050405020304" pitchFamily="18" charset="0"/>
              </a:rPr>
              <a:t>Интернэт группын удирдлагын протокол нь олон дамжуулалтыг дэмжихэд ашиглагддаг.</a:t>
            </a:r>
          </a:p>
          <a:p>
            <a:r>
              <a:rPr lang="en-US" sz="2200" dirty="0">
                <a:latin typeface="Times New Roman" panose="02020603050405020304" pitchFamily="18" charset="0"/>
                <a:cs typeface="Times New Roman" panose="02020603050405020304" pitchFamily="18" charset="0"/>
              </a:rPr>
              <a:t>SNMP - </a:t>
            </a:r>
            <a:r>
              <a:rPr lang="mn-MN" sz="2200" dirty="0">
                <a:latin typeface="Times New Roman" panose="02020603050405020304" pitchFamily="18" charset="0"/>
                <a:cs typeface="Times New Roman" panose="02020603050405020304" pitchFamily="18" charset="0"/>
              </a:rPr>
              <a:t>Энгийн сүлжээний удирдлагын протокол</a:t>
            </a:r>
            <a:r>
              <a:rPr lang="en-US" sz="2200" dirty="0">
                <a:latin typeface="Times New Roman" panose="02020603050405020304" pitchFamily="18" charset="0"/>
                <a:cs typeface="Times New Roman" panose="02020603050405020304" pitchFamily="18" charset="0"/>
              </a:rPr>
              <a:t>.</a:t>
            </a:r>
            <a:r>
              <a:rPr lang="mn-MN" sz="2200" dirty="0">
                <a:latin typeface="Times New Roman" panose="02020603050405020304" pitchFamily="18" charset="0"/>
                <a:cs typeface="Times New Roman" panose="02020603050405020304" pitchFamily="18" charset="0"/>
              </a:rPr>
              <a:t> Удирдах зорилгоор ашигладаг илгээсэн болон хүлээн авсан янз бүрийн өгөгдөл дээр суурилсан бүх төрлийн сүлжээний элементүүд.</a:t>
            </a:r>
          </a:p>
          <a:p>
            <a:pPr marL="0" indent="0">
              <a:buNone/>
            </a:pPr>
            <a:r>
              <a:rPr lang="en-US" sz="2200" dirty="0">
                <a:latin typeface="Times New Roman" panose="02020603050405020304" pitchFamily="18" charset="0"/>
                <a:cs typeface="Times New Roman" panose="02020603050405020304" pitchFamily="18" charset="0"/>
              </a:rPr>
              <a:t>RIP –</a:t>
            </a:r>
            <a:r>
              <a:rPr lang="mn-MN" sz="2200" dirty="0">
                <a:latin typeface="Times New Roman" panose="02020603050405020304" pitchFamily="18" charset="0"/>
                <a:cs typeface="Times New Roman" panose="02020603050405020304" pitchFamily="18" charset="0"/>
              </a:rPr>
              <a:t>Замчлалын мэдээллийн протокол</a:t>
            </a:r>
          </a:p>
          <a:p>
            <a:r>
              <a:rPr lang="mn-MN" sz="2200" dirty="0">
                <a:latin typeface="Times New Roman" panose="02020603050405020304" pitchFamily="18" charset="0"/>
                <a:cs typeface="Times New Roman" panose="02020603050405020304" pitchFamily="18" charset="0"/>
              </a:rPr>
              <a:t>Динамикаар шинэчлэхэд ашигладаг </a:t>
            </a:r>
            <a:r>
              <a:rPr lang="en-US" sz="2200" dirty="0">
                <a:latin typeface="Times New Roman" panose="02020603050405020304" pitchFamily="18" charset="0"/>
                <a:cs typeface="Times New Roman" panose="02020603050405020304" pitchFamily="18" charset="0"/>
              </a:rPr>
              <a:t>WAN </a:t>
            </a:r>
            <a:r>
              <a:rPr lang="mn-MN" sz="2200" dirty="0">
                <a:latin typeface="Times New Roman" panose="02020603050405020304" pitchFamily="18" charset="0"/>
                <a:cs typeface="Times New Roman" panose="02020603050405020304" pitchFamily="18" charset="0"/>
              </a:rPr>
              <a:t>эсвэл интернет дээрх чиглүүлэгчийн хүснэгтүүд.</a:t>
            </a:r>
          </a:p>
          <a:p>
            <a:r>
              <a:rPr lang="en-US" sz="2200" dirty="0">
                <a:latin typeface="Times New Roman" panose="02020603050405020304" pitchFamily="18" charset="0"/>
                <a:cs typeface="Times New Roman" panose="02020603050405020304" pitchFamily="18" charset="0"/>
              </a:rPr>
              <a:t>OSPF - </a:t>
            </a:r>
            <a:r>
              <a:rPr lang="mn-MN" sz="2200" dirty="0">
                <a:latin typeface="Times New Roman" panose="02020603050405020304" pitchFamily="18" charset="0"/>
                <a:cs typeface="Times New Roman" panose="02020603050405020304" pitchFamily="18" charset="0"/>
              </a:rPr>
              <a:t>Эхлээд хамгийн богино замыг нээх динамик чиглүүлэлтийн протокол.</a:t>
            </a:r>
          </a:p>
          <a:p>
            <a:pPr marL="0" indent="0">
              <a:buNone/>
            </a:pPr>
            <a:r>
              <a:rPr lang="en-US" sz="2200" dirty="0">
                <a:latin typeface="Times New Roman" panose="02020603050405020304" pitchFamily="18" charset="0"/>
                <a:cs typeface="Times New Roman" panose="02020603050405020304" pitchFamily="18" charset="0"/>
              </a:rPr>
              <a:t>BGP - Border Gateway Protocol </a:t>
            </a:r>
            <a:endParaRPr lang="mn-MN" sz="2200" dirty="0">
              <a:latin typeface="Times New Roman" panose="02020603050405020304" pitchFamily="18" charset="0"/>
              <a:cs typeface="Times New Roman" panose="02020603050405020304" pitchFamily="18" charset="0"/>
            </a:endParaRPr>
          </a:p>
          <a:p>
            <a:r>
              <a:rPr lang="mn-MN" sz="2200" dirty="0">
                <a:latin typeface="Times New Roman" panose="02020603050405020304" pitchFamily="18" charset="0"/>
                <a:cs typeface="Times New Roman" panose="02020603050405020304" pitchFamily="18" charset="0"/>
              </a:rPr>
              <a:t>Өөр өөр систем дээрх чиглүүлэгчдийн хооронд харилцах динамик чиглүүлэгчийн протокол.</a:t>
            </a:r>
          </a:p>
          <a:p>
            <a:r>
              <a:rPr lang="en-US" sz="2200" dirty="0">
                <a:latin typeface="Times New Roman" panose="02020603050405020304" pitchFamily="18" charset="0"/>
                <a:cs typeface="Times New Roman" panose="02020603050405020304" pitchFamily="18" charset="0"/>
              </a:rPr>
              <a:t>CIDR - Classless Inter Domain Routing</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4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BE94C-04C3-0748-905E-FD174DD42CEA}"/>
              </a:ext>
            </a:extLst>
          </p:cNvPr>
          <p:cNvSpPr>
            <a:spLocks noGrp="1"/>
          </p:cNvSpPr>
          <p:nvPr>
            <p:ph idx="1"/>
          </p:nvPr>
        </p:nvSpPr>
        <p:spPr>
          <a:xfrm>
            <a:off x="685799" y="2007189"/>
            <a:ext cx="10131425" cy="3649133"/>
          </a:xfrm>
        </p:spPr>
        <p:txBody>
          <a:bodyPr>
            <a:noAutofit/>
          </a:bodyPr>
          <a:lstStyle/>
          <a:p>
            <a:pPr marL="0" indent="0">
              <a:buNone/>
            </a:pPr>
            <a:r>
              <a:rPr lang="en-US" sz="1900" dirty="0">
                <a:latin typeface="Times New Roman" panose="02020603050405020304" pitchFamily="18" charset="0"/>
                <a:cs typeface="Times New Roman" panose="02020603050405020304" pitchFamily="18" charset="0"/>
              </a:rPr>
              <a:t>FTP - </a:t>
            </a:r>
            <a:r>
              <a:rPr lang="mn-MN" sz="1900" dirty="0">
                <a:latin typeface="Times New Roman" panose="02020603050405020304" pitchFamily="18" charset="0"/>
                <a:cs typeface="Times New Roman" panose="02020603050405020304" pitchFamily="18" charset="0"/>
              </a:rPr>
              <a:t>Файл дамжуулах протокол</a:t>
            </a:r>
          </a:p>
          <a:p>
            <a:r>
              <a:rPr lang="mn-MN" sz="1900" dirty="0">
                <a:latin typeface="Times New Roman" panose="02020603050405020304" pitchFamily="18" charset="0"/>
                <a:cs typeface="Times New Roman" panose="02020603050405020304" pitchFamily="18" charset="0"/>
              </a:rPr>
              <a:t>Нэвтрэх шаардлагатай хоёр компьютер хооронд файл дамжуулахыг зөвшөөрдөг.</a:t>
            </a:r>
          </a:p>
          <a:p>
            <a:pPr marL="0" indent="0">
              <a:buNone/>
            </a:pPr>
            <a:r>
              <a:rPr lang="en-US" sz="1900" dirty="0">
                <a:latin typeface="Times New Roman" panose="02020603050405020304" pitchFamily="18" charset="0"/>
                <a:cs typeface="Times New Roman" panose="02020603050405020304" pitchFamily="18" charset="0"/>
              </a:rPr>
              <a:t>TFTP - Trivial File Transfer Protocol</a:t>
            </a:r>
            <a:endParaRPr lang="mn-MN" sz="1900" dirty="0">
              <a:latin typeface="Times New Roman" panose="02020603050405020304" pitchFamily="18" charset="0"/>
              <a:cs typeface="Times New Roman" panose="02020603050405020304" pitchFamily="18" charset="0"/>
            </a:endParaRPr>
          </a:p>
          <a:p>
            <a:r>
              <a:rPr lang="mn-MN" sz="1900" dirty="0">
                <a:latin typeface="Times New Roman" panose="02020603050405020304" pitchFamily="18" charset="0"/>
                <a:cs typeface="Times New Roman" panose="02020603050405020304" pitchFamily="18" charset="0"/>
              </a:rPr>
              <a:t>Нэвтрэх шаардлагагүй хоёр компьютер хооронд файл дамжуулахыг зөвшөөрдөг.  Энэ нь хязгаарлагдмал бөгөөд зориулагдсан дискгүй станцууд.</a:t>
            </a:r>
          </a:p>
          <a:p>
            <a:r>
              <a:rPr lang="en-US" sz="1900" dirty="0">
                <a:latin typeface="Times New Roman" panose="02020603050405020304" pitchFamily="18" charset="0"/>
                <a:cs typeface="Times New Roman" panose="02020603050405020304" pitchFamily="18" charset="0"/>
              </a:rPr>
              <a:t>SMTP - </a:t>
            </a:r>
            <a:r>
              <a:rPr lang="mn-MN" sz="1900" dirty="0">
                <a:latin typeface="Times New Roman" panose="02020603050405020304" pitchFamily="18" charset="0"/>
                <a:cs typeface="Times New Roman" panose="02020603050405020304" pitchFamily="18" charset="0"/>
              </a:rPr>
              <a:t>Энгийн шуудан дамжуулах протокол</a:t>
            </a:r>
          </a:p>
          <a:p>
            <a:pPr marL="0" indent="0">
              <a:buNone/>
            </a:pPr>
            <a:r>
              <a:rPr lang="en-US" sz="1900" dirty="0">
                <a:latin typeface="Times New Roman" panose="02020603050405020304" pitchFamily="18" charset="0"/>
                <a:cs typeface="Times New Roman" panose="02020603050405020304" pitchFamily="18" charset="0"/>
              </a:rPr>
              <a:t>NFS - </a:t>
            </a:r>
            <a:r>
              <a:rPr lang="mn-MN" sz="1900" dirty="0">
                <a:latin typeface="Times New Roman" panose="02020603050405020304" pitchFamily="18" charset="0"/>
                <a:cs typeface="Times New Roman" panose="02020603050405020304" pitchFamily="18" charset="0"/>
              </a:rPr>
              <a:t>Сүлжээний файлын систем</a:t>
            </a:r>
          </a:p>
          <a:p>
            <a:r>
              <a:rPr lang="en-US" sz="1900" dirty="0">
                <a:latin typeface="Times New Roman" panose="02020603050405020304" pitchFamily="18" charset="0"/>
                <a:cs typeface="Times New Roman" panose="02020603050405020304" pitchFamily="18" charset="0"/>
              </a:rPr>
              <a:t>UNIX </a:t>
            </a:r>
            <a:r>
              <a:rPr lang="mn-MN" sz="1900" dirty="0">
                <a:latin typeface="Times New Roman" panose="02020603050405020304" pitchFamily="18" charset="0"/>
                <a:cs typeface="Times New Roman" panose="02020603050405020304" pitchFamily="18" charset="0"/>
              </a:rPr>
              <a:t>болон Линукс системүүд бие биенийхээ файлын системийг алсаас холбох боломжийг олгодог протокол.</a:t>
            </a:r>
          </a:p>
          <a:p>
            <a:r>
              <a:rPr lang="en-US" sz="1900" dirty="0">
                <a:latin typeface="Times New Roman" panose="02020603050405020304" pitchFamily="18" charset="0"/>
                <a:cs typeface="Times New Roman" panose="02020603050405020304" pitchFamily="18" charset="0"/>
              </a:rPr>
              <a:t>Telnet - </a:t>
            </a:r>
            <a:r>
              <a:rPr lang="mn-MN" sz="1900" dirty="0">
                <a:latin typeface="Times New Roman" panose="02020603050405020304" pitchFamily="18" charset="0"/>
                <a:cs typeface="Times New Roman" panose="02020603050405020304" pitchFamily="18" charset="0"/>
              </a:rPr>
              <a:t>Алсын хост дээр хэрэглэгчийн сессийг нээх арга.</a:t>
            </a:r>
          </a:p>
          <a:p>
            <a:r>
              <a:rPr lang="en-US" sz="1900" dirty="0">
                <a:latin typeface="Times New Roman" panose="02020603050405020304" pitchFamily="18" charset="0"/>
                <a:cs typeface="Times New Roman" panose="02020603050405020304" pitchFamily="18" charset="0"/>
              </a:rPr>
              <a:t>Ping - ICMP </a:t>
            </a:r>
            <a:r>
              <a:rPr lang="mn-MN" sz="1900" dirty="0">
                <a:latin typeface="Times New Roman" panose="02020603050405020304" pitchFamily="18" charset="0"/>
                <a:cs typeface="Times New Roman" panose="02020603050405020304" pitchFamily="18" charset="0"/>
              </a:rPr>
              <a:t>ашиглан оношилгооны мессежийг бусад компьютерт сүлжээгээр дамжуулах боломжтой эсэхийг мэдэх программ юм.</a:t>
            </a:r>
          </a:p>
          <a:p>
            <a:r>
              <a:rPr lang="en-US" sz="1900" dirty="0" err="1">
                <a:latin typeface="Times New Roman" panose="02020603050405020304" pitchFamily="18" charset="0"/>
                <a:cs typeface="Times New Roman" panose="02020603050405020304" pitchFamily="18" charset="0"/>
              </a:rPr>
              <a:t>Rlogin</a:t>
            </a:r>
            <a:r>
              <a:rPr lang="en-US" sz="1900" dirty="0">
                <a:latin typeface="Times New Roman" panose="02020603050405020304" pitchFamily="18" charset="0"/>
                <a:cs typeface="Times New Roman" panose="02020603050405020304" pitchFamily="18" charset="0"/>
              </a:rPr>
              <a:t> - UNIX </a:t>
            </a:r>
            <a:r>
              <a:rPr lang="mn-MN" sz="1900" dirty="0">
                <a:latin typeface="Times New Roman" panose="02020603050405020304" pitchFamily="18" charset="0"/>
                <a:cs typeface="Times New Roman" panose="02020603050405020304" pitchFamily="18" charset="0"/>
              </a:rPr>
              <a:t>хостуудын хооронд алсаас нэвтрэх. Энэ нь хуучирсан бөгөөд </a:t>
            </a:r>
            <a:r>
              <a:rPr lang="en-US" sz="1900" dirty="0">
                <a:latin typeface="Times New Roman" panose="02020603050405020304" pitchFamily="18" charset="0"/>
                <a:cs typeface="Times New Roman" panose="02020603050405020304" pitchFamily="18" charset="0"/>
              </a:rPr>
              <a:t>Telnet-</a:t>
            </a:r>
            <a:r>
              <a:rPr lang="mn-MN" sz="1900" dirty="0">
                <a:latin typeface="Times New Roman" panose="02020603050405020304" pitchFamily="18" charset="0"/>
                <a:cs typeface="Times New Roman" panose="02020603050405020304" pitchFamily="18" charset="0"/>
              </a:rPr>
              <a:t>ээр солигдсон.</a:t>
            </a:r>
            <a:endParaRPr lang="en-M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DD9CA9-85E4-4847-B302-18ADF3985566}"/>
              </a:ext>
            </a:extLst>
          </p:cNvPr>
          <p:cNvSpPr txBox="1"/>
          <p:nvPr/>
        </p:nvSpPr>
        <p:spPr>
          <a:xfrm>
            <a:off x="685798" y="62905"/>
            <a:ext cx="10131425" cy="1015663"/>
          </a:xfrm>
          <a:prstGeom prst="rect">
            <a:avLst/>
          </a:prstGeom>
          <a:noFill/>
        </p:spPr>
        <p:txBody>
          <a:bodyPr wrap="square" rtlCol="0">
            <a:spAutoFit/>
          </a:bodyPr>
          <a:lstStyle/>
          <a:p>
            <a:pPr algn="l"/>
            <a:r>
              <a:rPr lang="mn-MN" sz="2000" dirty="0">
                <a:latin typeface="Times New Roman" panose="02020603050405020304" pitchFamily="18" charset="0"/>
                <a:cs typeface="Times New Roman" panose="02020603050405020304" pitchFamily="18" charset="0"/>
              </a:rPr>
              <a:t>Утилити(</a:t>
            </a:r>
            <a:r>
              <a:rPr lang="en-US" sz="2000" dirty="0">
                <a:latin typeface="Times New Roman" panose="02020603050405020304" pitchFamily="18" charset="0"/>
                <a:cs typeface="Times New Roman" panose="02020603050405020304" pitchFamily="18" charset="0"/>
              </a:rPr>
              <a:t>Application)</a:t>
            </a:r>
          </a:p>
          <a:p>
            <a:pPr algn="l"/>
            <a:r>
              <a:rPr lang="mn-MN" sz="2000" dirty="0">
                <a:latin typeface="Times New Roman" panose="02020603050405020304" pitchFamily="18" charset="0"/>
                <a:cs typeface="Times New Roman" panose="02020603050405020304" pitchFamily="18" charset="0"/>
              </a:rPr>
              <a:t>Хэрэглэгчдэд шууд үйлчилгээ үзүүлдэг. Энэ нь дотроо </a:t>
            </a:r>
            <a:r>
              <a:rPr lang="en-US" sz="2000" dirty="0">
                <a:latin typeface="Times New Roman" panose="02020603050405020304" pitchFamily="18" charset="0"/>
                <a:cs typeface="Times New Roman" panose="02020603050405020304" pitchFamily="18" charset="0"/>
              </a:rPr>
              <a:t>FTP, TFTP, SMTP, Telnet, NFS, ping, </a:t>
            </a:r>
            <a:r>
              <a:rPr lang="en-US" sz="2000" dirty="0" err="1">
                <a:latin typeface="Times New Roman" panose="02020603050405020304" pitchFamily="18" charset="0"/>
                <a:cs typeface="Times New Roman" panose="02020603050405020304" pitchFamily="18" charset="0"/>
              </a:rPr>
              <a:t>Rlogin</a:t>
            </a:r>
            <a:r>
              <a:rPr lang="mn-MN" sz="2000" dirty="0">
                <a:latin typeface="Times New Roman" panose="02020603050405020304" pitchFamily="18" charset="0"/>
                <a:cs typeface="Times New Roman" panose="02020603050405020304" pitchFamily="18" charset="0"/>
              </a:rPr>
              <a:t> протоколуудыг ашигладаг.</a:t>
            </a:r>
            <a:endParaRPr lang="en-M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7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276C-E311-DC08-72CD-1275F42EF65B}"/>
              </a:ext>
            </a:extLst>
          </p:cNvPr>
          <p:cNvSpPr>
            <a:spLocks noGrp="1"/>
          </p:cNvSpPr>
          <p:nvPr>
            <p:ph type="title"/>
          </p:nvPr>
        </p:nvSpPr>
        <p:spPr>
          <a:xfrm>
            <a:off x="873827" y="2044535"/>
            <a:ext cx="11041866" cy="2841721"/>
          </a:xfrm>
        </p:spPr>
        <p:txBody>
          <a:bodyPr>
            <a:noAutofit/>
          </a:bodyPr>
          <a:lstStyle/>
          <a:p>
            <a:pPr algn="ctr"/>
            <a:r>
              <a:rPr lang="mn-MN" sz="4800" noProof="1">
                <a:ea typeface="Calibri Light"/>
                <a:cs typeface="Calibri Light"/>
              </a:rPr>
              <a:t>Анхаарал хандуулсанд баярлалаа!</a:t>
            </a:r>
            <a:endParaRPr lang="en-US" sz="4800" dirty="0">
              <a:ea typeface="Calibri Light"/>
              <a:cs typeface="Calibri Light"/>
            </a:endParaRPr>
          </a:p>
        </p:txBody>
      </p:sp>
    </p:spTree>
    <p:extLst>
      <p:ext uri="{BB962C8B-B14F-4D97-AF65-F5344CB8AC3E}">
        <p14:creationId xmlns:p14="http://schemas.microsoft.com/office/powerpoint/2010/main" val="399986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1EBD-91E5-F745-85B1-165595D991A5}"/>
              </a:ext>
            </a:extLst>
          </p:cNvPr>
          <p:cNvSpPr>
            <a:spLocks noGrp="1"/>
          </p:cNvSpPr>
          <p:nvPr>
            <p:ph type="title"/>
          </p:nvPr>
        </p:nvSpPr>
        <p:spPr/>
        <p:txBody>
          <a:bodyPr/>
          <a:lstStyle/>
          <a:p>
            <a:r>
              <a:rPr lang="mn-MN" dirty="0"/>
              <a:t>Сүлжээний протокол</a:t>
            </a:r>
            <a:endParaRPr lang="en-MN" dirty="0"/>
          </a:p>
        </p:txBody>
      </p:sp>
      <p:sp>
        <p:nvSpPr>
          <p:cNvPr id="3" name="Content Placeholder 2">
            <a:extLst>
              <a:ext uri="{FF2B5EF4-FFF2-40B4-BE49-F238E27FC236}">
                <a16:creationId xmlns:a16="http://schemas.microsoft.com/office/drawing/2014/main" id="{00E46295-71D5-604B-99C2-D843CBC957D8}"/>
              </a:ext>
            </a:extLst>
          </p:cNvPr>
          <p:cNvSpPr>
            <a:spLocks noGrp="1"/>
          </p:cNvSpPr>
          <p:nvPr>
            <p:ph idx="1"/>
          </p:nvPr>
        </p:nvSpPr>
        <p:spPr>
          <a:xfrm>
            <a:off x="1030287" y="2065867"/>
            <a:ext cx="10131425" cy="4182533"/>
          </a:xfrm>
        </p:spPr>
        <p:txBody>
          <a:bodyPr>
            <a:normAutofit lnSpcReduction="10000"/>
          </a:bodyPr>
          <a:lstStyle/>
          <a:p>
            <a:pPr algn="just"/>
            <a:r>
              <a:rPr lang="mn-MN" sz="2200" dirty="0">
                <a:latin typeface="Times New Roman"/>
                <a:cs typeface="Times New Roman"/>
              </a:rPr>
              <a:t>Сүлжээний протокол нь сүлжээний төхөөрөмжүүдийн хоорондын харилцаа </a:t>
            </a:r>
            <a:r>
              <a:rPr lang="mn-MN" sz="2200">
                <a:latin typeface="Times New Roman"/>
                <a:cs typeface="Times New Roman"/>
              </a:rPr>
              <a:t>холбооны дүрэм, конвенцийг тодорхойлдог. Сүлжээний протоколууд нь бие биентэйгээ холбоотой холбоо тогтоох, холбох төхөөрөмжид зориулсан механизмууд, мөн илгээсэн болон хүлээн авсан мессежүүдэд хэрхэн өгөгдөл багцлагдсан талаар зааж өгдөг дүрмийг агуулдаг. Зарим протокол нь найдвартай, өндөр гүйцэтгэлтэй сүлжээний холболтод зориулсан мессежийн мэдэгдэл болон өгөгдлийн шахалтыг дэмждэг.</a:t>
            </a:r>
            <a:endParaRPr lang="en-US"/>
          </a:p>
          <a:p>
            <a:pPr algn="just"/>
            <a:r>
              <a:rPr lang="mn-MN" sz="2200" dirty="0">
                <a:latin typeface="Times New Roman" panose="02020603050405020304" pitchFamily="18" charset="0"/>
                <a:cs typeface="Times New Roman" panose="02020603050405020304" pitchFamily="18" charset="0"/>
              </a:rPr>
              <a:t>Компьютерийн сүлжээнд зориулсан орчин үеийн протокол нь ерөнхийдөө </a:t>
            </a:r>
            <a:r>
              <a:rPr lang="mn-MN" sz="2200" b="1" dirty="0">
                <a:latin typeface="Times New Roman" panose="02020603050405020304" pitchFamily="18" charset="0"/>
                <a:cs typeface="Times New Roman" panose="02020603050405020304" pitchFamily="18" charset="0"/>
              </a:rPr>
              <a:t>пакет шилжүүлэлт хийх</a:t>
            </a:r>
            <a:r>
              <a:rPr lang="mn-MN" sz="2200" dirty="0">
                <a:latin typeface="Times New Roman" panose="02020603050405020304" pitchFamily="18" charset="0"/>
                <a:cs typeface="Times New Roman" panose="02020603050405020304" pitchFamily="18" charset="0"/>
              </a:rPr>
              <a:t> аргыг хэрэглэдэг бөгөөд эдгээрийг цуглуулж, дахин  хэсгүүдэд хуваасан мэдэгдлийн хэлбэрээр мессеж илгээх ба хүлээн авдаг. Олон зуун янз бүрийн компьютерийн сүлжээний протоколуудыг тусгайлан боловсруулсан зорилго ба хүрээлэн буй орчин юм.</a:t>
            </a:r>
          </a:p>
        </p:txBody>
      </p:sp>
    </p:spTree>
    <p:extLst>
      <p:ext uri="{BB962C8B-B14F-4D97-AF65-F5344CB8AC3E}">
        <p14:creationId xmlns:p14="http://schemas.microsoft.com/office/powerpoint/2010/main" val="50076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78DD5-820B-0B40-8122-B8222ACFFF84}"/>
              </a:ext>
            </a:extLst>
          </p:cNvPr>
          <p:cNvSpPr>
            <a:spLocks noGrp="1"/>
          </p:cNvSpPr>
          <p:nvPr>
            <p:ph idx="1"/>
          </p:nvPr>
        </p:nvSpPr>
        <p:spPr>
          <a:xfrm>
            <a:off x="685800" y="2261738"/>
            <a:ext cx="10131425" cy="3649133"/>
          </a:xfrm>
        </p:spPr>
        <p:txBody>
          <a:bodyPr>
            <a:normAutofit/>
          </a:bodyPr>
          <a:lstStyle/>
          <a:p>
            <a:pPr algn="just"/>
            <a:r>
              <a:rPr lang="en-US" sz="2200" dirty="0">
                <a:latin typeface="Times New Roman" panose="02020603050405020304" pitchFamily="18" charset="0"/>
                <a:cs typeface="Times New Roman" panose="02020603050405020304" pitchFamily="18" charset="0"/>
              </a:rPr>
              <a:t>ethernet - Ethernet </a:t>
            </a:r>
            <a:r>
              <a:rPr lang="mn-MN" sz="2200" dirty="0">
                <a:latin typeface="Times New Roman" panose="02020603050405020304" pitchFamily="18" charset="0"/>
                <a:cs typeface="Times New Roman" panose="02020603050405020304" pitchFamily="18" charset="0"/>
              </a:rPr>
              <a:t>кабель дээрх физик байршлуудын хооронд мэдээлэл дамжуулах боломжийг олгодог.  Өгөгдлийг </a:t>
            </a:r>
            <a:r>
              <a:rPr lang="en-US" sz="2200" dirty="0">
                <a:latin typeface="Times New Roman" panose="02020603050405020304" pitchFamily="18" charset="0"/>
                <a:cs typeface="Times New Roman" panose="02020603050405020304" pitchFamily="18" charset="0"/>
              </a:rPr>
              <a:t>ethernet </a:t>
            </a:r>
            <a:r>
              <a:rPr lang="mn-MN" sz="2200" dirty="0">
                <a:latin typeface="Times New Roman" panose="02020603050405020304" pitchFamily="18" charset="0"/>
                <a:cs typeface="Times New Roman" panose="02020603050405020304" pitchFamily="18" charset="0"/>
              </a:rPr>
              <a:t>пакетуудаар дамжуулдаг</a:t>
            </a:r>
            <a:r>
              <a:rPr lang="en-US" sz="2200" dirty="0">
                <a:latin typeface="Times New Roman" panose="02020603050405020304" pitchFamily="18" charset="0"/>
                <a:cs typeface="Times New Roman" panose="02020603050405020304" pitchFamily="18" charset="0"/>
              </a:rPr>
              <a:t>.</a:t>
            </a:r>
            <a:endParaRPr lang="en-US"/>
          </a:p>
          <a:p>
            <a:pPr algn="just"/>
            <a:r>
              <a:rPr lang="en-US" sz="2200" dirty="0">
                <a:latin typeface="Times New Roman" panose="02020603050405020304" pitchFamily="18" charset="0"/>
                <a:cs typeface="Times New Roman" panose="02020603050405020304" pitchFamily="18" charset="0"/>
              </a:rPr>
              <a:t>SLIP - </a:t>
            </a:r>
            <a:r>
              <a:rPr lang="mn-MN" sz="2200" dirty="0">
                <a:latin typeface="Times New Roman" panose="02020603050405020304" pitchFamily="18" charset="0"/>
                <a:cs typeface="Times New Roman" panose="02020603050405020304" pitchFamily="18" charset="0"/>
              </a:rPr>
              <a:t>Цуваа шугамын </a:t>
            </a:r>
            <a:r>
              <a:rPr lang="en-US" sz="2200" dirty="0">
                <a:latin typeface="Times New Roman" panose="02020603050405020304" pitchFamily="18" charset="0"/>
                <a:cs typeface="Times New Roman" panose="02020603050405020304" pitchFamily="18" charset="0"/>
              </a:rPr>
              <a:t>IP (SLIP) </a:t>
            </a:r>
            <a:r>
              <a:rPr lang="mn-MN" sz="2200" dirty="0">
                <a:latin typeface="Times New Roman" panose="02020603050405020304" pitchFamily="18" charset="0"/>
                <a:cs typeface="Times New Roman" panose="02020603050405020304" pitchFamily="18" charset="0"/>
              </a:rPr>
              <a:t>нь цуваа шугамд зориулсан өгөгдлийн капсулын хэлбэр юм.</a:t>
            </a:r>
          </a:p>
          <a:p>
            <a:pPr algn="just"/>
            <a:r>
              <a:rPr lang="en-US" sz="2200" dirty="0">
                <a:latin typeface="Times New Roman" panose="02020603050405020304" pitchFamily="18" charset="0"/>
                <a:cs typeface="Times New Roman" panose="02020603050405020304" pitchFamily="18" charset="0"/>
              </a:rPr>
              <a:t>PPP - </a:t>
            </a:r>
            <a:r>
              <a:rPr lang="mn-MN" sz="2200" dirty="0">
                <a:latin typeface="Times New Roman" panose="02020603050405020304" pitchFamily="18" charset="0"/>
                <a:cs typeface="Times New Roman" panose="02020603050405020304" pitchFamily="18" charset="0"/>
              </a:rPr>
              <a:t>Цэгээс цэг рүү протокол (</a:t>
            </a:r>
            <a:r>
              <a:rPr lang="en-US" sz="2200" dirty="0">
                <a:latin typeface="Times New Roman" panose="02020603050405020304" pitchFamily="18" charset="0"/>
                <a:cs typeface="Times New Roman" panose="02020603050405020304" pitchFamily="18" charset="0"/>
              </a:rPr>
              <a:t>PPP).  </a:t>
            </a:r>
            <a:r>
              <a:rPr lang="mn-MN" sz="2200" dirty="0">
                <a:latin typeface="Times New Roman" panose="02020603050405020304" pitchFamily="18" charset="0"/>
                <a:cs typeface="Times New Roman" panose="02020603050405020304" pitchFamily="18" charset="0"/>
              </a:rPr>
              <a:t>Цуваа шугамын өгөгдлийн капсулын хэлбэр Энэ нь </a:t>
            </a:r>
            <a:r>
              <a:rPr lang="en-US" sz="2200" dirty="0">
                <a:latin typeface="Times New Roman" panose="02020603050405020304" pitchFamily="18" charset="0"/>
                <a:cs typeface="Times New Roman" panose="02020603050405020304" pitchFamily="18" charset="0"/>
              </a:rPr>
              <a:t>SLIP-</a:t>
            </a:r>
            <a:r>
              <a:rPr lang="mn-MN" sz="2200" dirty="0">
                <a:latin typeface="Times New Roman" panose="02020603050405020304" pitchFamily="18" charset="0"/>
                <a:cs typeface="Times New Roman" panose="02020603050405020304" pitchFamily="18" charset="0"/>
              </a:rPr>
              <a:t>тэй харьцуулахад сайжирсан үзүүлэлт юм.</a:t>
            </a:r>
            <a:endParaRPr lang="en-M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24A64C-5D00-6E4F-BF6F-658FEEA22C52}"/>
              </a:ext>
            </a:extLst>
          </p:cNvPr>
          <p:cNvSpPr txBox="1"/>
          <p:nvPr/>
        </p:nvSpPr>
        <p:spPr>
          <a:xfrm>
            <a:off x="863931" y="1066758"/>
            <a:ext cx="10131425" cy="147732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Hardware(link)</a:t>
            </a:r>
            <a:endParaRPr lang="en-US" sz="2400" dirty="0">
              <a:latin typeface="Times New Roman" panose="02020603050405020304" pitchFamily="18" charset="0"/>
              <a:cs typeface="Times New Roman" panose="02020603050405020304" pitchFamily="18" charset="0"/>
            </a:endParaRPr>
          </a:p>
          <a:p>
            <a:r>
              <a:rPr lang="mn-MN" sz="2200" dirty="0">
                <a:latin typeface="Times New Roman" panose="02020603050405020304" pitchFamily="18" charset="0"/>
                <a:cs typeface="Times New Roman" panose="02020603050405020304" pitchFamily="18" charset="0"/>
              </a:rPr>
              <a:t>Мессежийг багцалж, бодит байршил хооронд илгээх боломжийг олгоно.</a:t>
            </a:r>
            <a:r>
              <a:rPr lang="en-US" sz="2200" dirty="0">
                <a:latin typeface="Times New Roman" panose="02020603050405020304" pitchFamily="18" charset="0"/>
                <a:cs typeface="Times New Roman" panose="02020603050405020304" pitchFamily="18" charset="0"/>
              </a:rPr>
              <a:t> </a:t>
            </a:r>
            <a:r>
              <a:rPr lang="mn-MN" sz="2200" dirty="0">
                <a:latin typeface="Times New Roman" panose="02020603050405020304" pitchFamily="18" charset="0"/>
                <a:cs typeface="Times New Roman" panose="02020603050405020304" pitchFamily="18" charset="0"/>
              </a:rPr>
              <a:t>Техник хангамж нь дотроо </a:t>
            </a:r>
            <a:r>
              <a:rPr lang="en-US" sz="2200" dirty="0">
                <a:latin typeface="Times New Roman" panose="02020603050405020304" pitchFamily="18" charset="0"/>
                <a:cs typeface="Times New Roman" panose="02020603050405020304" pitchFamily="18" charset="0"/>
              </a:rPr>
              <a:t>ethernet, SLIP, PPP, Token, Ring, </a:t>
            </a:r>
            <a:r>
              <a:rPr lang="en-US" sz="2200" dirty="0" err="1">
                <a:latin typeface="Times New Roman" panose="02020603050405020304" pitchFamily="18" charset="0"/>
                <a:cs typeface="Times New Roman" panose="02020603050405020304" pitchFamily="18" charset="0"/>
              </a:rPr>
              <a:t>ARCnet</a:t>
            </a:r>
            <a:r>
              <a:rPr lang="en-US" sz="2200" dirty="0">
                <a:latin typeface="Times New Roman" panose="02020603050405020304" pitchFamily="18" charset="0"/>
                <a:cs typeface="Times New Roman" panose="02020603050405020304" pitchFamily="18" charset="0"/>
              </a:rPr>
              <a:t> </a:t>
            </a:r>
            <a:r>
              <a:rPr lang="mn-MN" sz="2200" dirty="0">
                <a:latin typeface="Times New Roman" panose="02020603050405020304" pitchFamily="18" charset="0"/>
                <a:cs typeface="Times New Roman" panose="02020603050405020304" pitchFamily="18" charset="0"/>
              </a:rPr>
              <a:t>зэрэг протоколуудыг агуулдаг байна.</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DAE3D-5DBB-8240-B8C3-9918B337B099}"/>
              </a:ext>
            </a:extLst>
          </p:cNvPr>
          <p:cNvSpPr>
            <a:spLocks noGrp="1"/>
          </p:cNvSpPr>
          <p:nvPr>
            <p:ph idx="1"/>
          </p:nvPr>
        </p:nvSpPr>
        <p:spPr>
          <a:xfrm>
            <a:off x="685795" y="2290226"/>
            <a:ext cx="10131425" cy="364913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IP - </a:t>
            </a:r>
            <a:r>
              <a:rPr lang="mn-MN" sz="2200" dirty="0">
                <a:latin typeface="Times New Roman" panose="02020603050405020304" pitchFamily="18" charset="0"/>
                <a:cs typeface="Times New Roman" panose="02020603050405020304" pitchFamily="18" charset="0"/>
              </a:rPr>
              <a:t>Интернет протокол (</a:t>
            </a:r>
            <a:r>
              <a:rPr lang="en-US" sz="2200" dirty="0">
                <a:latin typeface="Times New Roman" panose="02020603050405020304" pitchFamily="18" charset="0"/>
                <a:cs typeface="Times New Roman" panose="02020603050405020304" pitchFamily="18" charset="0"/>
              </a:rPr>
              <a:t>IP).  </a:t>
            </a:r>
            <a:endParaRPr lang="mn-M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ARP </a:t>
            </a:r>
            <a:r>
              <a:rPr lang="mn-MN" sz="2200" dirty="0">
                <a:latin typeface="Times New Roman" panose="02020603050405020304" pitchFamily="18" charset="0"/>
                <a:cs typeface="Times New Roman" panose="02020603050405020304" pitchFamily="18" charset="0"/>
              </a:rPr>
              <a:t>болон </a:t>
            </a:r>
            <a:r>
              <a:rPr lang="en-US" sz="2200" dirty="0">
                <a:latin typeface="Times New Roman" panose="02020603050405020304" pitchFamily="18" charset="0"/>
                <a:cs typeface="Times New Roman" panose="02020603050405020304" pitchFamily="18" charset="0"/>
              </a:rPr>
              <a:t>RARP-</a:t>
            </a:r>
            <a:r>
              <a:rPr lang="mn-MN" sz="2200" dirty="0">
                <a:latin typeface="Times New Roman" panose="02020603050405020304" pitchFamily="18" charset="0"/>
                <a:cs typeface="Times New Roman" panose="02020603050405020304" pitchFamily="18" charset="0"/>
              </a:rPr>
              <a:t>аас бусад бүх протоколын өгөгдөл пакетуудыг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өгөгдлийн багцад багцлана.  механизмаар хангадаг компьютерт илгээгдэж буй өгөгдлийн пакетуудыг шийдвэрлэх, удирдахад програм хангамж ашиглах.</a:t>
            </a:r>
          </a:p>
          <a:p>
            <a:pPr marL="0" indent="0">
              <a:buNone/>
            </a:pPr>
            <a:r>
              <a:rPr lang="en-US" sz="2200" dirty="0">
                <a:latin typeface="Times New Roman" panose="02020603050405020304" pitchFamily="18" charset="0"/>
                <a:cs typeface="Times New Roman" panose="02020603050405020304" pitchFamily="18" charset="0"/>
              </a:rPr>
              <a:t>ICMP</a:t>
            </a:r>
            <a:endParaRPr lang="mn-MN" sz="2200" dirty="0">
              <a:latin typeface="Times New Roman" panose="02020603050405020304" pitchFamily="18" charset="0"/>
              <a:cs typeface="Times New Roman" panose="02020603050405020304" pitchFamily="18" charset="0"/>
            </a:endParaRPr>
          </a:p>
          <a:p>
            <a:r>
              <a:rPr lang="mn-MN" sz="2200" dirty="0">
                <a:latin typeface="Times New Roman" panose="02020603050405020304" pitchFamily="18" charset="0"/>
                <a:cs typeface="Times New Roman" panose="02020603050405020304" pitchFamily="18" charset="0"/>
              </a:rPr>
              <a:t>Интернэт хяналтын мессежийн протокол (</a:t>
            </a:r>
            <a:r>
              <a:rPr lang="en-US" sz="2200" dirty="0">
                <a:latin typeface="Times New Roman" panose="02020603050405020304" pitchFamily="18" charset="0"/>
                <a:cs typeface="Times New Roman" panose="02020603050405020304" pitchFamily="18" charset="0"/>
              </a:rPr>
              <a:t>ICMP) </a:t>
            </a:r>
            <a:r>
              <a:rPr lang="mn-MN" sz="2200" dirty="0">
                <a:latin typeface="Times New Roman" panose="02020603050405020304" pitchFamily="18" charset="0"/>
                <a:cs typeface="Times New Roman" panose="02020603050405020304" pitchFamily="18" charset="0"/>
              </a:rPr>
              <a:t>нь менежментийг хангадаг хооронд өгөгдөл илгээх үйл явцыг удирдахад туслах алдааны мэдээллүүд компьютерууд.</a:t>
            </a:r>
            <a:endParaRPr lang="en-M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526657-AB50-E94C-8CDA-59D4386D1217}"/>
              </a:ext>
            </a:extLst>
          </p:cNvPr>
          <p:cNvSpPr txBox="1"/>
          <p:nvPr/>
        </p:nvSpPr>
        <p:spPr>
          <a:xfrm>
            <a:off x="685794" y="843676"/>
            <a:ext cx="10131425" cy="1477328"/>
          </a:xfrm>
          <a:prstGeom prst="rect">
            <a:avLst/>
          </a:prstGeom>
          <a:noFill/>
        </p:spPr>
        <p:txBody>
          <a:bodyPr wrap="square" rtlCol="0">
            <a:spAutoFit/>
          </a:bodyPr>
          <a:lstStyle/>
          <a:p>
            <a:pPr algn="l"/>
            <a:r>
              <a:rPr lang="mn-MN" sz="2400" b="1" dirty="0">
                <a:latin typeface="Times New Roman" panose="02020603050405020304" pitchFamily="18" charset="0"/>
                <a:cs typeface="Times New Roman" panose="02020603050405020304" pitchFamily="18" charset="0"/>
              </a:rPr>
              <a:t>Багц удирдлага</a:t>
            </a:r>
            <a:r>
              <a:rPr lang="en-US" sz="2400" b="1" dirty="0">
                <a:latin typeface="Times New Roman" panose="02020603050405020304" pitchFamily="18" charset="0"/>
                <a:cs typeface="Times New Roman" panose="02020603050405020304" pitchFamily="18" charset="0"/>
              </a:rPr>
              <a:t>(network)</a:t>
            </a:r>
          </a:p>
          <a:p>
            <a:pPr algn="l"/>
            <a:r>
              <a:rPr lang="mn-MN" sz="2200" dirty="0">
                <a:latin typeface="Times New Roman" panose="02020603050405020304" pitchFamily="18" charset="0"/>
                <a:cs typeface="Times New Roman" panose="02020603050405020304" pitchFamily="18" charset="0"/>
              </a:rPr>
              <a:t>Мессежийн хөдөлгөөнийг удирдаж, алдааг мэдээлдэг.  Энэ процессыг удирдахын тулд мессежийн протокол болон програм хангамжийг ашигладаг (чиглүүлэлт орно)</a:t>
            </a:r>
            <a:r>
              <a:rPr lang="en-US" sz="2200" dirty="0">
                <a:latin typeface="Times New Roman" panose="02020603050405020304" pitchFamily="18" charset="0"/>
                <a:cs typeface="Times New Roman" panose="02020603050405020304" pitchFamily="18" charset="0"/>
              </a:rPr>
              <a:t>. IP, ICMP</a:t>
            </a:r>
            <a:r>
              <a:rPr lang="mn-MN" sz="2200" dirty="0">
                <a:latin typeface="Times New Roman" panose="02020603050405020304" pitchFamily="18" charset="0"/>
                <a:cs typeface="Times New Roman" panose="02020603050405020304" pitchFamily="18" charset="0"/>
              </a:rPr>
              <a:t> протоколууд холбогддог.</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75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AC768-937F-584A-8D20-1A73755FB757}"/>
              </a:ext>
            </a:extLst>
          </p:cNvPr>
          <p:cNvSpPr>
            <a:spLocks noGrp="1"/>
          </p:cNvSpPr>
          <p:nvPr>
            <p:ph idx="1"/>
          </p:nvPr>
        </p:nvSpPr>
        <p:spPr>
          <a:xfrm>
            <a:off x="1030285" y="2332568"/>
            <a:ext cx="10131425" cy="3649133"/>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ARP - Address resolution protocol</a:t>
            </a:r>
            <a:r>
              <a:rPr lang="mn-MN" sz="2200" dirty="0">
                <a:latin typeface="Times New Roman" panose="02020603050405020304" pitchFamily="18" charset="0"/>
                <a:cs typeface="Times New Roman" panose="02020603050405020304" pitchFamily="18" charset="0"/>
              </a:rPr>
              <a:t> </a:t>
            </a:r>
            <a:endParaRPr lang="en-US"/>
          </a:p>
          <a:p>
            <a:pPr algn="just"/>
            <a:r>
              <a:rPr lang="en-US" sz="2200" dirty="0">
                <a:latin typeface="Times New Roman" panose="02020603050405020304" pitchFamily="18" charset="0"/>
                <a:cs typeface="Times New Roman" panose="02020603050405020304" pitchFamily="18" charset="0"/>
              </a:rPr>
              <a:t>Ethernet </a:t>
            </a:r>
            <a:r>
              <a:rPr lang="mn-MN" sz="2200" dirty="0">
                <a:latin typeface="Times New Roman" panose="02020603050405020304" pitchFamily="18" charset="0"/>
                <a:cs typeface="Times New Roman" panose="02020603050405020304" pitchFamily="18" charset="0"/>
              </a:rPr>
              <a:t>багцууд руу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өгөгдлийг багцлах боломжийг олгодог.  Энэ нь тодорхой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дугаараас </a:t>
            </a:r>
            <a:r>
              <a:rPr lang="en-US" sz="2200" dirty="0">
                <a:latin typeface="Times New Roman" panose="02020603050405020304" pitchFamily="18" charset="0"/>
                <a:cs typeface="Times New Roman" panose="02020603050405020304" pitchFamily="18" charset="0"/>
              </a:rPr>
              <a:t>ethernet (</a:t>
            </a:r>
            <a:r>
              <a:rPr lang="mn-MN" sz="2200" dirty="0">
                <a:latin typeface="Times New Roman" panose="02020603050405020304" pitchFamily="18" charset="0"/>
                <a:cs typeface="Times New Roman" panose="02020603050405020304" pitchFamily="18" charset="0"/>
              </a:rPr>
              <a:t>техник хангамж) хаягийг олоход хэрэглэгддэг систем ба мессежийн протокол юм.  Энэ протоколгүйгээр </a:t>
            </a:r>
            <a:r>
              <a:rPr lang="en-US" sz="2200" dirty="0">
                <a:latin typeface="Times New Roman" panose="02020603050405020304" pitchFamily="18" charset="0"/>
                <a:cs typeface="Times New Roman" panose="02020603050405020304" pitchFamily="18" charset="0"/>
              </a:rPr>
              <a:t>ethernet </a:t>
            </a:r>
            <a:r>
              <a:rPr lang="mn-MN" sz="2200" dirty="0">
                <a:latin typeface="Times New Roman" panose="02020603050405020304" pitchFamily="18" charset="0"/>
                <a:cs typeface="Times New Roman" panose="02020603050405020304" pitchFamily="18" charset="0"/>
              </a:rPr>
              <a:t>багцыг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багцаас үүсгэх боломжгүй, учир нь </a:t>
            </a:r>
            <a:r>
              <a:rPr lang="en-US" sz="2200" dirty="0">
                <a:latin typeface="Times New Roman" panose="02020603050405020304" pitchFamily="18" charset="0"/>
                <a:cs typeface="Times New Roman" panose="02020603050405020304" pitchFamily="18" charset="0"/>
              </a:rPr>
              <a:t>ethernet </a:t>
            </a:r>
            <a:r>
              <a:rPr lang="mn-MN" sz="2200" dirty="0">
                <a:latin typeface="Times New Roman" panose="02020603050405020304" pitchFamily="18" charset="0"/>
                <a:cs typeface="Times New Roman" panose="02020603050405020304" pitchFamily="18" charset="0"/>
              </a:rPr>
              <a:t>хаягийг тодорхойлох боломжгүй.</a:t>
            </a:r>
            <a:endParaRPr lang="en-M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754793-6731-3B46-82F2-94666A7DEC6B}"/>
              </a:ext>
            </a:extLst>
          </p:cNvPr>
          <p:cNvSpPr txBox="1"/>
          <p:nvPr/>
        </p:nvSpPr>
        <p:spPr>
          <a:xfrm>
            <a:off x="1030286" y="1223538"/>
            <a:ext cx="10131425" cy="1477328"/>
          </a:xfrm>
          <a:prstGeom prst="rect">
            <a:avLst/>
          </a:prstGeom>
          <a:noFill/>
        </p:spPr>
        <p:txBody>
          <a:bodyPr wrap="square" lIns="91440" tIns="45720" rIns="91440" bIns="45720" rtlCol="0" anchor="t">
            <a:spAutoFit/>
          </a:bodyPr>
          <a:lstStyle/>
          <a:p>
            <a:pPr algn="just"/>
            <a:r>
              <a:rPr lang="mn-MN" sz="2400" dirty="0">
                <a:latin typeface="Times New Roman" panose="02020603050405020304" pitchFamily="18" charset="0"/>
                <a:cs typeface="Times New Roman" panose="02020603050405020304" pitchFamily="18" charset="0"/>
              </a:rPr>
              <a:t>Давхарга хоорондын харилцаа холбоо</a:t>
            </a:r>
            <a:endParaRPr lang="en-US"/>
          </a:p>
          <a:p>
            <a:pPr algn="just"/>
            <a:r>
              <a:rPr lang="mn-MN" sz="2200" dirty="0">
                <a:latin typeface="Times New Roman" panose="02020603050405020304" pitchFamily="18" charset="0"/>
                <a:cs typeface="Times New Roman" panose="02020603050405020304" pitchFamily="18" charset="0"/>
              </a:rPr>
              <a:t>Нэг давхаргад нөгөө давхаргыг дэмжих мэдээлэл авах боломжийг олгохын тулд давхаргууд хооронд холбогдоно. Үүнд өргөн нэвтрүүлэг орно. </a:t>
            </a:r>
            <a:r>
              <a:rPr lang="en-US" sz="2200" dirty="0">
                <a:latin typeface="Times New Roman" panose="02020603050405020304" pitchFamily="18" charset="0"/>
                <a:cs typeface="Times New Roman" panose="02020603050405020304" pitchFamily="18" charset="0"/>
              </a:rPr>
              <a:t>ARP </a:t>
            </a:r>
            <a:r>
              <a:rPr lang="mn-MN" sz="2200" dirty="0">
                <a:latin typeface="Times New Roman" panose="02020603050405020304" pitchFamily="18" charset="0"/>
                <a:cs typeface="Times New Roman" panose="02020603050405020304" pitchFamily="18" charset="0"/>
              </a:rPr>
              <a:t>протокол холбогддог.</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50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780C2-2052-8E45-9CB1-D303C178F8B9}"/>
              </a:ext>
            </a:extLst>
          </p:cNvPr>
          <p:cNvSpPr>
            <a:spLocks noGrp="1"/>
          </p:cNvSpPr>
          <p:nvPr>
            <p:ph idx="1"/>
          </p:nvPr>
        </p:nvSpPr>
        <p:spPr>
          <a:xfrm>
            <a:off x="685801" y="1805465"/>
            <a:ext cx="10131425" cy="5052535"/>
          </a:xfrm>
        </p:spPr>
        <p:txBody>
          <a:bodyPr>
            <a:normAutofit/>
          </a:bodyPr>
          <a:lstStyle/>
          <a:p>
            <a:pPr algn="just"/>
            <a:r>
              <a:rPr lang="en-US" sz="2200" dirty="0">
                <a:latin typeface="Times New Roman" panose="02020603050405020304" pitchFamily="18" charset="0"/>
                <a:cs typeface="Times New Roman" panose="02020603050405020304" pitchFamily="18" charset="0"/>
              </a:rPr>
              <a:t>UDP - </a:t>
            </a:r>
            <a:r>
              <a:rPr lang="mn-MN" sz="2200" dirty="0">
                <a:latin typeface="Times New Roman" panose="02020603050405020304" pitchFamily="18" charset="0"/>
                <a:cs typeface="Times New Roman" panose="02020603050405020304" pitchFamily="18" charset="0"/>
              </a:rPr>
              <a:t>Протоколыг удирдахад ашигладаггүй найдваргүй холболт компьютер хоорондын хэрэглээний түвшний холболтын менежмент.</a:t>
            </a:r>
            <a:endParaRPr lang="en-US"/>
          </a:p>
          <a:p>
            <a:pPr algn="just"/>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Transmission Control Protocol</a:t>
            </a:r>
            <a:r>
              <a:rPr lang="mn-MN" sz="2200" dirty="0">
                <a:latin typeface="Times New Roman" panose="02020603050405020304" pitchFamily="18" charset="0"/>
                <a:cs typeface="Times New Roman" panose="02020603050405020304" pitchFamily="18" charset="0"/>
              </a:rPr>
              <a:t> нь сүлжээн дэх өгөгдөл дамжуулахад ашиглагддаг сүлжээний чухал протокол ба компьютер хоорондын хэрэглээний түвшний үйлчилгээг удирдахад ашигладаг найдвартай холболтод чиглэсэн протокол юм. Сүлжээний хүрээн дэх протокол нь өгөгдөл дамжуулах үйл ажиллагаа хэрхэн явагддаг, ямар байршил, програм хангамж, техник хэрэгсэлээс үл хамааран бүх хүн төрөлхтөнд ижил үйлдэл хийдэг дүрэм журмын багц юм . </a:t>
            </a:r>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нь </a:t>
            </a:r>
            <a:r>
              <a:rPr lang="en-US" sz="2200" dirty="0">
                <a:latin typeface="Times New Roman" panose="02020603050405020304" pitchFamily="18" charset="0"/>
                <a:cs typeface="Times New Roman" panose="02020603050405020304" pitchFamily="18" charset="0"/>
              </a:rPr>
              <a:t>IP (Internet Protocol) </a:t>
            </a:r>
            <a:r>
              <a:rPr lang="mn-MN" sz="2200" dirty="0">
                <a:latin typeface="Times New Roman" panose="02020603050405020304" pitchFamily="18" charset="0"/>
                <a:cs typeface="Times New Roman" panose="02020603050405020304" pitchFamily="18" charset="0"/>
              </a:rPr>
              <a:t>хамт </a:t>
            </a:r>
            <a:r>
              <a:rPr lang="en-US" sz="2200" dirty="0">
                <a:latin typeface="Times New Roman" panose="02020603050405020304" pitchFamily="18" charset="0"/>
                <a:cs typeface="Times New Roman" panose="02020603050405020304" pitchFamily="18" charset="0"/>
              </a:rPr>
              <a:t>TCP / IP </a:t>
            </a:r>
            <a:r>
              <a:rPr lang="mn-MN" sz="2200" dirty="0">
                <a:latin typeface="Times New Roman" panose="02020603050405020304" pitchFamily="18" charset="0"/>
                <a:cs typeface="Times New Roman" panose="02020603050405020304" pitchFamily="18" charset="0"/>
              </a:rPr>
              <a:t>нэртэй хамт ажилладаг. Хэрэв та тохиргоогоо тоглосныхоо дараа өөрийн компьютер, гар утас, зөөврийн төхөөрөмжид сүлжээний тохиргоонд энэ үгийг харж болно.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хэсэг нь өгөгдлийн пакетыг эх сурвалжаас хүрэх хүртлээ илгээх, дамжуулж байх үед </a:t>
            </a:r>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нь дамжуулах найдвартай байдлыг удирддаг.</a:t>
            </a:r>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BAF801-811B-F74C-ACB6-D4C0BD34F098}"/>
              </a:ext>
            </a:extLst>
          </p:cNvPr>
          <p:cNvSpPr txBox="1"/>
          <p:nvPr/>
        </p:nvSpPr>
        <p:spPr>
          <a:xfrm rot="10800000" flipH="1" flipV="1">
            <a:off x="685802" y="328137"/>
            <a:ext cx="10131424" cy="1477328"/>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Service control(transport)</a:t>
            </a:r>
          </a:p>
          <a:p>
            <a:pPr algn="l"/>
            <a:r>
              <a:rPr lang="mn-MN" sz="2200" dirty="0">
                <a:latin typeface="Times New Roman" panose="02020603050405020304" pitchFamily="18" charset="0"/>
                <a:cs typeface="Times New Roman" panose="02020603050405020304" pitchFamily="18" charset="0"/>
              </a:rPr>
              <a:t>Компьютер хоорондын үйлчилгээний менежментийг хянадаг.  </a:t>
            </a:r>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болон </a:t>
            </a:r>
            <a:r>
              <a:rPr lang="en-US" sz="2200" dirty="0">
                <a:latin typeface="Times New Roman" panose="02020603050405020304" pitchFamily="18" charset="0"/>
                <a:cs typeface="Times New Roman" panose="02020603050405020304" pitchFamily="18" charset="0"/>
              </a:rPr>
              <a:t>UDP </a:t>
            </a:r>
            <a:r>
              <a:rPr lang="mn-MN" sz="2200" dirty="0">
                <a:latin typeface="Times New Roman" panose="02020603050405020304" pitchFamily="18" charset="0"/>
                <a:cs typeface="Times New Roman" panose="02020603050405020304" pitchFamily="18" charset="0"/>
              </a:rPr>
              <a:t>мессежийн утгууд дээр үндэслэн сервер ямар үйлчилгээ авахыг хүсч байгааг мэддэг.</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45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DEE5-C677-C14D-9AB1-826C45DEC78D}"/>
              </a:ext>
            </a:extLst>
          </p:cNvPr>
          <p:cNvSpPr>
            <a:spLocks noGrp="1"/>
          </p:cNvSpPr>
          <p:nvPr>
            <p:ph type="title"/>
          </p:nvPr>
        </p:nvSpPr>
        <p:spPr/>
        <p:txBody>
          <a:bodyPr/>
          <a:lstStyle/>
          <a:p>
            <a:r>
              <a:rPr lang="mn-MN" dirty="0"/>
              <a:t>Өгөгдөл дамжуулах үйл явц</a:t>
            </a:r>
            <a:endParaRPr lang="en-MN" dirty="0"/>
          </a:p>
        </p:txBody>
      </p:sp>
      <p:sp>
        <p:nvSpPr>
          <p:cNvPr id="3" name="Content Placeholder 2">
            <a:extLst>
              <a:ext uri="{FF2B5EF4-FFF2-40B4-BE49-F238E27FC236}">
                <a16:creationId xmlns:a16="http://schemas.microsoft.com/office/drawing/2014/main" id="{6BD0ADB4-9C4E-AC42-85A1-07C928115B6C}"/>
              </a:ext>
            </a:extLst>
          </p:cNvPr>
          <p:cNvSpPr>
            <a:spLocks noGrp="1"/>
          </p:cNvSpPr>
          <p:nvPr>
            <p:ph idx="1"/>
          </p:nvPr>
        </p:nvSpPr>
        <p:spPr>
          <a:xfrm>
            <a:off x="685800" y="2065867"/>
            <a:ext cx="10131425" cy="3649133"/>
          </a:xfrm>
        </p:spPr>
        <p:txBody>
          <a:bodyPr>
            <a:normAutofit/>
          </a:bodyPr>
          <a:lstStyle/>
          <a:p>
            <a:pPr algn="just"/>
            <a:r>
              <a:rPr lang="mn-MN" sz="2200" dirty="0">
                <a:latin typeface="Times New Roman" panose="02020603050405020304" pitchFamily="18" charset="0"/>
                <a:cs typeface="Times New Roman" panose="02020603050405020304" pitchFamily="18" charset="0"/>
              </a:rPr>
              <a:t>Сүлжээнд өгөгдөл дамжуулах үйл явц нь давхрагад хийгддэг бөгөөд нэг түвшинд протокол тус бүр нь бусад хүмүүс хийж байгаа зүйлстэй нь ямар нэгэн зүйл хийдэг. Давхаргын багцыг протоколын стек гэж нэрлэдэг. </a:t>
            </a:r>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болон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ажлын гар нь стек дээр, нэг нь нөгөөгөөсөө дээш байна. Жишээлбэл, нэг стек дээр </a:t>
            </a:r>
            <a:r>
              <a:rPr lang="en-US" sz="2200" dirty="0">
                <a:latin typeface="Times New Roman" panose="02020603050405020304" pitchFamily="18" charset="0"/>
                <a:cs typeface="Times New Roman" panose="02020603050405020304" pitchFamily="18" charset="0"/>
              </a:rPr>
              <a:t>HTTP - TCP - IP - WiFi </a:t>
            </a:r>
            <a:r>
              <a:rPr lang="mn-MN" sz="2200" dirty="0">
                <a:latin typeface="Times New Roman" panose="02020603050405020304" pitchFamily="18" charset="0"/>
                <a:cs typeface="Times New Roman" panose="02020603050405020304" pitchFamily="18" charset="0"/>
              </a:rPr>
              <a:t>байж болно. Энэ жишээ нь компьютер вэб хуудсанд нэвтэрч </a:t>
            </a:r>
            <a:r>
              <a:rPr lang="en-US" sz="2200" dirty="0">
                <a:latin typeface="Times New Roman" panose="02020603050405020304" pitchFamily="18" charset="0"/>
                <a:cs typeface="Times New Roman" panose="02020603050405020304" pitchFamily="18" charset="0"/>
              </a:rPr>
              <a:t>HTTP </a:t>
            </a:r>
            <a:r>
              <a:rPr lang="mn-MN" sz="2200" dirty="0">
                <a:latin typeface="Times New Roman" panose="02020603050405020304" pitchFamily="18" charset="0"/>
                <a:cs typeface="Times New Roman" panose="02020603050405020304" pitchFamily="18" charset="0"/>
              </a:rPr>
              <a:t>протоколыг ашиглан </a:t>
            </a:r>
            <a:r>
              <a:rPr lang="en-US" sz="2200" dirty="0">
                <a:latin typeface="Times New Roman" panose="02020603050405020304" pitchFamily="18" charset="0"/>
                <a:cs typeface="Times New Roman" panose="02020603050405020304" pitchFamily="18" charset="0"/>
              </a:rPr>
              <a:t>HTML </a:t>
            </a:r>
            <a:r>
              <a:rPr lang="mn-MN" sz="2200" dirty="0">
                <a:latin typeface="Times New Roman" panose="02020603050405020304" pitchFamily="18" charset="0"/>
                <a:cs typeface="Times New Roman" panose="02020603050405020304" pitchFamily="18" charset="0"/>
              </a:rPr>
              <a:t>хуудсыг авахын тулд, </a:t>
            </a:r>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дамжуулалтыг хянах, сүлжээнд байгаа суваг (Интернэт), дамжуулах </a:t>
            </a:r>
            <a:r>
              <a:rPr lang="en-US" sz="2200" dirty="0">
                <a:latin typeface="Times New Roman" panose="02020603050405020304" pitchFamily="18" charset="0"/>
                <a:cs typeface="Times New Roman" panose="02020603050405020304" pitchFamily="18" charset="0"/>
              </a:rPr>
              <a:t>WiFi </a:t>
            </a:r>
            <a:r>
              <a:rPr lang="mn-MN" sz="2200" dirty="0">
                <a:latin typeface="Times New Roman" panose="02020603050405020304" pitchFamily="18" charset="0"/>
                <a:cs typeface="Times New Roman" panose="02020603050405020304" pitchFamily="18" charset="0"/>
              </a:rPr>
              <a:t>орон нутгийн сүлжээнд ашигладаг.</a:t>
            </a:r>
            <a:endParaRPr lang="en-US"/>
          </a:p>
        </p:txBody>
      </p:sp>
    </p:spTree>
    <p:extLst>
      <p:ext uri="{BB962C8B-B14F-4D97-AF65-F5344CB8AC3E}">
        <p14:creationId xmlns:p14="http://schemas.microsoft.com/office/powerpoint/2010/main" val="342486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A9419-9D97-7246-B0F4-A2CFA063352B}"/>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нь пакетуудыг дугаарласан байна. Энэ нь мөн хүрэх газар хүртэлх хугацаа (хэдэн зуун сая миллисекундийг үргэлжлэх хугацаа гэж нэрлэдэг), мөн бусад зарим техникийн нөхцлүүдтэй байх ёстой. Пакет хүлээн авсан үед хүлээн авагч төхөөрөмж нь мэдэгдэж байгаа пакетаар мэдэгдэнэ. Нэр нь бүгдийг хэлж байна. Хэрэв цаг дуусмагц хүлээн аваагүй байгаа бол эх сурвалж магадгүй дутуу эсвэл хойшлогдсон пакетийн өөр хуулбарыг илгээх болно. Пакетаас гадуурх захиалгыг мөн хүлээн зөвшөөрдөггүй. Ингэснээр бүх пакетууд нь нүх, урьдчилан тодорхойлогдсон, хүлээн зөвшөөрөгдөх хоцрогдолгүйгээр дараалан цуглардаг.</a:t>
            </a:r>
            <a:endParaRPr lang="en-M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74875E-4AA4-5345-86F3-8B1E85AAFA04}"/>
              </a:ext>
            </a:extLst>
          </p:cNvPr>
          <p:cNvSpPr txBox="1"/>
          <p:nvPr/>
        </p:nvSpPr>
        <p:spPr>
          <a:xfrm>
            <a:off x="737219" y="1517305"/>
            <a:ext cx="5358781" cy="492443"/>
          </a:xfrm>
          <a:prstGeom prst="rect">
            <a:avLst/>
          </a:prstGeom>
          <a:noFill/>
        </p:spPr>
        <p:txBody>
          <a:bodyPr wrap="square" rtlCol="0">
            <a:spAutoFit/>
          </a:bodyPr>
          <a:lstStyle/>
          <a:p>
            <a:pPr algn="l"/>
            <a:r>
              <a:rPr lang="en-US" sz="2600" dirty="0">
                <a:latin typeface="Times New Roman" panose="02020603050405020304" pitchFamily="18" charset="0"/>
                <a:cs typeface="Times New Roman" panose="02020603050405020304" pitchFamily="18" charset="0"/>
              </a:rPr>
              <a:t>TCP </a:t>
            </a:r>
            <a:r>
              <a:rPr lang="mn-MN" sz="2600" dirty="0">
                <a:latin typeface="Times New Roman" panose="02020603050405020304" pitchFamily="18" charset="0"/>
                <a:cs typeface="Times New Roman" panose="02020603050405020304" pitchFamily="18" charset="0"/>
              </a:rPr>
              <a:t>хэрхэн ажилладаг вэ</a:t>
            </a:r>
            <a:endParaRPr lang="en-M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9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C901-FFED-D749-9958-FACB015D3C1F}"/>
              </a:ext>
            </a:extLst>
          </p:cNvPr>
          <p:cNvSpPr>
            <a:spLocks noGrp="1"/>
          </p:cNvSpPr>
          <p:nvPr>
            <p:ph type="title"/>
          </p:nvPr>
        </p:nvSpPr>
        <p:spPr/>
        <p:txBody>
          <a:bodyPr>
            <a:normAutofit/>
          </a:bodyPr>
          <a:lstStyle/>
          <a:p>
            <a:r>
              <a:rPr lang="en-US" sz="2600" dirty="0">
                <a:latin typeface="Times New Roman" panose="02020603050405020304" pitchFamily="18" charset="0"/>
                <a:cs typeface="Times New Roman" panose="02020603050405020304" pitchFamily="18" charset="0"/>
              </a:rPr>
              <a:t>TCP </a:t>
            </a:r>
            <a:r>
              <a:rPr lang="mn-MN" sz="2600" dirty="0">
                <a:latin typeface="Times New Roman" panose="02020603050405020304" pitchFamily="18" charset="0"/>
                <a:cs typeface="Times New Roman" panose="02020603050405020304" pitchFamily="18" charset="0"/>
              </a:rPr>
              <a:t>хаяглалт</a:t>
            </a:r>
            <a:endParaRPr lang="en-M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E284E2-F067-CB49-9291-A258F2456B97}"/>
              </a:ext>
            </a:extLst>
          </p:cNvPr>
          <p:cNvSpPr>
            <a:spLocks noGrp="1"/>
          </p:cNvSpPr>
          <p:nvPr>
            <p:ph idx="1"/>
          </p:nvPr>
        </p:nvSpPr>
        <p:spPr>
          <a:xfrm>
            <a:off x="794658" y="1488924"/>
            <a:ext cx="10131425" cy="3649133"/>
          </a:xfrm>
        </p:spPr>
        <p:txBody>
          <a:bodyPr>
            <a:normAutofit/>
          </a:bodyPr>
          <a:lstStyle/>
          <a:p>
            <a:pPr algn="just"/>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нь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хаягууд гэж нэрлэгдэх асуудлыг шийдэх бүрэн механизмтай боловч </a:t>
            </a:r>
            <a:r>
              <a:rPr lang="en-US" sz="2200" dirty="0">
                <a:latin typeface="Times New Roman" panose="02020603050405020304" pitchFamily="18" charset="0"/>
                <a:cs typeface="Times New Roman" panose="02020603050405020304" pitchFamily="18" charset="0"/>
              </a:rPr>
              <a:t>TCP </a:t>
            </a:r>
            <a:r>
              <a:rPr lang="mn-MN" sz="2200" dirty="0">
                <a:latin typeface="Times New Roman" panose="02020603050405020304" pitchFamily="18" charset="0"/>
                <a:cs typeface="Times New Roman" panose="02020603050405020304" pitchFamily="18" charset="0"/>
              </a:rPr>
              <a:t>тийм нарийн хаяглалын систем байхгүй байна. Энэ нь хэрэггүй. Энэ нь зөвхөн хүлээн авсан, пакет илгээх үйлчилгээг хаанаас олохыг тодорхойлохын тулд ажиллаж байгаа төхөөрөмжийн дугаарыг л ашигладаг. Эдгээр тоонуудыг порт гэж нэрлэдэг. Жишээ нь, вэб хөтөч </a:t>
            </a:r>
            <a:r>
              <a:rPr lang="en-US" sz="2200" dirty="0">
                <a:latin typeface="Times New Roman" panose="02020603050405020304" pitchFamily="18" charset="0"/>
                <a:cs typeface="Times New Roman" panose="02020603050405020304" pitchFamily="18" charset="0"/>
              </a:rPr>
              <a:t>TCP-</a:t>
            </a:r>
            <a:r>
              <a:rPr lang="mn-MN" sz="2200" dirty="0">
                <a:latin typeface="Times New Roman" panose="02020603050405020304" pitchFamily="18" charset="0"/>
                <a:cs typeface="Times New Roman" panose="02020603050405020304" pitchFamily="18" charset="0"/>
              </a:rPr>
              <a:t>т зориулсан 80 портыг ашигладаг. Порт 25 буюу имэйлийг ашиглаж байна. Портын дугаар нь ихэвчлэн үйлчилгээний </a:t>
            </a:r>
            <a:r>
              <a:rPr lang="en-US" sz="2200" dirty="0">
                <a:latin typeface="Times New Roman" panose="02020603050405020304" pitchFamily="18" charset="0"/>
                <a:cs typeface="Times New Roman" panose="02020603050405020304" pitchFamily="18" charset="0"/>
              </a:rPr>
              <a:t>IP </a:t>
            </a:r>
            <a:r>
              <a:rPr lang="mn-MN" sz="2200" dirty="0">
                <a:latin typeface="Times New Roman" panose="02020603050405020304" pitchFamily="18" charset="0"/>
                <a:cs typeface="Times New Roman" panose="02020603050405020304" pitchFamily="18" charset="0"/>
              </a:rPr>
              <a:t>хаягтай хослуулан байдаг.</a:t>
            </a:r>
            <a:endParaRPr lang="en-M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4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Сүлжээний протокол</vt:lpstr>
      <vt:lpstr>Сүлжээний протокол</vt:lpstr>
      <vt:lpstr>PowerPoint Presentation</vt:lpstr>
      <vt:lpstr>PowerPoint Presentation</vt:lpstr>
      <vt:lpstr>PowerPoint Presentation</vt:lpstr>
      <vt:lpstr>PowerPoint Presentation</vt:lpstr>
      <vt:lpstr>Өгөгдөл дамжуулах үйл явц</vt:lpstr>
      <vt:lpstr>PowerPoint Presentation</vt:lpstr>
      <vt:lpstr>TCP хаяглалт</vt:lpstr>
      <vt:lpstr>PowerPoint Presentation</vt:lpstr>
      <vt:lpstr>PowerPoint Presentation</vt:lpstr>
      <vt:lpstr>PowerPoint Presentation</vt:lpstr>
      <vt:lpstr>PowerPoint Presentation</vt:lpstr>
      <vt:lpstr>Анхаарал хандуулсанд баярлалаа!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Сүлжээний протокол</dc:title>
  <dc:creator>ng n</dc:creator>
  <cp:lastModifiedBy>ng n</cp:lastModifiedBy>
  <cp:revision>56</cp:revision>
  <dcterms:created xsi:type="dcterms:W3CDTF">2022-04-10T12:56:31Z</dcterms:created>
  <dcterms:modified xsi:type="dcterms:W3CDTF">2022-04-11T07:30:03Z</dcterms:modified>
</cp:coreProperties>
</file>