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2" r:id="rId5"/>
    <p:sldId id="263" r:id="rId6"/>
    <p:sldId id="264" r:id="rId7"/>
    <p:sldId id="265" r:id="rId8"/>
    <p:sldId id="260" r:id="rId9"/>
    <p:sldId id="257" r:id="rId10"/>
    <p:sldId id="266" r:id="rId11"/>
    <p:sldId id="25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6552F-3E47-4D3E-9538-40A0C1C38B64}" v="251" dt="2021-10-26T17:21:24.676"/>
    <p1510:client id="{8ECFFAF5-9FE8-4ABE-A822-86FDF6562ADA}" v="1572" dt="2021-10-27T06:52:49.274"/>
    <p1510:client id="{CF6419CC-84F1-480C-8805-FB52152A60B3}" v="140" dt="2021-10-27T07:15:54.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2" d="100"/>
          <a:sy n="62"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 n" userId="92a4270215be8402" providerId="Windows Live" clId="Web-{0E76552F-3E47-4D3E-9538-40A0C1C38B64}"/>
    <pc:docChg chg="addSld delSld modSld addMainMaster delMainMaster">
      <pc:chgData name="ng n" userId="92a4270215be8402" providerId="Windows Live" clId="Web-{0E76552F-3E47-4D3E-9538-40A0C1C38B64}" dt="2021-10-26T17:21:24.676" v="265" actId="20577"/>
      <pc:docMkLst>
        <pc:docMk/>
      </pc:docMkLst>
      <pc:sldChg chg="addSp delSp modSp mod setBg modClrScheme chgLayout">
        <pc:chgData name="ng n" userId="92a4270215be8402" providerId="Windows Live" clId="Web-{0E76552F-3E47-4D3E-9538-40A0C1C38B64}" dt="2021-10-26T16:38:53.233" v="46" actId="20577"/>
        <pc:sldMkLst>
          <pc:docMk/>
          <pc:sldMk cId="3402371617" sldId="256"/>
        </pc:sldMkLst>
        <pc:spChg chg="mod">
          <ac:chgData name="ng n" userId="92a4270215be8402" providerId="Windows Live" clId="Web-{0E76552F-3E47-4D3E-9538-40A0C1C38B64}" dt="2021-10-26T16:38:05.966" v="27" actId="14100"/>
          <ac:spMkLst>
            <pc:docMk/>
            <pc:sldMk cId="3402371617" sldId="256"/>
            <ac:spMk id="2" creationId="{00000000-0000-0000-0000-000000000000}"/>
          </ac:spMkLst>
        </pc:spChg>
        <pc:spChg chg="mod">
          <ac:chgData name="ng n" userId="92a4270215be8402" providerId="Windows Live" clId="Web-{0E76552F-3E47-4D3E-9538-40A0C1C38B64}" dt="2021-10-26T16:38:53.233" v="46" actId="20577"/>
          <ac:spMkLst>
            <pc:docMk/>
            <pc:sldMk cId="3402371617" sldId="256"/>
            <ac:spMk id="3" creationId="{00000000-0000-0000-0000-000000000000}"/>
          </ac:spMkLst>
        </pc:spChg>
        <pc:spChg chg="add del mod">
          <ac:chgData name="ng n" userId="92a4270215be8402" providerId="Windows Live" clId="Web-{0E76552F-3E47-4D3E-9538-40A0C1C38B64}" dt="2021-10-26T16:37:51.825" v="24"/>
          <ac:spMkLst>
            <pc:docMk/>
            <pc:sldMk cId="3402371617" sldId="256"/>
            <ac:spMk id="5" creationId="{3B5A202A-B09C-4DBF-982C-F4E14E822C4D}"/>
          </ac:spMkLst>
        </pc:spChg>
        <pc:spChg chg="add del">
          <ac:chgData name="ng n" userId="92a4270215be8402" providerId="Windows Live" clId="Web-{0E76552F-3E47-4D3E-9538-40A0C1C38B64}" dt="2021-10-26T14:42:56.132" v="5"/>
          <ac:spMkLst>
            <pc:docMk/>
            <pc:sldMk cId="3402371617" sldId="256"/>
            <ac:spMk id="8" creationId="{55B419A7-F817-4767-8CCB-FB0E189C4ACD}"/>
          </ac:spMkLst>
        </pc:spChg>
        <pc:spChg chg="add del">
          <ac:chgData name="ng n" userId="92a4270215be8402" providerId="Windows Live" clId="Web-{0E76552F-3E47-4D3E-9538-40A0C1C38B64}" dt="2021-10-26T14:42:56.132" v="5"/>
          <ac:spMkLst>
            <pc:docMk/>
            <pc:sldMk cId="3402371617" sldId="256"/>
            <ac:spMk id="12" creationId="{B3BE00DD-5F52-49B1-A83B-F2E555AC5D05}"/>
          </ac:spMkLst>
        </pc:spChg>
        <pc:picChg chg="add mod">
          <ac:chgData name="ng n" userId="92a4270215be8402" providerId="Windows Live" clId="Web-{0E76552F-3E47-4D3E-9538-40A0C1C38B64}" dt="2021-10-26T16:38:12.545" v="29" actId="14100"/>
          <ac:picMkLst>
            <pc:docMk/>
            <pc:sldMk cId="3402371617" sldId="256"/>
            <ac:picMk id="4" creationId="{7D8876F0-58A1-4ED1-A227-0173BD714B79}"/>
          </ac:picMkLst>
        </pc:picChg>
        <pc:cxnChg chg="add del">
          <ac:chgData name="ng n" userId="92a4270215be8402" providerId="Windows Live" clId="Web-{0E76552F-3E47-4D3E-9538-40A0C1C38B64}" dt="2021-10-26T14:42:56.132" v="5"/>
          <ac:cxnSpMkLst>
            <pc:docMk/>
            <pc:sldMk cId="3402371617" sldId="256"/>
            <ac:cxnSpMk id="10" creationId="{DE3FB7FD-3883-4AFF-8349-2E3BBDA714EA}"/>
          </ac:cxnSpMkLst>
        </pc:cxnChg>
      </pc:sldChg>
      <pc:sldChg chg="addSp modSp new mod setBg">
        <pc:chgData name="ng n" userId="92a4270215be8402" providerId="Windows Live" clId="Web-{0E76552F-3E47-4D3E-9538-40A0C1C38B64}" dt="2021-10-26T17:07:53.415" v="128" actId="14100"/>
        <pc:sldMkLst>
          <pc:docMk/>
          <pc:sldMk cId="86884241" sldId="257"/>
        </pc:sldMkLst>
        <pc:spChg chg="mod ord">
          <ac:chgData name="ng n" userId="92a4270215be8402" providerId="Windows Live" clId="Web-{0E76552F-3E47-4D3E-9538-40A0C1C38B64}" dt="2021-10-26T17:07:48.118" v="127" actId="20577"/>
          <ac:spMkLst>
            <pc:docMk/>
            <pc:sldMk cId="86884241" sldId="257"/>
            <ac:spMk id="2" creationId="{B86F60A8-B383-45A2-8D7B-0804FB8BD690}"/>
          </ac:spMkLst>
        </pc:spChg>
        <pc:spChg chg="mod">
          <ac:chgData name="ng n" userId="92a4270215be8402" providerId="Windows Live" clId="Web-{0E76552F-3E47-4D3E-9538-40A0C1C38B64}" dt="2021-10-26T17:07:53.415" v="128" actId="14100"/>
          <ac:spMkLst>
            <pc:docMk/>
            <pc:sldMk cId="86884241" sldId="257"/>
            <ac:spMk id="3" creationId="{4C40AA87-4343-4021-B112-8D23E2DEFDCF}"/>
          </ac:spMkLst>
        </pc:spChg>
        <pc:spChg chg="add">
          <ac:chgData name="ng n" userId="92a4270215be8402" providerId="Windows Live" clId="Web-{0E76552F-3E47-4D3E-9538-40A0C1C38B64}" dt="2021-10-26T16:39:50.173" v="47"/>
          <ac:spMkLst>
            <pc:docMk/>
            <pc:sldMk cId="86884241" sldId="257"/>
            <ac:spMk id="8" creationId="{6184FA60-56E6-4C39-B1D1-F8DA36DE1F3E}"/>
          </ac:spMkLst>
        </pc:spChg>
        <pc:picChg chg="add">
          <ac:chgData name="ng n" userId="92a4270215be8402" providerId="Windows Live" clId="Web-{0E76552F-3E47-4D3E-9538-40A0C1C38B64}" dt="2021-10-26T16:39:50.173" v="47"/>
          <ac:picMkLst>
            <pc:docMk/>
            <pc:sldMk cId="86884241" sldId="257"/>
            <ac:picMk id="10" creationId="{287356FD-82C7-4E0B-9494-355CAE397DA9}"/>
          </ac:picMkLst>
        </pc:picChg>
      </pc:sldChg>
      <pc:sldChg chg="addSp delSp modSp new del mod setBg">
        <pc:chgData name="ng n" userId="92a4270215be8402" providerId="Windows Live" clId="Web-{0E76552F-3E47-4D3E-9538-40A0C1C38B64}" dt="2021-10-26T14:42:54.522" v="4"/>
        <pc:sldMkLst>
          <pc:docMk/>
          <pc:sldMk cId="3346368812" sldId="257"/>
        </pc:sldMkLst>
        <pc:spChg chg="mod">
          <ac:chgData name="ng n" userId="92a4270215be8402" providerId="Windows Live" clId="Web-{0E76552F-3E47-4D3E-9538-40A0C1C38B64}" dt="2021-10-26T14:42:52.772" v="3"/>
          <ac:spMkLst>
            <pc:docMk/>
            <pc:sldMk cId="3346368812" sldId="257"/>
            <ac:spMk id="2" creationId="{DF9460C0-9D53-4617-BD2D-3CD56E09CCC7}"/>
          </ac:spMkLst>
        </pc:spChg>
        <pc:spChg chg="mod">
          <ac:chgData name="ng n" userId="92a4270215be8402" providerId="Windows Live" clId="Web-{0E76552F-3E47-4D3E-9538-40A0C1C38B64}" dt="2021-10-26T14:42:52.772" v="3"/>
          <ac:spMkLst>
            <pc:docMk/>
            <pc:sldMk cId="3346368812" sldId="257"/>
            <ac:spMk id="3" creationId="{1BDCD6E6-16A8-4EE0-90B3-F789B18F69A1}"/>
          </ac:spMkLst>
        </pc:spChg>
        <pc:spChg chg="add del">
          <ac:chgData name="ng n" userId="92a4270215be8402" providerId="Windows Live" clId="Web-{0E76552F-3E47-4D3E-9538-40A0C1C38B64}" dt="2021-10-26T14:42:52.772" v="3"/>
          <ac:spMkLst>
            <pc:docMk/>
            <pc:sldMk cId="3346368812" sldId="257"/>
            <ac:spMk id="8" creationId="{C5176844-69C3-4F79-BE38-EA5BDDF4FEA4}"/>
          </ac:spMkLst>
        </pc:spChg>
        <pc:spChg chg="add del">
          <ac:chgData name="ng n" userId="92a4270215be8402" providerId="Windows Live" clId="Web-{0E76552F-3E47-4D3E-9538-40A0C1C38B64}" dt="2021-10-26T14:42:52.772" v="3"/>
          <ac:spMkLst>
            <pc:docMk/>
            <pc:sldMk cId="3346368812" sldId="257"/>
            <ac:spMk id="12" creationId="{A101E513-AF74-4E9D-A31F-99664250722D}"/>
          </ac:spMkLst>
        </pc:spChg>
        <pc:cxnChg chg="add del">
          <ac:chgData name="ng n" userId="92a4270215be8402" providerId="Windows Live" clId="Web-{0E76552F-3E47-4D3E-9538-40A0C1C38B64}" dt="2021-10-26T14:42:52.772" v="3"/>
          <ac:cxnSpMkLst>
            <pc:docMk/>
            <pc:sldMk cId="3346368812" sldId="257"/>
            <ac:cxnSpMk id="10" creationId="{C629AF8A-C09C-4B6F-B505-26D1FD0FBE5E}"/>
          </ac:cxnSpMkLst>
        </pc:cxnChg>
      </pc:sldChg>
      <pc:sldChg chg="addSp modSp new mod setBg">
        <pc:chgData name="ng n" userId="92a4270215be8402" providerId="Windows Live" clId="Web-{0E76552F-3E47-4D3E-9538-40A0C1C38B64}" dt="2021-10-26T17:02:36.811" v="79" actId="14100"/>
        <pc:sldMkLst>
          <pc:docMk/>
          <pc:sldMk cId="3312261288" sldId="258"/>
        </pc:sldMkLst>
        <pc:spChg chg="mod ord">
          <ac:chgData name="ng n" userId="92a4270215be8402" providerId="Windows Live" clId="Web-{0E76552F-3E47-4D3E-9538-40A0C1C38B64}" dt="2021-10-26T17:02:23.045" v="78" actId="20577"/>
          <ac:spMkLst>
            <pc:docMk/>
            <pc:sldMk cId="3312261288" sldId="258"/>
            <ac:spMk id="2" creationId="{574D8E28-AB3C-476F-BFED-11C9D6ED1FA4}"/>
          </ac:spMkLst>
        </pc:spChg>
        <pc:spChg chg="mod">
          <ac:chgData name="ng n" userId="92a4270215be8402" providerId="Windows Live" clId="Web-{0E76552F-3E47-4D3E-9538-40A0C1C38B64}" dt="2021-10-26T17:02:36.811" v="79" actId="14100"/>
          <ac:spMkLst>
            <pc:docMk/>
            <pc:sldMk cId="3312261288" sldId="258"/>
            <ac:spMk id="3" creationId="{42526908-56FF-4E23-9EF1-64AC3B67115E}"/>
          </ac:spMkLst>
        </pc:spChg>
        <pc:spChg chg="add">
          <ac:chgData name="ng n" userId="92a4270215be8402" providerId="Windows Live" clId="Web-{0E76552F-3E47-4D3E-9538-40A0C1C38B64}" dt="2021-10-26T16:45:37.809" v="49"/>
          <ac:spMkLst>
            <pc:docMk/>
            <pc:sldMk cId="3312261288" sldId="258"/>
            <ac:spMk id="8" creationId="{6184FA60-56E6-4C39-B1D1-F8DA36DE1F3E}"/>
          </ac:spMkLst>
        </pc:spChg>
        <pc:picChg chg="add">
          <ac:chgData name="ng n" userId="92a4270215be8402" providerId="Windows Live" clId="Web-{0E76552F-3E47-4D3E-9538-40A0C1C38B64}" dt="2021-10-26T16:45:37.809" v="49"/>
          <ac:picMkLst>
            <pc:docMk/>
            <pc:sldMk cId="3312261288" sldId="258"/>
            <ac:picMk id="10" creationId="{287356FD-82C7-4E0B-9494-355CAE397DA9}"/>
          </ac:picMkLst>
        </pc:picChg>
      </pc:sldChg>
      <pc:sldChg chg="delSp modSp new">
        <pc:chgData name="ng n" userId="92a4270215be8402" providerId="Windows Live" clId="Web-{0E76552F-3E47-4D3E-9538-40A0C1C38B64}" dt="2021-10-26T17:17:35.169" v="220" actId="20577"/>
        <pc:sldMkLst>
          <pc:docMk/>
          <pc:sldMk cId="1710764184" sldId="259"/>
        </pc:sldMkLst>
        <pc:spChg chg="del">
          <ac:chgData name="ng n" userId="92a4270215be8402" providerId="Windows Live" clId="Web-{0E76552F-3E47-4D3E-9538-40A0C1C38B64}" dt="2021-10-26T17:09:55.326" v="132"/>
          <ac:spMkLst>
            <pc:docMk/>
            <pc:sldMk cId="1710764184" sldId="259"/>
            <ac:spMk id="2" creationId="{3CAA203F-4390-4682-A252-0BC296C18B43}"/>
          </ac:spMkLst>
        </pc:spChg>
        <pc:spChg chg="mod">
          <ac:chgData name="ng n" userId="92a4270215be8402" providerId="Windows Live" clId="Web-{0E76552F-3E47-4D3E-9538-40A0C1C38B64}" dt="2021-10-26T17:17:35.169" v="220" actId="20577"/>
          <ac:spMkLst>
            <pc:docMk/>
            <pc:sldMk cId="1710764184" sldId="259"/>
            <ac:spMk id="3" creationId="{73D8562E-A1C1-4C39-9428-866D834BAE90}"/>
          </ac:spMkLst>
        </pc:spChg>
      </pc:sldChg>
      <pc:sldChg chg="delSp modSp new">
        <pc:chgData name="ng n" userId="92a4270215be8402" providerId="Windows Live" clId="Web-{0E76552F-3E47-4D3E-9538-40A0C1C38B64}" dt="2021-10-26T17:21:24.676" v="265" actId="20577"/>
        <pc:sldMkLst>
          <pc:docMk/>
          <pc:sldMk cId="1329414705" sldId="260"/>
        </pc:sldMkLst>
        <pc:spChg chg="del">
          <ac:chgData name="ng n" userId="92a4270215be8402" providerId="Windows Live" clId="Web-{0E76552F-3E47-4D3E-9538-40A0C1C38B64}" dt="2021-10-26T17:15:12.133" v="176"/>
          <ac:spMkLst>
            <pc:docMk/>
            <pc:sldMk cId="1329414705" sldId="260"/>
            <ac:spMk id="2" creationId="{D9FAE016-7C11-4935-B40D-53BB4A307B62}"/>
          </ac:spMkLst>
        </pc:spChg>
        <pc:spChg chg="mod">
          <ac:chgData name="ng n" userId="92a4270215be8402" providerId="Windows Live" clId="Web-{0E76552F-3E47-4D3E-9538-40A0C1C38B64}" dt="2021-10-26T17:21:24.676" v="265" actId="20577"/>
          <ac:spMkLst>
            <pc:docMk/>
            <pc:sldMk cId="1329414705" sldId="260"/>
            <ac:spMk id="3" creationId="{42C946B8-CB7B-42E8-A100-0506AB7C3EEE}"/>
          </ac:spMkLst>
        </pc:spChg>
      </pc:sldChg>
      <pc:sldMasterChg chg="add del addSldLayout delSldLayout">
        <pc:chgData name="ng n" userId="92a4270215be8402" providerId="Windows Live" clId="Web-{0E76552F-3E47-4D3E-9538-40A0C1C38B64}" dt="2021-10-26T14:42:56.132" v="5"/>
        <pc:sldMasterMkLst>
          <pc:docMk/>
          <pc:sldMasterMk cId="0" sldId="2147483648"/>
        </pc:sldMasterMkLst>
        <pc:sldLayoutChg chg="add del">
          <pc:chgData name="ng n" userId="92a4270215be8402" providerId="Windows Live" clId="Web-{0E76552F-3E47-4D3E-9538-40A0C1C38B64}" dt="2021-10-26T14:42:56.132" v="5"/>
          <pc:sldLayoutMkLst>
            <pc:docMk/>
            <pc:sldMasterMk cId="0" sldId="2147483648"/>
            <pc:sldLayoutMk cId="0" sldId="2147483649"/>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0"/>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1"/>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2"/>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3"/>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4"/>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5"/>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6"/>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7"/>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8"/>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59"/>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60"/>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61"/>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63"/>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66"/>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67"/>
          </pc:sldLayoutMkLst>
        </pc:sldLayoutChg>
        <pc:sldLayoutChg chg="add del">
          <pc:chgData name="ng n" userId="92a4270215be8402" providerId="Windows Live" clId="Web-{0E76552F-3E47-4D3E-9538-40A0C1C38B64}" dt="2021-10-26T14:42:56.132" v="5"/>
          <pc:sldLayoutMkLst>
            <pc:docMk/>
            <pc:sldMasterMk cId="0" sldId="2147483648"/>
            <pc:sldLayoutMk cId="0" sldId="2147483668"/>
          </pc:sldLayoutMkLst>
        </pc:sldLayoutChg>
      </pc:sldMasterChg>
      <pc:sldMasterChg chg="add del addSldLayout delSldLayout">
        <pc:chgData name="ng n" userId="92a4270215be8402" providerId="Windows Live" clId="Web-{0E76552F-3E47-4D3E-9538-40A0C1C38B64}" dt="2021-10-26T14:42:56.132" v="5"/>
        <pc:sldMasterMkLst>
          <pc:docMk/>
          <pc:sldMasterMk cId="324072664" sldId="2147483673"/>
        </pc:sldMasterMkLst>
        <pc:sldLayoutChg chg="add del">
          <pc:chgData name="ng n" userId="92a4270215be8402" providerId="Windows Live" clId="Web-{0E76552F-3E47-4D3E-9538-40A0C1C38B64}" dt="2021-10-26T14:42:56.132" v="5"/>
          <pc:sldLayoutMkLst>
            <pc:docMk/>
            <pc:sldMasterMk cId="324072664" sldId="2147483673"/>
            <pc:sldLayoutMk cId="3111088564" sldId="2147483662"/>
          </pc:sldLayoutMkLst>
        </pc:sldLayoutChg>
        <pc:sldLayoutChg chg="add del">
          <pc:chgData name="ng n" userId="92a4270215be8402" providerId="Windows Live" clId="Web-{0E76552F-3E47-4D3E-9538-40A0C1C38B64}" dt="2021-10-26T14:42:56.132" v="5"/>
          <pc:sldLayoutMkLst>
            <pc:docMk/>
            <pc:sldMasterMk cId="324072664" sldId="2147483673"/>
            <pc:sldLayoutMk cId="1477679913" sldId="2147483664"/>
          </pc:sldLayoutMkLst>
        </pc:sldLayoutChg>
        <pc:sldLayoutChg chg="add del">
          <pc:chgData name="ng n" userId="92a4270215be8402" providerId="Windows Live" clId="Web-{0E76552F-3E47-4D3E-9538-40A0C1C38B64}" dt="2021-10-26T14:42:56.132" v="5"/>
          <pc:sldLayoutMkLst>
            <pc:docMk/>
            <pc:sldMasterMk cId="324072664" sldId="2147483673"/>
            <pc:sldLayoutMk cId="2620247930" sldId="2147483665"/>
          </pc:sldLayoutMkLst>
        </pc:sldLayoutChg>
        <pc:sldLayoutChg chg="add del">
          <pc:chgData name="ng n" userId="92a4270215be8402" providerId="Windows Live" clId="Web-{0E76552F-3E47-4D3E-9538-40A0C1C38B64}" dt="2021-10-26T14:42:56.132" v="5"/>
          <pc:sldLayoutMkLst>
            <pc:docMk/>
            <pc:sldMasterMk cId="324072664" sldId="2147483673"/>
            <pc:sldLayoutMk cId="203040455" sldId="2147483669"/>
          </pc:sldLayoutMkLst>
        </pc:sldLayoutChg>
        <pc:sldLayoutChg chg="add del">
          <pc:chgData name="ng n" userId="92a4270215be8402" providerId="Windows Live" clId="Web-{0E76552F-3E47-4D3E-9538-40A0C1C38B64}" dt="2021-10-26T14:42:56.132" v="5"/>
          <pc:sldLayoutMkLst>
            <pc:docMk/>
            <pc:sldMasterMk cId="324072664" sldId="2147483673"/>
            <pc:sldLayoutMk cId="3501766163" sldId="2147483670"/>
          </pc:sldLayoutMkLst>
        </pc:sldLayoutChg>
        <pc:sldLayoutChg chg="add del">
          <pc:chgData name="ng n" userId="92a4270215be8402" providerId="Windows Live" clId="Web-{0E76552F-3E47-4D3E-9538-40A0C1C38B64}" dt="2021-10-26T14:42:56.132" v="5"/>
          <pc:sldLayoutMkLst>
            <pc:docMk/>
            <pc:sldMasterMk cId="324072664" sldId="2147483673"/>
            <pc:sldLayoutMk cId="2359721445" sldId="2147483671"/>
          </pc:sldLayoutMkLst>
        </pc:sldLayoutChg>
        <pc:sldLayoutChg chg="add del">
          <pc:chgData name="ng n" userId="92a4270215be8402" providerId="Windows Live" clId="Web-{0E76552F-3E47-4D3E-9538-40A0C1C38B64}" dt="2021-10-26T14:42:56.132" v="5"/>
          <pc:sldLayoutMkLst>
            <pc:docMk/>
            <pc:sldMasterMk cId="324072664" sldId="2147483673"/>
            <pc:sldLayoutMk cId="4010604428" sldId="2147483672"/>
          </pc:sldLayoutMkLst>
        </pc:sldLayoutChg>
        <pc:sldLayoutChg chg="add del replId">
          <pc:chgData name="ng n" userId="92a4270215be8402" providerId="Windows Live" clId="Web-{0E76552F-3E47-4D3E-9538-40A0C1C38B64}" dt="2021-10-26T14:42:56.132" v="5"/>
          <pc:sldLayoutMkLst>
            <pc:docMk/>
            <pc:sldMasterMk cId="324072664" sldId="2147483673"/>
            <pc:sldLayoutMk cId="1897974340" sldId="2147483674"/>
          </pc:sldLayoutMkLst>
        </pc:sldLayoutChg>
        <pc:sldLayoutChg chg="add del replId">
          <pc:chgData name="ng n" userId="92a4270215be8402" providerId="Windows Live" clId="Web-{0E76552F-3E47-4D3E-9538-40A0C1C38B64}" dt="2021-10-26T14:42:56.132" v="5"/>
          <pc:sldLayoutMkLst>
            <pc:docMk/>
            <pc:sldMasterMk cId="324072664" sldId="2147483673"/>
            <pc:sldLayoutMk cId="2854407878" sldId="2147483675"/>
          </pc:sldLayoutMkLst>
        </pc:sldLayoutChg>
        <pc:sldLayoutChg chg="add del replId">
          <pc:chgData name="ng n" userId="92a4270215be8402" providerId="Windows Live" clId="Web-{0E76552F-3E47-4D3E-9538-40A0C1C38B64}" dt="2021-10-26T14:42:56.132" v="5"/>
          <pc:sldLayoutMkLst>
            <pc:docMk/>
            <pc:sldMasterMk cId="324072664" sldId="2147483673"/>
            <pc:sldLayoutMk cId="1785177442" sldId="2147483676"/>
          </pc:sldLayoutMkLst>
        </pc:sldLayoutChg>
        <pc:sldLayoutChg chg="add del replId">
          <pc:chgData name="ng n" userId="92a4270215be8402" providerId="Windows Live" clId="Web-{0E76552F-3E47-4D3E-9538-40A0C1C38B64}" dt="2021-10-26T14:42:56.132" v="5"/>
          <pc:sldLayoutMkLst>
            <pc:docMk/>
            <pc:sldMasterMk cId="324072664" sldId="2147483673"/>
            <pc:sldLayoutMk cId="2979226938" sldId="2147483677"/>
          </pc:sldLayoutMkLst>
        </pc:sldLayoutChg>
      </pc:sldMasterChg>
    </pc:docChg>
  </pc:docChgLst>
  <pc:docChgLst>
    <pc:chgData name="ng n" userId="92a4270215be8402" providerId="Windows Live" clId="Web-{8ECFFAF5-9FE8-4ABE-A822-86FDF6562ADA}"/>
    <pc:docChg chg="addSld delSld modSld">
      <pc:chgData name="ng n" userId="92a4270215be8402" providerId="Windows Live" clId="Web-{8ECFFAF5-9FE8-4ABE-A822-86FDF6562ADA}" dt="2021-10-27T06:52:56.946" v="1571"/>
      <pc:docMkLst>
        <pc:docMk/>
      </pc:docMkLst>
      <pc:sldChg chg="modSp">
        <pc:chgData name="ng n" userId="92a4270215be8402" providerId="Windows Live" clId="Web-{8ECFFAF5-9FE8-4ABE-A822-86FDF6562ADA}" dt="2021-10-27T04:59:05.111" v="8" actId="20577"/>
        <pc:sldMkLst>
          <pc:docMk/>
          <pc:sldMk cId="3402371617" sldId="256"/>
        </pc:sldMkLst>
        <pc:spChg chg="mod">
          <ac:chgData name="ng n" userId="92a4270215be8402" providerId="Windows Live" clId="Web-{8ECFFAF5-9FE8-4ABE-A822-86FDF6562ADA}" dt="2021-10-27T04:58:21.374" v="6" actId="20577"/>
          <ac:spMkLst>
            <pc:docMk/>
            <pc:sldMk cId="3402371617" sldId="256"/>
            <ac:spMk id="2" creationId="{00000000-0000-0000-0000-000000000000}"/>
          </ac:spMkLst>
        </pc:spChg>
        <pc:spChg chg="mod">
          <ac:chgData name="ng n" userId="92a4270215be8402" providerId="Windows Live" clId="Web-{8ECFFAF5-9FE8-4ABE-A822-86FDF6562ADA}" dt="2021-10-27T04:59:05.111" v="8" actId="20577"/>
          <ac:spMkLst>
            <pc:docMk/>
            <pc:sldMk cId="3402371617" sldId="256"/>
            <ac:spMk id="3" creationId="{00000000-0000-0000-0000-000000000000}"/>
          </ac:spMkLst>
        </pc:spChg>
      </pc:sldChg>
      <pc:sldChg chg="modSp">
        <pc:chgData name="ng n" userId="92a4270215be8402" providerId="Windows Live" clId="Web-{8ECFFAF5-9FE8-4ABE-A822-86FDF6562ADA}" dt="2021-10-27T04:57:54.856" v="5" actId="1076"/>
        <pc:sldMkLst>
          <pc:docMk/>
          <pc:sldMk cId="86884241" sldId="257"/>
        </pc:sldMkLst>
        <pc:spChg chg="mod">
          <ac:chgData name="ng n" userId="92a4270215be8402" providerId="Windows Live" clId="Web-{8ECFFAF5-9FE8-4ABE-A822-86FDF6562ADA}" dt="2021-10-27T04:57:54.856" v="5" actId="1076"/>
          <ac:spMkLst>
            <pc:docMk/>
            <pc:sldMk cId="86884241" sldId="257"/>
            <ac:spMk id="3" creationId="{4C40AA87-4343-4021-B112-8D23E2DEFDCF}"/>
          </ac:spMkLst>
        </pc:spChg>
      </pc:sldChg>
      <pc:sldChg chg="addSp delSp modSp">
        <pc:chgData name="ng n" userId="92a4270215be8402" providerId="Windows Live" clId="Web-{8ECFFAF5-9FE8-4ABE-A822-86FDF6562ADA}" dt="2021-10-27T06:42:22.360" v="1510"/>
        <pc:sldMkLst>
          <pc:docMk/>
          <pc:sldMk cId="3312261288" sldId="258"/>
        </pc:sldMkLst>
        <pc:spChg chg="mod">
          <ac:chgData name="ng n" userId="92a4270215be8402" providerId="Windows Live" clId="Web-{8ECFFAF5-9FE8-4ABE-A822-86FDF6562ADA}" dt="2021-10-27T06:42:22.360" v="1510"/>
          <ac:spMkLst>
            <pc:docMk/>
            <pc:sldMk cId="3312261288" sldId="258"/>
            <ac:spMk id="2" creationId="{574D8E28-AB3C-476F-BFED-11C9D6ED1FA4}"/>
          </ac:spMkLst>
        </pc:spChg>
        <pc:spChg chg="add del mod">
          <ac:chgData name="ng n" userId="92a4270215be8402" providerId="Windows Live" clId="Web-{8ECFFAF5-9FE8-4ABE-A822-86FDF6562ADA}" dt="2021-10-27T06:42:22.360" v="1510"/>
          <ac:spMkLst>
            <pc:docMk/>
            <pc:sldMk cId="3312261288" sldId="258"/>
            <ac:spMk id="3" creationId="{42526908-56FF-4E23-9EF1-64AC3B67115E}"/>
          </ac:spMkLst>
        </pc:spChg>
        <pc:spChg chg="add del">
          <ac:chgData name="ng n" userId="92a4270215be8402" providerId="Windows Live" clId="Web-{8ECFFAF5-9FE8-4ABE-A822-86FDF6562ADA}" dt="2021-10-27T06:42:22.360" v="1510"/>
          <ac:spMkLst>
            <pc:docMk/>
            <pc:sldMk cId="3312261288" sldId="258"/>
            <ac:spMk id="8" creationId="{6184FA60-56E6-4C39-B1D1-F8DA36DE1F3E}"/>
          </ac:spMkLst>
        </pc:spChg>
        <pc:graphicFrameChg chg="add del">
          <ac:chgData name="ng n" userId="92a4270215be8402" providerId="Windows Live" clId="Web-{8ECFFAF5-9FE8-4ABE-A822-86FDF6562ADA}" dt="2021-10-27T06:42:22.360" v="1510"/>
          <ac:graphicFrameMkLst>
            <pc:docMk/>
            <pc:sldMk cId="3312261288" sldId="258"/>
            <ac:graphicFrameMk id="12" creationId="{B4F00A2D-B790-4D9D-A07E-DA64C47F7F96}"/>
          </ac:graphicFrameMkLst>
        </pc:graphicFrameChg>
        <pc:picChg chg="add del">
          <ac:chgData name="ng n" userId="92a4270215be8402" providerId="Windows Live" clId="Web-{8ECFFAF5-9FE8-4ABE-A822-86FDF6562ADA}" dt="2021-10-27T06:42:22.360" v="1510"/>
          <ac:picMkLst>
            <pc:docMk/>
            <pc:sldMk cId="3312261288" sldId="258"/>
            <ac:picMk id="10" creationId="{287356FD-82C7-4E0B-9494-355CAE397DA9}"/>
          </ac:picMkLst>
        </pc:picChg>
      </pc:sldChg>
      <pc:sldChg chg="modSp">
        <pc:chgData name="ng n" userId="92a4270215be8402" providerId="Windows Live" clId="Web-{8ECFFAF5-9FE8-4ABE-A822-86FDF6562ADA}" dt="2021-10-27T06:23:53.056" v="1293" actId="1076"/>
        <pc:sldMkLst>
          <pc:docMk/>
          <pc:sldMk cId="1710764184" sldId="259"/>
        </pc:sldMkLst>
        <pc:spChg chg="mod">
          <ac:chgData name="ng n" userId="92a4270215be8402" providerId="Windows Live" clId="Web-{8ECFFAF5-9FE8-4ABE-A822-86FDF6562ADA}" dt="2021-10-27T06:23:53.056" v="1293" actId="1076"/>
          <ac:spMkLst>
            <pc:docMk/>
            <pc:sldMk cId="1710764184" sldId="259"/>
            <ac:spMk id="3" creationId="{73D8562E-A1C1-4C39-9428-866D834BAE90}"/>
          </ac:spMkLst>
        </pc:spChg>
      </pc:sldChg>
      <pc:sldChg chg="modSp">
        <pc:chgData name="ng n" userId="92a4270215be8402" providerId="Windows Live" clId="Web-{8ECFFAF5-9FE8-4ABE-A822-86FDF6562ADA}" dt="2021-10-27T05:19:11.187" v="117" actId="20577"/>
        <pc:sldMkLst>
          <pc:docMk/>
          <pc:sldMk cId="1329414705" sldId="260"/>
        </pc:sldMkLst>
        <pc:spChg chg="mod">
          <ac:chgData name="ng n" userId="92a4270215be8402" providerId="Windows Live" clId="Web-{8ECFFAF5-9FE8-4ABE-A822-86FDF6562ADA}" dt="2021-10-27T05:19:11.187" v="117" actId="20577"/>
          <ac:spMkLst>
            <pc:docMk/>
            <pc:sldMk cId="1329414705" sldId="260"/>
            <ac:spMk id="3" creationId="{42C946B8-CB7B-42E8-A100-0506AB7C3EEE}"/>
          </ac:spMkLst>
        </pc:spChg>
      </pc:sldChg>
      <pc:sldChg chg="addSp delSp modSp new mod setBg">
        <pc:chgData name="ng n" userId="92a4270215be8402" providerId="Windows Live" clId="Web-{8ECFFAF5-9FE8-4ABE-A822-86FDF6562ADA}" dt="2021-10-27T05:48:57.738" v="538"/>
        <pc:sldMkLst>
          <pc:docMk/>
          <pc:sldMk cId="1545272353" sldId="261"/>
        </pc:sldMkLst>
        <pc:spChg chg="mod">
          <ac:chgData name="ng n" userId="92a4270215be8402" providerId="Windows Live" clId="Web-{8ECFFAF5-9FE8-4ABE-A822-86FDF6562ADA}" dt="2021-10-27T05:48:57.738" v="538"/>
          <ac:spMkLst>
            <pc:docMk/>
            <pc:sldMk cId="1545272353" sldId="261"/>
            <ac:spMk id="2" creationId="{EE099629-8D15-403B-B06F-C5BDF9ECA325}"/>
          </ac:spMkLst>
        </pc:spChg>
        <pc:spChg chg="mod ord">
          <ac:chgData name="ng n" userId="92a4270215be8402" providerId="Windows Live" clId="Web-{8ECFFAF5-9FE8-4ABE-A822-86FDF6562ADA}" dt="2021-10-27T05:48:57.738" v="538"/>
          <ac:spMkLst>
            <pc:docMk/>
            <pc:sldMk cId="1545272353" sldId="261"/>
            <ac:spMk id="3" creationId="{4200EF43-AC58-40A3-B92B-7C799A1F4321}"/>
          </ac:spMkLst>
        </pc:spChg>
        <pc:spChg chg="add del mod">
          <ac:chgData name="ng n" userId="92a4270215be8402" providerId="Windows Live" clId="Web-{8ECFFAF5-9FE8-4ABE-A822-86FDF6562ADA}" dt="2021-10-27T05:48:52.722" v="537"/>
          <ac:spMkLst>
            <pc:docMk/>
            <pc:sldMk cId="1545272353" sldId="261"/>
            <ac:spMk id="6" creationId="{9402CC13-96C6-44D7-971B-C9B671117330}"/>
          </ac:spMkLst>
        </pc:spChg>
        <pc:spChg chg="add del">
          <ac:chgData name="ng n" userId="92a4270215be8402" providerId="Windows Live" clId="Web-{8ECFFAF5-9FE8-4ABE-A822-86FDF6562ADA}" dt="2021-10-27T05:48:43.096" v="533"/>
          <ac:spMkLst>
            <pc:docMk/>
            <pc:sldMk cId="1545272353" sldId="261"/>
            <ac:spMk id="11" creationId="{BB08413F-AD83-4F35-9CA9-B80D96343F44}"/>
          </ac:spMkLst>
        </pc:spChg>
        <pc:spChg chg="add del">
          <ac:chgData name="ng n" userId="92a4270215be8402" providerId="Windows Live" clId="Web-{8ECFFAF5-9FE8-4ABE-A822-86FDF6562ADA}" dt="2021-10-27T05:48:43.096" v="533"/>
          <ac:spMkLst>
            <pc:docMk/>
            <pc:sldMk cId="1545272353" sldId="261"/>
            <ac:spMk id="15" creationId="{DC093F49-AE7E-46A4-BF88-66F3BE7F2EA8}"/>
          </ac:spMkLst>
        </pc:spChg>
        <pc:picChg chg="add mod ord">
          <ac:chgData name="ng n" userId="92a4270215be8402" providerId="Windows Live" clId="Web-{8ECFFAF5-9FE8-4ABE-A822-86FDF6562ADA}" dt="2021-10-27T05:48:57.738" v="538"/>
          <ac:picMkLst>
            <pc:docMk/>
            <pc:sldMk cId="1545272353" sldId="261"/>
            <ac:picMk id="4" creationId="{93CC7B0B-900B-42BA-AC2C-8BD658DC3C2D}"/>
          </ac:picMkLst>
        </pc:picChg>
        <pc:picChg chg="add mod">
          <ac:chgData name="ng n" userId="92a4270215be8402" providerId="Windows Live" clId="Web-{8ECFFAF5-9FE8-4ABE-A822-86FDF6562ADA}" dt="2021-10-27T05:48:57.738" v="538"/>
          <ac:picMkLst>
            <pc:docMk/>
            <pc:sldMk cId="1545272353" sldId="261"/>
            <ac:picMk id="5" creationId="{1D8208F0-0D36-43B9-A6E1-4FFBD5F81D71}"/>
          </ac:picMkLst>
        </pc:picChg>
        <pc:picChg chg="add del">
          <ac:chgData name="ng n" userId="92a4270215be8402" providerId="Windows Live" clId="Web-{8ECFFAF5-9FE8-4ABE-A822-86FDF6562ADA}" dt="2021-10-27T05:48:43.096" v="533"/>
          <ac:picMkLst>
            <pc:docMk/>
            <pc:sldMk cId="1545272353" sldId="261"/>
            <ac:picMk id="13" creationId="{B93DEAAF-E907-4488-89B5-93E92EBE2414}"/>
          </ac:picMkLst>
        </pc:picChg>
      </pc:sldChg>
      <pc:sldChg chg="addSp delSp modSp new mod setBg">
        <pc:chgData name="ng n" userId="92a4270215be8402" providerId="Windows Live" clId="Web-{8ECFFAF5-9FE8-4ABE-A822-86FDF6562ADA}" dt="2021-10-27T06:22:56.693" v="1287" actId="20577"/>
        <pc:sldMkLst>
          <pc:docMk/>
          <pc:sldMk cId="1190514506" sldId="262"/>
        </pc:sldMkLst>
        <pc:spChg chg="mod">
          <ac:chgData name="ng n" userId="92a4270215be8402" providerId="Windows Live" clId="Web-{8ECFFAF5-9FE8-4ABE-A822-86FDF6562ADA}" dt="2021-10-27T06:22:56.693" v="1287" actId="20577"/>
          <ac:spMkLst>
            <pc:docMk/>
            <pc:sldMk cId="1190514506" sldId="262"/>
            <ac:spMk id="2" creationId="{A97A47B9-E25B-486F-9D0F-045B45E13787}"/>
          </ac:spMkLst>
        </pc:spChg>
        <pc:spChg chg="mod ord">
          <ac:chgData name="ng n" userId="92a4270215be8402" providerId="Windows Live" clId="Web-{8ECFFAF5-9FE8-4ABE-A822-86FDF6562ADA}" dt="2021-10-27T06:09:01.141" v="883"/>
          <ac:spMkLst>
            <pc:docMk/>
            <pc:sldMk cId="1190514506" sldId="262"/>
            <ac:spMk id="3" creationId="{0EA082D0-0C61-4A0C-BB56-180F2FA417BA}"/>
          </ac:spMkLst>
        </pc:spChg>
        <pc:spChg chg="add del mod">
          <ac:chgData name="ng n" userId="92a4270215be8402" providerId="Windows Live" clId="Web-{8ECFFAF5-9FE8-4ABE-A822-86FDF6562ADA}" dt="2021-10-27T06:02:30.148" v="847"/>
          <ac:spMkLst>
            <pc:docMk/>
            <pc:sldMk cId="1190514506" sldId="262"/>
            <ac:spMk id="5" creationId="{7A7C0EA8-AEC3-45BD-8D97-EA6110A27A6E}"/>
          </ac:spMkLst>
        </pc:spChg>
        <pc:spChg chg="add del mod">
          <ac:chgData name="ng n" userId="92a4270215be8402" providerId="Windows Live" clId="Web-{8ECFFAF5-9FE8-4ABE-A822-86FDF6562ADA}" dt="2021-10-27T06:04:25.108" v="854"/>
          <ac:spMkLst>
            <pc:docMk/>
            <pc:sldMk cId="1190514506" sldId="262"/>
            <ac:spMk id="8" creationId="{97F7E440-2D6D-4717-AC3A-BEC73308EA1D}"/>
          </ac:spMkLst>
        </pc:spChg>
        <pc:spChg chg="add del">
          <ac:chgData name="ng n" userId="92a4270215be8402" providerId="Windows Live" clId="Web-{8ECFFAF5-9FE8-4ABE-A822-86FDF6562ADA}" dt="2021-10-27T06:04:47.563" v="857"/>
          <ac:spMkLst>
            <pc:docMk/>
            <pc:sldMk cId="1190514506" sldId="262"/>
            <ac:spMk id="9" creationId="{1EA5387D-64D8-4D6C-B109-FF4E81DF609A}"/>
          </ac:spMkLst>
        </pc:spChg>
        <pc:spChg chg="add del mod">
          <ac:chgData name="ng n" userId="92a4270215be8402" providerId="Windows Live" clId="Web-{8ECFFAF5-9FE8-4ABE-A822-86FDF6562ADA}" dt="2021-10-27T06:07:19.385" v="867"/>
          <ac:spMkLst>
            <pc:docMk/>
            <pc:sldMk cId="1190514506" sldId="262"/>
            <ac:spMk id="11" creationId="{CD063284-007C-4B09-A1B1-AC82A8E8ADDA}"/>
          </ac:spMkLst>
        </pc:spChg>
        <pc:spChg chg="add del mod">
          <ac:chgData name="ng n" userId="92a4270215be8402" providerId="Windows Live" clId="Web-{8ECFFAF5-9FE8-4ABE-A822-86FDF6562ADA}" dt="2021-10-27T06:08:16.076" v="879"/>
          <ac:spMkLst>
            <pc:docMk/>
            <pc:sldMk cId="1190514506" sldId="262"/>
            <ac:spMk id="14" creationId="{67286179-7F72-4388-B59A-1F25D927DE58}"/>
          </ac:spMkLst>
        </pc:spChg>
        <pc:spChg chg="add del">
          <ac:chgData name="ng n" userId="92a4270215be8402" providerId="Windows Live" clId="Web-{8ECFFAF5-9FE8-4ABE-A822-86FDF6562ADA}" dt="2021-10-27T06:09:01.141" v="883"/>
          <ac:spMkLst>
            <pc:docMk/>
            <pc:sldMk cId="1190514506" sldId="262"/>
            <ac:spMk id="18" creationId="{39A1E4BA-7C9E-4CDE-8BA8-AD6D6C78AE50}"/>
          </ac:spMkLst>
        </pc:spChg>
        <pc:picChg chg="add mod ord">
          <ac:chgData name="ng n" userId="92a4270215be8402" providerId="Windows Live" clId="Web-{8ECFFAF5-9FE8-4ABE-A822-86FDF6562ADA}" dt="2021-10-27T06:09:12.267" v="885" actId="14100"/>
          <ac:picMkLst>
            <pc:docMk/>
            <pc:sldMk cId="1190514506" sldId="262"/>
            <ac:picMk id="4" creationId="{9D4DDC85-C4D4-4CC2-8083-AA60FF4B8C2C}"/>
          </ac:picMkLst>
        </pc:picChg>
        <pc:picChg chg="add del mod">
          <ac:chgData name="ng n" userId="92a4270215be8402" providerId="Windows Live" clId="Web-{8ECFFAF5-9FE8-4ABE-A822-86FDF6562ADA}" dt="2021-10-27T06:04:25.108" v="855"/>
          <ac:picMkLst>
            <pc:docMk/>
            <pc:sldMk cId="1190514506" sldId="262"/>
            <ac:picMk id="7" creationId="{419AB740-C095-4ECE-8F13-8B008E3710E3}"/>
          </ac:picMkLst>
        </pc:picChg>
        <pc:picChg chg="add del mod">
          <ac:chgData name="ng n" userId="92a4270215be8402" providerId="Windows Live" clId="Web-{8ECFFAF5-9FE8-4ABE-A822-86FDF6562ADA}" dt="2021-10-27T06:07:19.385" v="868"/>
          <ac:picMkLst>
            <pc:docMk/>
            <pc:sldMk cId="1190514506" sldId="262"/>
            <ac:picMk id="10" creationId="{2B8D81C4-09D1-4A67-AEB3-BAD374C5321F}"/>
          </ac:picMkLst>
        </pc:picChg>
        <pc:picChg chg="add mod">
          <ac:chgData name="ng n" userId="92a4270215be8402" providerId="Windows Live" clId="Web-{8ECFFAF5-9FE8-4ABE-A822-86FDF6562ADA}" dt="2021-10-27T06:09:25.362" v="888" actId="14100"/>
          <ac:picMkLst>
            <pc:docMk/>
            <pc:sldMk cId="1190514506" sldId="262"/>
            <ac:picMk id="13" creationId="{9B268A39-33C1-4BFA-B5C8-66E82873E2B1}"/>
          </ac:picMkLst>
        </pc:picChg>
      </pc:sldChg>
      <pc:sldChg chg="addSp delSp modSp new mod setBg">
        <pc:chgData name="ng n" userId="92a4270215be8402" providerId="Windows Live" clId="Web-{8ECFFAF5-9FE8-4ABE-A822-86FDF6562ADA}" dt="2021-10-27T06:23:22.461" v="1291"/>
        <pc:sldMkLst>
          <pc:docMk/>
          <pc:sldMk cId="78091923" sldId="263"/>
        </pc:sldMkLst>
        <pc:spChg chg="mod">
          <ac:chgData name="ng n" userId="92a4270215be8402" providerId="Windows Live" clId="Web-{8ECFFAF5-9FE8-4ABE-A822-86FDF6562ADA}" dt="2021-10-27T06:23:22.461" v="1291"/>
          <ac:spMkLst>
            <pc:docMk/>
            <pc:sldMk cId="78091923" sldId="263"/>
            <ac:spMk id="2" creationId="{C3EF90E0-F25F-4923-A87B-974287C0809D}"/>
          </ac:spMkLst>
        </pc:spChg>
        <pc:spChg chg="mod ord">
          <ac:chgData name="ng n" userId="92a4270215be8402" providerId="Windows Live" clId="Web-{8ECFFAF5-9FE8-4ABE-A822-86FDF6562ADA}" dt="2021-10-27T06:23:22.461" v="1291"/>
          <ac:spMkLst>
            <pc:docMk/>
            <pc:sldMk cId="78091923" sldId="263"/>
            <ac:spMk id="3" creationId="{28229C6D-F189-4840-86BD-1D212B4A1E6A}"/>
          </ac:spMkLst>
        </pc:spChg>
        <pc:spChg chg="add">
          <ac:chgData name="ng n" userId="92a4270215be8402" providerId="Windows Live" clId="Web-{8ECFFAF5-9FE8-4ABE-A822-86FDF6562ADA}" dt="2021-10-27T06:23:22.461" v="1291"/>
          <ac:spMkLst>
            <pc:docMk/>
            <pc:sldMk cId="78091923" sldId="263"/>
            <ac:spMk id="11" creationId="{21495152-D769-451A-92DB-5A3DE73FCD8A}"/>
          </ac:spMkLst>
        </pc:spChg>
        <pc:picChg chg="add mod ord">
          <ac:chgData name="ng n" userId="92a4270215be8402" providerId="Windows Live" clId="Web-{8ECFFAF5-9FE8-4ABE-A822-86FDF6562ADA}" dt="2021-10-27T06:23:22.461" v="1291"/>
          <ac:picMkLst>
            <pc:docMk/>
            <pc:sldMk cId="78091923" sldId="263"/>
            <ac:picMk id="4" creationId="{9A61B2A3-B2E4-4409-BCE0-83CE1DF2150E}"/>
          </ac:picMkLst>
        </pc:picChg>
        <pc:picChg chg="add del mod">
          <ac:chgData name="ng n" userId="92a4270215be8402" providerId="Windows Live" clId="Web-{8ECFFAF5-9FE8-4ABE-A822-86FDF6562ADA}" dt="2021-10-27T06:21:17.203" v="1277"/>
          <ac:picMkLst>
            <pc:docMk/>
            <pc:sldMk cId="78091923" sldId="263"/>
            <ac:picMk id="5" creationId="{FF324180-8F17-4E95-8640-D6CFB76EE53A}"/>
          </ac:picMkLst>
        </pc:picChg>
        <pc:picChg chg="add mod">
          <ac:chgData name="ng n" userId="92a4270215be8402" providerId="Windows Live" clId="Web-{8ECFFAF5-9FE8-4ABE-A822-86FDF6562ADA}" dt="2021-10-27T06:23:22.461" v="1291"/>
          <ac:picMkLst>
            <pc:docMk/>
            <pc:sldMk cId="78091923" sldId="263"/>
            <ac:picMk id="6" creationId="{37C7C43F-9C8D-4842-A822-45661456A8A7}"/>
          </ac:picMkLst>
        </pc:picChg>
      </pc:sldChg>
      <pc:sldChg chg="addSp delSp modSp new mod setBg">
        <pc:chgData name="ng n" userId="92a4270215be8402" providerId="Windows Live" clId="Web-{8ECFFAF5-9FE8-4ABE-A822-86FDF6562ADA}" dt="2021-10-27T06:40:22.743" v="1507"/>
        <pc:sldMkLst>
          <pc:docMk/>
          <pc:sldMk cId="1820697056" sldId="264"/>
        </pc:sldMkLst>
        <pc:spChg chg="mod">
          <ac:chgData name="ng n" userId="92a4270215be8402" providerId="Windows Live" clId="Web-{8ECFFAF5-9FE8-4ABE-A822-86FDF6562ADA}" dt="2021-10-27T06:40:22.743" v="1507"/>
          <ac:spMkLst>
            <pc:docMk/>
            <pc:sldMk cId="1820697056" sldId="264"/>
            <ac:spMk id="2" creationId="{7E21D5EA-2393-45C1-B1B0-A7749933643C}"/>
          </ac:spMkLst>
        </pc:spChg>
        <pc:spChg chg="mod">
          <ac:chgData name="ng n" userId="92a4270215be8402" providerId="Windows Live" clId="Web-{8ECFFAF5-9FE8-4ABE-A822-86FDF6562ADA}" dt="2021-10-27T06:40:22.743" v="1507"/>
          <ac:spMkLst>
            <pc:docMk/>
            <pc:sldMk cId="1820697056" sldId="264"/>
            <ac:spMk id="3" creationId="{B44CBE41-5620-4697-ADAF-D19603DAB8C9}"/>
          </ac:spMkLst>
        </pc:spChg>
        <pc:spChg chg="add del mod">
          <ac:chgData name="ng n" userId="92a4270215be8402" providerId="Windows Live" clId="Web-{8ECFFAF5-9FE8-4ABE-A822-86FDF6562ADA}" dt="2021-10-27T06:39:09.473" v="1497"/>
          <ac:spMkLst>
            <pc:docMk/>
            <pc:sldMk cId="1820697056" sldId="264"/>
            <ac:spMk id="5" creationId="{428A2958-71C8-4BEC-884A-F3125176F014}"/>
          </ac:spMkLst>
        </pc:spChg>
        <pc:spChg chg="add del mod">
          <ac:chgData name="ng n" userId="92a4270215be8402" providerId="Windows Live" clId="Web-{8ECFFAF5-9FE8-4ABE-A822-86FDF6562ADA}" dt="2021-10-27T06:40:07.898" v="1505"/>
          <ac:spMkLst>
            <pc:docMk/>
            <pc:sldMk cId="1820697056" sldId="264"/>
            <ac:spMk id="8" creationId="{B797732C-1C2D-4293-A195-56D19413F2AB}"/>
          </ac:spMkLst>
        </pc:spChg>
        <pc:picChg chg="add mod">
          <ac:chgData name="ng n" userId="92a4270215be8402" providerId="Windows Live" clId="Web-{8ECFFAF5-9FE8-4ABE-A822-86FDF6562ADA}" dt="2021-10-27T06:40:22.743" v="1507"/>
          <ac:picMkLst>
            <pc:docMk/>
            <pc:sldMk cId="1820697056" sldId="264"/>
            <ac:picMk id="4" creationId="{D0FC79B2-0BA3-4053-8BF8-9B9BF120EA3A}"/>
          </ac:picMkLst>
        </pc:picChg>
        <pc:picChg chg="add mod">
          <ac:chgData name="ng n" userId="92a4270215be8402" providerId="Windows Live" clId="Web-{8ECFFAF5-9FE8-4ABE-A822-86FDF6562ADA}" dt="2021-10-27T06:40:22.743" v="1507"/>
          <ac:picMkLst>
            <pc:docMk/>
            <pc:sldMk cId="1820697056" sldId="264"/>
            <ac:picMk id="7" creationId="{C797CFD7-2550-4DEF-8B09-F72D850C863D}"/>
          </ac:picMkLst>
        </pc:picChg>
      </pc:sldChg>
      <pc:sldChg chg="new del">
        <pc:chgData name="ng n" userId="92a4270215be8402" providerId="Windows Live" clId="Web-{8ECFFAF5-9FE8-4ABE-A822-86FDF6562ADA}" dt="2021-10-27T06:42:24.704" v="1511"/>
        <pc:sldMkLst>
          <pc:docMk/>
          <pc:sldMk cId="19870917" sldId="265"/>
        </pc:sldMkLst>
      </pc:sldChg>
      <pc:sldChg chg="addSp modSp new mod setBg">
        <pc:chgData name="ng n" userId="92a4270215be8402" providerId="Windows Live" clId="Web-{8ECFFAF5-9FE8-4ABE-A822-86FDF6562ADA}" dt="2021-10-27T06:52:56.946" v="1571"/>
        <pc:sldMkLst>
          <pc:docMk/>
          <pc:sldMk cId="4161927543" sldId="265"/>
        </pc:sldMkLst>
        <pc:spChg chg="mod">
          <ac:chgData name="ng n" userId="92a4270215be8402" providerId="Windows Live" clId="Web-{8ECFFAF5-9FE8-4ABE-A822-86FDF6562ADA}" dt="2021-10-27T06:52:56.946" v="1571"/>
          <ac:spMkLst>
            <pc:docMk/>
            <pc:sldMk cId="4161927543" sldId="265"/>
            <ac:spMk id="2" creationId="{68608563-BC77-4806-9347-ECA164E1B265}"/>
          </ac:spMkLst>
        </pc:spChg>
        <pc:spChg chg="mod">
          <ac:chgData name="ng n" userId="92a4270215be8402" providerId="Windows Live" clId="Web-{8ECFFAF5-9FE8-4ABE-A822-86FDF6562ADA}" dt="2021-10-27T06:52:56.946" v="1571"/>
          <ac:spMkLst>
            <pc:docMk/>
            <pc:sldMk cId="4161927543" sldId="265"/>
            <ac:spMk id="3" creationId="{CE67AAEF-F4D3-4E04-8724-A62BC27CFCFF}"/>
          </ac:spMkLst>
        </pc:spChg>
        <pc:spChg chg="add">
          <ac:chgData name="ng n" userId="92a4270215be8402" providerId="Windows Live" clId="Web-{8ECFFAF5-9FE8-4ABE-A822-86FDF6562ADA}" dt="2021-10-27T06:52:56.946" v="1571"/>
          <ac:spMkLst>
            <pc:docMk/>
            <pc:sldMk cId="4161927543" sldId="265"/>
            <ac:spMk id="9" creationId="{1EA5387D-64D8-4D6C-B109-FF4E81DF609A}"/>
          </ac:spMkLst>
        </pc:spChg>
        <pc:picChg chg="add mod ord">
          <ac:chgData name="ng n" userId="92a4270215be8402" providerId="Windows Live" clId="Web-{8ECFFAF5-9FE8-4ABE-A822-86FDF6562ADA}" dt="2021-10-27T06:52:56.946" v="1571"/>
          <ac:picMkLst>
            <pc:docMk/>
            <pc:sldMk cId="4161927543" sldId="265"/>
            <ac:picMk id="4" creationId="{335C74B5-439E-4B1A-8E64-BEBF8EEF0F5A}"/>
          </ac:picMkLst>
        </pc:picChg>
      </pc:sldChg>
    </pc:docChg>
  </pc:docChgLst>
  <pc:docChgLst>
    <pc:chgData name="ng n" userId="92a4270215be8402" providerId="Windows Live" clId="Web-{CF6419CC-84F1-480C-8805-FB52152A60B3}"/>
    <pc:docChg chg="addSld modSld">
      <pc:chgData name="ng n" userId="92a4270215be8402" providerId="Windows Live" clId="Web-{CF6419CC-84F1-480C-8805-FB52152A60B3}" dt="2021-10-27T07:15:54.213" v="140"/>
      <pc:docMkLst>
        <pc:docMk/>
      </pc:docMkLst>
      <pc:sldChg chg="addSp modSp mod setBg addAnim delAnim modAnim">
        <pc:chgData name="ng n" userId="92a4270215be8402" providerId="Windows Live" clId="Web-{CF6419CC-84F1-480C-8805-FB52152A60B3}" dt="2021-10-27T07:15:54.213" v="140"/>
        <pc:sldMkLst>
          <pc:docMk/>
          <pc:sldMk cId="3402371617" sldId="256"/>
        </pc:sldMkLst>
        <pc:spChg chg="mod">
          <ac:chgData name="ng n" userId="92a4270215be8402" providerId="Windows Live" clId="Web-{CF6419CC-84F1-480C-8805-FB52152A60B3}" dt="2021-10-27T07:08:55.531" v="80"/>
          <ac:spMkLst>
            <pc:docMk/>
            <pc:sldMk cId="3402371617" sldId="256"/>
            <ac:spMk id="2" creationId="{00000000-0000-0000-0000-000000000000}"/>
          </ac:spMkLst>
        </pc:spChg>
        <pc:spChg chg="mod">
          <ac:chgData name="ng n" userId="92a4270215be8402" providerId="Windows Live" clId="Web-{CF6419CC-84F1-480C-8805-FB52152A60B3}" dt="2021-10-27T07:08:55.531" v="80"/>
          <ac:spMkLst>
            <pc:docMk/>
            <pc:sldMk cId="3402371617" sldId="256"/>
            <ac:spMk id="3" creationId="{00000000-0000-0000-0000-000000000000}"/>
          </ac:spMkLst>
        </pc:spChg>
        <pc:spChg chg="add">
          <ac:chgData name="ng n" userId="92a4270215be8402" providerId="Windows Live" clId="Web-{CF6419CC-84F1-480C-8805-FB52152A60B3}" dt="2021-10-27T07:08:55.531" v="80"/>
          <ac:spMkLst>
            <pc:docMk/>
            <pc:sldMk cId="3402371617" sldId="256"/>
            <ac:spMk id="9" creationId="{077D6507-8E8D-40E1-A7B9-63012EF9492F}"/>
          </ac:spMkLst>
        </pc:spChg>
        <pc:picChg chg="mod ord">
          <ac:chgData name="ng n" userId="92a4270215be8402" providerId="Windows Live" clId="Web-{CF6419CC-84F1-480C-8805-FB52152A60B3}" dt="2021-10-27T07:08:55.531" v="80"/>
          <ac:picMkLst>
            <pc:docMk/>
            <pc:sldMk cId="3402371617" sldId="256"/>
            <ac:picMk id="4" creationId="{7D8876F0-58A1-4ED1-A227-0173BD714B79}"/>
          </ac:picMkLst>
        </pc:picChg>
        <pc:picChg chg="add">
          <ac:chgData name="ng n" userId="92a4270215be8402" providerId="Windows Live" clId="Web-{CF6419CC-84F1-480C-8805-FB52152A60B3}" dt="2021-10-27T07:08:55.531" v="80"/>
          <ac:picMkLst>
            <pc:docMk/>
            <pc:sldMk cId="3402371617" sldId="256"/>
            <ac:picMk id="11" creationId="{23FF3D86-2916-4F9F-9752-304810CF59AE}"/>
          </ac:picMkLst>
        </pc:picChg>
        <pc:picChg chg="add">
          <ac:chgData name="ng n" userId="92a4270215be8402" providerId="Windows Live" clId="Web-{CF6419CC-84F1-480C-8805-FB52152A60B3}" dt="2021-10-27T07:08:55.531" v="80"/>
          <ac:picMkLst>
            <pc:docMk/>
            <pc:sldMk cId="3402371617" sldId="256"/>
            <ac:picMk id="13" creationId="{AB048875-14D1-4CC7-8AC3-7ABC73AAAF14}"/>
          </ac:picMkLst>
        </pc:picChg>
      </pc:sldChg>
      <pc:sldChg chg="addAnim modAnim">
        <pc:chgData name="ng n" userId="92a4270215be8402" providerId="Windows Live" clId="Web-{CF6419CC-84F1-480C-8805-FB52152A60B3}" dt="2021-10-27T07:13:34.131" v="132"/>
        <pc:sldMkLst>
          <pc:docMk/>
          <pc:sldMk cId="86884241" sldId="257"/>
        </pc:sldMkLst>
      </pc:sldChg>
      <pc:sldChg chg="modSp addAnim modAnim">
        <pc:chgData name="ng n" userId="92a4270215be8402" providerId="Windows Live" clId="Web-{CF6419CC-84F1-480C-8805-FB52152A60B3}" dt="2021-10-27T07:10:19.205" v="84"/>
        <pc:sldMkLst>
          <pc:docMk/>
          <pc:sldMk cId="1710764184" sldId="259"/>
        </pc:sldMkLst>
        <pc:spChg chg="mod">
          <ac:chgData name="ng n" userId="92a4270215be8402" providerId="Windows Live" clId="Web-{CF6419CC-84F1-480C-8805-FB52152A60B3}" dt="2021-10-27T07:10:03.595" v="81" actId="1076"/>
          <ac:spMkLst>
            <pc:docMk/>
            <pc:sldMk cId="1710764184" sldId="259"/>
            <ac:spMk id="3" creationId="{73D8562E-A1C1-4C39-9428-866D834BAE90}"/>
          </ac:spMkLst>
        </pc:spChg>
      </pc:sldChg>
      <pc:sldChg chg="addAnim modAnim">
        <pc:chgData name="ng n" userId="92a4270215be8402" providerId="Windows Live" clId="Web-{CF6419CC-84F1-480C-8805-FB52152A60B3}" dt="2021-10-27T07:13:24.318" v="125"/>
        <pc:sldMkLst>
          <pc:docMk/>
          <pc:sldMk cId="1329414705" sldId="260"/>
        </pc:sldMkLst>
      </pc:sldChg>
      <pc:sldChg chg="addSp delSp modSp addAnim modAnim">
        <pc:chgData name="ng n" userId="92a4270215be8402" providerId="Windows Live" clId="Web-{CF6419CC-84F1-480C-8805-FB52152A60B3}" dt="2021-10-27T07:11:08.878" v="95"/>
        <pc:sldMkLst>
          <pc:docMk/>
          <pc:sldMk cId="1545272353" sldId="261"/>
        </pc:sldMkLst>
        <pc:spChg chg="add del mod">
          <ac:chgData name="ng n" userId="92a4270215be8402" providerId="Windows Live" clId="Web-{CF6419CC-84F1-480C-8805-FB52152A60B3}" dt="2021-10-27T07:10:45.533" v="90"/>
          <ac:spMkLst>
            <pc:docMk/>
            <pc:sldMk cId="1545272353" sldId="261"/>
            <ac:spMk id="6" creationId="{369F147F-5624-47FB-9B93-238C81B67A17}"/>
          </ac:spMkLst>
        </pc:spChg>
      </pc:sldChg>
      <pc:sldChg chg="addAnim modAnim">
        <pc:chgData name="ng n" userId="92a4270215be8402" providerId="Windows Live" clId="Web-{CF6419CC-84F1-480C-8805-FB52152A60B3}" dt="2021-10-27T07:11:58.723" v="103"/>
        <pc:sldMkLst>
          <pc:docMk/>
          <pc:sldMk cId="1190514506" sldId="262"/>
        </pc:sldMkLst>
      </pc:sldChg>
      <pc:sldChg chg="addAnim modAnim">
        <pc:chgData name="ng n" userId="92a4270215be8402" providerId="Windows Live" clId="Web-{CF6419CC-84F1-480C-8805-FB52152A60B3}" dt="2021-10-27T07:12:07.145" v="111"/>
        <pc:sldMkLst>
          <pc:docMk/>
          <pc:sldMk cId="78091923" sldId="263"/>
        </pc:sldMkLst>
      </pc:sldChg>
      <pc:sldChg chg="addAnim modAnim">
        <pc:chgData name="ng n" userId="92a4270215be8402" providerId="Windows Live" clId="Web-{CF6419CC-84F1-480C-8805-FB52152A60B3}" dt="2021-10-27T07:12:35.614" v="119"/>
        <pc:sldMkLst>
          <pc:docMk/>
          <pc:sldMk cId="1820697056" sldId="264"/>
        </pc:sldMkLst>
      </pc:sldChg>
      <pc:sldChg chg="addAnim modAnim">
        <pc:chgData name="ng n" userId="92a4270215be8402" providerId="Windows Live" clId="Web-{CF6419CC-84F1-480C-8805-FB52152A60B3}" dt="2021-10-27T07:12:46.443" v="123"/>
        <pc:sldMkLst>
          <pc:docMk/>
          <pc:sldMk cId="4161927543" sldId="265"/>
        </pc:sldMkLst>
      </pc:sldChg>
      <pc:sldChg chg="addSp modSp new mod setBg addAnim modAnim">
        <pc:chgData name="ng n" userId="92a4270215be8402" providerId="Windows Live" clId="Web-{CF6419CC-84F1-480C-8805-FB52152A60B3}" dt="2021-10-27T07:13:40.772" v="138"/>
        <pc:sldMkLst>
          <pc:docMk/>
          <pc:sldMk cId="3270374020" sldId="266"/>
        </pc:sldMkLst>
        <pc:spChg chg="mod">
          <ac:chgData name="ng n" userId="92a4270215be8402" providerId="Windows Live" clId="Web-{CF6419CC-84F1-480C-8805-FB52152A60B3}" dt="2021-10-27T07:01:33.318" v="23"/>
          <ac:spMkLst>
            <pc:docMk/>
            <pc:sldMk cId="3270374020" sldId="266"/>
            <ac:spMk id="2" creationId="{6BAA2FD1-88E7-4455-8931-F33384446BD6}"/>
          </ac:spMkLst>
        </pc:spChg>
        <pc:spChg chg="mod ord">
          <ac:chgData name="ng n" userId="92a4270215be8402" providerId="Windows Live" clId="Web-{CF6419CC-84F1-480C-8805-FB52152A60B3}" dt="2021-10-27T07:01:33.318" v="23"/>
          <ac:spMkLst>
            <pc:docMk/>
            <pc:sldMk cId="3270374020" sldId="266"/>
            <ac:spMk id="3" creationId="{8410597C-1247-438E-9EE6-AEB0EFC23037}"/>
          </ac:spMkLst>
        </pc:spChg>
        <pc:picChg chg="add mod">
          <ac:chgData name="ng n" userId="92a4270215be8402" providerId="Windows Live" clId="Web-{CF6419CC-84F1-480C-8805-FB52152A60B3}" dt="2021-10-27T07:01:33.318" v="23"/>
          <ac:picMkLst>
            <pc:docMk/>
            <pc:sldMk cId="3270374020" sldId="266"/>
            <ac:picMk id="4" creationId="{9AC7FC1B-80A3-4483-9282-F2A36C582DA9}"/>
          </ac:picMkLst>
        </pc:picChg>
      </pc:sldChg>
      <pc:sldChg chg="addSp delSp modSp new">
        <pc:chgData name="ng n" userId="92a4270215be8402" providerId="Windows Live" clId="Web-{CF6419CC-84F1-480C-8805-FB52152A60B3}" dt="2021-10-27T07:07:23.763" v="68" actId="14100"/>
        <pc:sldMkLst>
          <pc:docMk/>
          <pc:sldMk cId="2207173839" sldId="267"/>
        </pc:sldMkLst>
        <pc:spChg chg="add del mod">
          <ac:chgData name="ng n" userId="92a4270215be8402" providerId="Windows Live" clId="Web-{CF6419CC-84F1-480C-8805-FB52152A60B3}" dt="2021-10-27T07:06:51.606" v="67" actId="20577"/>
          <ac:spMkLst>
            <pc:docMk/>
            <pc:sldMk cId="2207173839" sldId="267"/>
            <ac:spMk id="2" creationId="{368ABEAB-3F32-4B24-BE92-B6E023537925}"/>
          </ac:spMkLst>
        </pc:spChg>
        <pc:spChg chg="del mod">
          <ac:chgData name="ng n" userId="92a4270215be8402" providerId="Windows Live" clId="Web-{CF6419CC-84F1-480C-8805-FB52152A60B3}" dt="2021-10-27T07:05:04.885" v="54"/>
          <ac:spMkLst>
            <pc:docMk/>
            <pc:sldMk cId="2207173839" sldId="267"/>
            <ac:spMk id="3" creationId="{28DF14BC-B6A1-4186-B16B-F7103D1615A3}"/>
          </ac:spMkLst>
        </pc:spChg>
        <pc:picChg chg="add mod ord">
          <ac:chgData name="ng n" userId="92a4270215be8402" providerId="Windows Live" clId="Web-{CF6419CC-84F1-480C-8805-FB52152A60B3}" dt="2021-10-27T07:07:23.763" v="68" actId="14100"/>
          <ac:picMkLst>
            <pc:docMk/>
            <pc:sldMk cId="2207173839" sldId="267"/>
            <ac:picMk id="4" creationId="{FDEEF189-0BE3-457B-8B3E-045115F8B53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swimming-png"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hermescenter.ru/mn/skiing/uprazhneniya-na-trenazherah-dlya-osanki-uprazhneniya-dly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deosnatacion.com/entrenamiento-de-ritmo-en-natacion/"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flickr.com/photos/jdlasica/8993123476"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en.wiktionary.org/wiki/backstroke"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jamflying/38196384"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hyperlink" Target="http://thaigoodview.com/node/46493" TargetMode="Externa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ermescenter.ru/mn/bike/trenirovka-verha-s-katei-usmanovoi-ekaterina-usmanov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7D6507-8E8D-40E1-A7B9-63012EF949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D8876F0-58A1-4ED1-A227-0173BD714B79}"/>
              </a:ext>
            </a:extLst>
          </p:cNvPr>
          <p:cNvPicPr>
            <a:picLocks noChangeAspect="1"/>
          </p:cNvPicPr>
          <p:nvPr/>
        </p:nvPicPr>
        <p:blipFill rotWithShape="1">
          <a:blip r:embed="rId2">
            <a:alphaModFix amt="40000"/>
            <a:extLst>
              <a:ext uri="{837473B0-CC2E-450A-ABE3-18F120FF3D39}">
                <a1611:picAttrSrcUrl xmlns:a1611="http://schemas.microsoft.com/office/drawing/2016/11/main" xmlns="" r:id="rId3"/>
              </a:ext>
            </a:extLst>
          </a:blip>
          <a:srcRect l="2813" r="22076"/>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23FF3D86-2916-4F9F-9752-304810CF59A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AB048875-14D1-4CC7-8AC3-7ABC73AAAF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3014139"/>
            <a:ext cx="9448800" cy="1825096"/>
          </a:xfrm>
        </p:spPr>
        <p:txBody>
          <a:bodyPr>
            <a:normAutofit/>
          </a:bodyPr>
          <a:lstStyle/>
          <a:p>
            <a:r>
              <a:rPr lang="en-US" noProof="1"/>
              <a:t>Усан сэлэлт</a:t>
            </a:r>
          </a:p>
        </p:txBody>
      </p:sp>
      <p:sp>
        <p:nvSpPr>
          <p:cNvPr id="3" name="Subtitle 2"/>
          <p:cNvSpPr>
            <a:spLocks noGrp="1"/>
          </p:cNvSpPr>
          <p:nvPr>
            <p:ph type="subTitle" idx="1"/>
          </p:nvPr>
        </p:nvSpPr>
        <p:spPr>
          <a:xfrm>
            <a:off x="1371600" y="4842935"/>
            <a:ext cx="9448800" cy="685800"/>
          </a:xfrm>
        </p:spPr>
        <p:txBody>
          <a:bodyPr vert="horz" lIns="91440" tIns="45720" rIns="91440" bIns="45720" rtlCol="0">
            <a:normAutofit/>
          </a:bodyPr>
          <a:lstStyle/>
          <a:p>
            <a:r>
              <a:rPr lang="en-US" dirty="0"/>
              <a:t>МС-1 </a:t>
            </a:r>
            <a:r>
              <a:rPr lang="en-US" noProof="1"/>
              <a:t>Д.Нарангоо</a:t>
            </a:r>
          </a:p>
        </p:txBody>
      </p:sp>
    </p:spTree>
    <p:extLst>
      <p:ext uri="{BB962C8B-B14F-4D97-AF65-F5344CB8AC3E}">
        <p14:creationId xmlns:p14="http://schemas.microsoft.com/office/powerpoint/2010/main" val="34023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2FD1-88E7-4455-8931-F33384446BD6}"/>
              </a:ext>
            </a:extLst>
          </p:cNvPr>
          <p:cNvSpPr>
            <a:spLocks noGrp="1"/>
          </p:cNvSpPr>
          <p:nvPr>
            <p:ph type="title"/>
          </p:nvPr>
        </p:nvSpPr>
        <p:spPr>
          <a:xfrm>
            <a:off x="619760" y="764373"/>
            <a:ext cx="6832600" cy="1293028"/>
          </a:xfrm>
        </p:spPr>
        <p:txBody>
          <a:bodyPr>
            <a:normAutofit/>
          </a:bodyPr>
          <a:lstStyle/>
          <a:p>
            <a:pPr>
              <a:spcBef>
                <a:spcPts val="1000"/>
              </a:spcBef>
            </a:pPr>
            <a:r>
              <a:rPr lang="mn-MN" sz="2200">
                <a:ea typeface="+mj-lt"/>
                <a:cs typeface="+mj-lt"/>
              </a:rPr>
              <a:t>Хүүхдэд зориулсан хамгийн сайн спорт!</a:t>
            </a:r>
            <a:endParaRPr lang="mn-MN" sz="2200"/>
          </a:p>
        </p:txBody>
      </p:sp>
      <p:sp>
        <p:nvSpPr>
          <p:cNvPr id="3" name="Content Placeholder 2">
            <a:extLst>
              <a:ext uri="{FF2B5EF4-FFF2-40B4-BE49-F238E27FC236}">
                <a16:creationId xmlns:a16="http://schemas.microsoft.com/office/drawing/2014/main" id="{8410597C-1247-438E-9EE6-AEB0EFC23037}"/>
              </a:ext>
            </a:extLst>
          </p:cNvPr>
          <p:cNvSpPr>
            <a:spLocks noGrp="1"/>
          </p:cNvSpPr>
          <p:nvPr>
            <p:ph idx="1"/>
          </p:nvPr>
        </p:nvSpPr>
        <p:spPr>
          <a:xfrm>
            <a:off x="619760" y="2194560"/>
            <a:ext cx="6832600" cy="4024125"/>
          </a:xfrm>
        </p:spPr>
        <p:txBody>
          <a:bodyPr vert="horz" lIns="91440" tIns="45720" rIns="91440" bIns="45720" rtlCol="0">
            <a:normAutofit/>
          </a:bodyPr>
          <a:lstStyle/>
          <a:p>
            <a:r>
              <a:rPr lang="mn-MN" sz="1500">
                <a:ea typeface="+mn-lt"/>
                <a:cs typeface="+mn-lt"/>
              </a:rPr>
              <a:t>Олон эцэг эхчүүд хүүхдэдээ спорт сонгохдоо ихэвчлэн усанд сэлэх хандлагатай байдаг. Үүнд янз бүрийн хүчин зүйл нөлөөлдөг: загвар, найз нөхдийн зөвлөгөө, усан сантай ойр байх.</a:t>
            </a:r>
            <a:endParaRPr lang="mn-MN" sz="1500"/>
          </a:p>
          <a:p>
            <a:r>
              <a:rPr lang="mn-MN" sz="1500">
                <a:ea typeface="+mn-lt"/>
                <a:cs typeface="+mn-lt"/>
              </a:rPr>
              <a:t>усан спорт нь булчингийн бүх бүлэг, эрхтэнд нөлөөлдөг, хүүхэд бие бялдар, оюун ухаан, оюун санааны хувьд хөгждөг;</a:t>
            </a:r>
            <a:endParaRPr lang="mn-MN" sz="1500"/>
          </a:p>
          <a:p>
            <a:r>
              <a:rPr lang="mn-MN" sz="1500">
                <a:ea typeface="+mn-lt"/>
                <a:cs typeface="+mn-lt"/>
              </a:rPr>
              <a:t>усанд сэлэх хүүхдүүд үе тэнгийнхнээсээ бага өвчилдөг, дархлаа нь сөрөг хүчин зүйл, халдвар, бактериудад илүү тэсвэртэй байдаг;</a:t>
            </a:r>
            <a:endParaRPr lang="mn-MN" sz="1500"/>
          </a:p>
          <a:p>
            <a:r>
              <a:rPr lang="mn-MN" sz="1500">
                <a:ea typeface="+mn-lt"/>
                <a:cs typeface="+mn-lt"/>
              </a:rPr>
              <a:t>Усанд сэлэх нь хүүхдийн мэдрэлийн системд эерэг нөлөө үзүүлдэг, хэт их сэтгэлийн хөөрлийг арилгаж, "илүүдэл, хуримтлагдсан" энергийг өгдөг</a:t>
            </a:r>
            <a:endParaRPr lang="mn-MN" sz="1500"/>
          </a:p>
          <a:p>
            <a:r>
              <a:rPr lang="mn-MN" sz="1500">
                <a:ea typeface="+mn-lt"/>
                <a:cs typeface="+mn-lt"/>
              </a:rPr>
              <a:t>усан спортын дасгалын хэлбэр </a:t>
            </a:r>
            <a:r>
              <a:rPr lang="mn-MN" sz="1500">
                <a:ea typeface="+mn-lt"/>
                <a:cs typeface="+mn-lt"/>
                <a:hlinkClick r:id="rId2"/>
              </a:rPr>
              <a:t>зөв байрлал</a:t>
            </a:r>
            <a:r>
              <a:rPr lang="mn-MN" sz="1500">
                <a:ea typeface="+mn-lt"/>
                <a:cs typeface="+mn-lt"/>
              </a:rPr>
              <a:t>нуруутай холбоотой асуудлыг шийдвэрлэх, хавтгай хөлөөс урьдчилан сэргийлэх.</a:t>
            </a:r>
            <a:endParaRPr lang="mn-MN" sz="1500"/>
          </a:p>
          <a:p>
            <a:r>
              <a:rPr lang="mn-MN" sz="1500">
                <a:ea typeface="+mn-lt"/>
                <a:cs typeface="+mn-lt"/>
              </a:rPr>
              <a:t>Дээр хэлсэн зүйлээс гадна усанд сэлэх нь баяр баясгалан, эерэг сэтгэл хөдлөлийг авчирдаг.</a:t>
            </a:r>
            <a:endParaRPr lang="mn-MN" sz="1500"/>
          </a:p>
          <a:p>
            <a:endParaRPr lang="en-US" sz="1500"/>
          </a:p>
        </p:txBody>
      </p:sp>
      <p:pic>
        <p:nvPicPr>
          <p:cNvPr id="4" name="Picture 4">
            <a:extLst>
              <a:ext uri="{FF2B5EF4-FFF2-40B4-BE49-F238E27FC236}">
                <a16:creationId xmlns:a16="http://schemas.microsoft.com/office/drawing/2014/main" id="{9AC7FC1B-80A3-4483-9282-F2A36C582DA9}"/>
              </a:ext>
            </a:extLst>
          </p:cNvPr>
          <p:cNvPicPr>
            <a:picLocks noChangeAspect="1"/>
          </p:cNvPicPr>
          <p:nvPr/>
        </p:nvPicPr>
        <p:blipFill rotWithShape="1">
          <a:blip r:embed="rId3"/>
          <a:srcRect l="28311" r="30061" b="-1"/>
          <a:stretch/>
        </p:blipFill>
        <p:spPr>
          <a:xfrm>
            <a:off x="7861238" y="746125"/>
            <a:ext cx="3644962" cy="5472559"/>
          </a:xfrm>
          <a:prstGeom prst="rect">
            <a:avLst/>
          </a:prstGeom>
        </p:spPr>
      </p:pic>
    </p:spTree>
    <p:extLst>
      <p:ext uri="{BB962C8B-B14F-4D97-AF65-F5344CB8AC3E}">
        <p14:creationId xmlns:p14="http://schemas.microsoft.com/office/powerpoint/2010/main" val="32703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526908-56FF-4E23-9EF1-64AC3B67115E}"/>
              </a:ext>
            </a:extLst>
          </p:cNvPr>
          <p:cNvSpPr>
            <a:spLocks noGrp="1"/>
          </p:cNvSpPr>
          <p:nvPr>
            <p:ph idx="1"/>
          </p:nvPr>
        </p:nvSpPr>
        <p:spPr>
          <a:xfrm>
            <a:off x="804334" y="630827"/>
            <a:ext cx="9222535" cy="4521046"/>
          </a:xfrm>
        </p:spPr>
        <p:txBody>
          <a:bodyPr anchor="ctr">
            <a:normAutofit fontScale="85000" lnSpcReduction="10000"/>
          </a:bodyPr>
          <a:lstStyle/>
          <a:p>
            <a:pPr marL="0" indent="0">
              <a:buNone/>
            </a:pPr>
            <a:endParaRPr lang="en-US" dirty="0"/>
          </a:p>
          <a:p>
            <a:r>
              <a:rPr lang="en-US" sz="2000" noProof="1">
                <a:ea typeface="+mn-lt"/>
                <a:cs typeface="+mn-lt"/>
              </a:rPr>
              <a:t>Усанд сэлэх нь хамгийн аюулгүй спортын нэг юм. Гэсэн хэдий ч эрсдэлт хүчин зүйлүүд байдаг. Усанд сэлэх эсрэг заалтууд нь:</a:t>
            </a:r>
            <a:br>
              <a:rPr lang="en-US" sz="2000" noProof="1">
                <a:ea typeface="+mn-lt"/>
                <a:cs typeface="+mn-lt"/>
              </a:rPr>
            </a:br>
            <a:r>
              <a:rPr lang="en-US" sz="2000" noProof="1">
                <a:ea typeface="+mn-lt"/>
                <a:cs typeface="+mn-lt"/>
              </a:rPr>
              <a:t>- зүрх судасны, бөөр, элэгний хурц дутагдал, төрөлхийн зүрх, бөөрний дутагдал;</a:t>
            </a:r>
            <a:br>
              <a:rPr lang="en-US" sz="2000" noProof="1">
                <a:ea typeface="+mn-lt"/>
                <a:cs typeface="+mn-lt"/>
              </a:rPr>
            </a:br>
            <a:r>
              <a:rPr lang="en-US" sz="2000" noProof="1">
                <a:ea typeface="+mn-lt"/>
                <a:cs typeface="+mn-lt"/>
              </a:rPr>
              <a:t>- сүрьеэ, тэмбүүгийн идэвхтэй хэлбэр;</a:t>
            </a:r>
            <a:br>
              <a:rPr lang="en-US" sz="2000" noProof="1">
                <a:ea typeface="+mn-lt"/>
                <a:cs typeface="+mn-lt"/>
              </a:rPr>
            </a:br>
            <a:r>
              <a:rPr lang="en-US" sz="2000" noProof="1">
                <a:ea typeface="+mn-lt"/>
                <a:cs typeface="+mn-lt"/>
              </a:rPr>
              <a:t>- уушигны үрэвсэл, ARVI болон бусад вируст халдварууд;</a:t>
            </a:r>
            <a:br>
              <a:rPr lang="en-US" sz="2000" noProof="1">
                <a:ea typeface="+mn-lt"/>
                <a:cs typeface="+mn-lt"/>
              </a:rPr>
            </a:br>
            <a:r>
              <a:rPr lang="en-US" sz="2000" noProof="1">
                <a:ea typeface="+mn-lt"/>
                <a:cs typeface="+mn-lt"/>
              </a:rPr>
              <a:t>- гэдэсний халдвар, гэдэсний эмгэг;</a:t>
            </a:r>
            <a:br>
              <a:rPr lang="en-US" sz="2000" noProof="1">
                <a:ea typeface="+mn-lt"/>
                <a:cs typeface="+mn-lt"/>
              </a:rPr>
            </a:br>
            <a:r>
              <a:rPr lang="en-US" sz="2000" noProof="1">
                <a:ea typeface="+mn-lt"/>
                <a:cs typeface="+mn-lt"/>
              </a:rPr>
              <a:t>- цочмог үрэвсэлт үйл явц, стрепто ба стафилококкодерма, идээт процесс;</a:t>
            </a:r>
            <a:br>
              <a:rPr lang="en-US" sz="2000" noProof="1">
                <a:ea typeface="+mn-lt"/>
                <a:cs typeface="+mn-lt"/>
              </a:rPr>
            </a:br>
            <a:r>
              <a:rPr lang="en-US" sz="2000" noProof="1">
                <a:ea typeface="+mn-lt"/>
                <a:cs typeface="+mn-lt"/>
              </a:rPr>
              <a:t>- халдварт шинж чанартай арьсны өвчин;</a:t>
            </a:r>
            <a:br>
              <a:rPr lang="en-US" sz="2000" noProof="1">
                <a:ea typeface="+mn-lt"/>
                <a:cs typeface="+mn-lt"/>
              </a:rPr>
            </a:br>
            <a:r>
              <a:rPr lang="en-US" sz="2000" noProof="1">
                <a:ea typeface="+mn-lt"/>
                <a:cs typeface="+mn-lt"/>
              </a:rPr>
              <a:t>- арьсны харшлын илрэл;</a:t>
            </a:r>
            <a:br>
              <a:rPr lang="en-US" sz="2000" noProof="1">
                <a:ea typeface="+mn-lt"/>
                <a:cs typeface="+mn-lt"/>
              </a:rPr>
            </a:br>
            <a:r>
              <a:rPr lang="en-US" sz="2000" noProof="1">
                <a:ea typeface="+mn-lt"/>
                <a:cs typeface="+mn-lt"/>
              </a:rPr>
              <a:t>- цус алдах хандлагатай хэвлийн эрхтнүүдийн өвчин;</a:t>
            </a:r>
            <a:br>
              <a:rPr lang="en-US" sz="2000" noProof="1">
                <a:ea typeface="+mn-lt"/>
                <a:cs typeface="+mn-lt"/>
              </a:rPr>
            </a:br>
            <a:r>
              <a:rPr lang="en-US" sz="2000" noProof="1">
                <a:ea typeface="+mn-lt"/>
                <a:cs typeface="+mn-lt"/>
              </a:rPr>
              <a:t>- цочмог халуурах нөхцөл;</a:t>
            </a:r>
            <a:br>
              <a:rPr lang="en-US" sz="2000" noProof="1">
                <a:ea typeface="+mn-lt"/>
                <a:cs typeface="+mn-lt"/>
              </a:rPr>
            </a:br>
            <a:r>
              <a:rPr lang="en-US" sz="2000" noProof="1">
                <a:ea typeface="+mn-lt"/>
                <a:cs typeface="+mn-lt"/>
              </a:rPr>
              <a:t>- эпилепси;</a:t>
            </a:r>
            <a:br>
              <a:rPr lang="en-US" sz="2000" noProof="1">
                <a:ea typeface="+mn-lt"/>
                <a:cs typeface="+mn-lt"/>
              </a:rPr>
            </a:br>
            <a:r>
              <a:rPr lang="en-US" sz="2000" noProof="1">
                <a:ea typeface="+mn-lt"/>
                <a:cs typeface="+mn-lt"/>
              </a:rPr>
              <a:t>- таталтын синдром;</a:t>
            </a:r>
            <a:br>
              <a:rPr lang="en-US" sz="2000" noProof="1">
                <a:ea typeface="+mn-lt"/>
                <a:cs typeface="+mn-lt"/>
              </a:rPr>
            </a:br>
            <a:r>
              <a:rPr lang="en-US" sz="2000" noProof="1">
                <a:ea typeface="+mn-lt"/>
                <a:cs typeface="+mn-lt"/>
              </a:rPr>
              <a:t>- усанд сэлэх боломжийг үгүйсгэдэг төрөлхийн гажиг;</a:t>
            </a:r>
            <a:br>
              <a:rPr lang="en-US" sz="2000" noProof="1">
                <a:ea typeface="+mn-lt"/>
                <a:cs typeface="+mn-lt"/>
              </a:rPr>
            </a:br>
            <a:r>
              <a:rPr lang="en-US" sz="2000" noProof="1">
                <a:ea typeface="+mn-lt"/>
                <a:cs typeface="+mn-lt"/>
              </a:rPr>
              <a:t>- гуяны үений мултралт ба subluxations.</a:t>
            </a:r>
            <a:endParaRPr lang="en-US" noProof="1"/>
          </a:p>
          <a:p>
            <a:r>
              <a:rPr lang="en-US" sz="2000" noProof="1">
                <a:ea typeface="+mn-lt"/>
                <a:cs typeface="+mn-lt"/>
              </a:rPr>
              <a:t>Амьсгалын замын өвчтэй хүмүүс хлоржуулсан устай усан санд сэлж болохгүй. Удаан хугацаанд амьсгалсан хлорын утаа нь уушгинд сөргөөр нөлөөлж, ялангуяа астма өвчтэй хүмүүст хортой нөлөө үзүүлдэг.</a:t>
            </a:r>
            <a:endParaRPr lang="en-US" noProof="1"/>
          </a:p>
          <a:p>
            <a:endParaRPr lang="en-US" sz="2000" noProof="1"/>
          </a:p>
        </p:txBody>
      </p:sp>
      <p:pic>
        <p:nvPicPr>
          <p:cNvPr id="10"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574D8E28-AB3C-476F-BFED-11C9D6ED1FA4}"/>
              </a:ext>
            </a:extLst>
          </p:cNvPr>
          <p:cNvSpPr>
            <a:spLocks noGrp="1"/>
          </p:cNvSpPr>
          <p:nvPr>
            <p:ph type="title"/>
          </p:nvPr>
        </p:nvSpPr>
        <p:spPr>
          <a:xfrm>
            <a:off x="1001486" y="4973191"/>
            <a:ext cx="9845190" cy="1091745"/>
          </a:xfrm>
        </p:spPr>
        <p:txBody>
          <a:bodyPr>
            <a:normAutofit/>
          </a:bodyPr>
          <a:lstStyle/>
          <a:p>
            <a:pPr algn="l"/>
            <a:r>
              <a:rPr lang="en-US" i="1" noProof="1">
                <a:latin typeface="Sylfaen"/>
                <a:ea typeface="+mj-lt"/>
                <a:cs typeface="+mj-lt"/>
              </a:rPr>
              <a:t>Эсрэг заалт</a:t>
            </a:r>
            <a:endParaRPr lang="en-US" i="1" noProof="1">
              <a:latin typeface="Sylfaen"/>
            </a:endParaRPr>
          </a:p>
        </p:txBody>
      </p:sp>
    </p:spTree>
    <p:extLst>
      <p:ext uri="{BB962C8B-B14F-4D97-AF65-F5344CB8AC3E}">
        <p14:creationId xmlns:p14="http://schemas.microsoft.com/office/powerpoint/2010/main" val="331226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BEAB-3F32-4B24-BE92-B6E023537925}"/>
              </a:ext>
            </a:extLst>
          </p:cNvPr>
          <p:cNvSpPr>
            <a:spLocks noGrp="1"/>
          </p:cNvSpPr>
          <p:nvPr>
            <p:ph type="title"/>
          </p:nvPr>
        </p:nvSpPr>
        <p:spPr>
          <a:xfrm>
            <a:off x="724620" y="2373"/>
            <a:ext cx="10752826" cy="1293028"/>
          </a:xfrm>
        </p:spPr>
        <p:txBody>
          <a:bodyPr vert="horz" lIns="91440" tIns="45720" rIns="91440" bIns="45720" rtlCol="0" anchor="ctr">
            <a:noAutofit/>
          </a:bodyPr>
          <a:lstStyle/>
          <a:p>
            <a:r>
              <a:rPr lang="mn-MN" sz="4400">
                <a:solidFill>
                  <a:srgbClr val="FFFF00"/>
                </a:solidFill>
              </a:rPr>
              <a:t>Анхаарал тавьсанд баярлалаа!</a:t>
            </a:r>
          </a:p>
        </p:txBody>
      </p:sp>
      <p:pic>
        <p:nvPicPr>
          <p:cNvPr id="4" name="Picture 4" descr="Diagram, timeline&#10;&#10;Description automatically generated">
            <a:extLst>
              <a:ext uri="{FF2B5EF4-FFF2-40B4-BE49-F238E27FC236}">
                <a16:creationId xmlns:a16="http://schemas.microsoft.com/office/drawing/2014/main" id="{FDEEF189-0BE3-457B-8B3E-045115F8B539}"/>
              </a:ext>
            </a:extLst>
          </p:cNvPr>
          <p:cNvPicPr>
            <a:picLocks noGrp="1" noChangeAspect="1"/>
          </p:cNvPicPr>
          <p:nvPr>
            <p:ph idx="1"/>
          </p:nvPr>
        </p:nvPicPr>
        <p:blipFill>
          <a:blip r:embed="rId2"/>
          <a:stretch>
            <a:fillRect/>
          </a:stretch>
        </p:blipFill>
        <p:spPr>
          <a:xfrm>
            <a:off x="998024" y="1159391"/>
            <a:ext cx="10469120" cy="5749406"/>
          </a:xfrm>
        </p:spPr>
      </p:pic>
    </p:spTree>
    <p:extLst>
      <p:ext uri="{BB962C8B-B14F-4D97-AF65-F5344CB8AC3E}">
        <p14:creationId xmlns:p14="http://schemas.microsoft.com/office/powerpoint/2010/main" val="220717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562E-A1C1-4C39-9428-866D834BAE90}"/>
              </a:ext>
            </a:extLst>
          </p:cNvPr>
          <p:cNvSpPr>
            <a:spLocks noGrp="1"/>
          </p:cNvSpPr>
          <p:nvPr>
            <p:ph idx="1"/>
          </p:nvPr>
        </p:nvSpPr>
        <p:spPr>
          <a:xfrm>
            <a:off x="800819" y="282372"/>
            <a:ext cx="10820400" cy="6022577"/>
          </a:xfrm>
        </p:spPr>
        <p:txBody>
          <a:bodyPr vert="horz" lIns="91440" tIns="45720" rIns="91440" bIns="45720" rtlCol="0" anchor="t">
            <a:normAutofit/>
          </a:bodyPr>
          <a:lstStyle/>
          <a:p>
            <a:pPr marL="0" indent="0">
              <a:buNone/>
            </a:pPr>
            <a:r>
              <a:rPr lang="en-US" noProof="1">
                <a:ea typeface="+mn-lt"/>
                <a:cs typeface="+mn-lt"/>
              </a:rPr>
              <a:t>Анхны Грекийн олимпийн их наадамд зохиогдож байсан цөөхөн төрлийн спортын нэг нь усан сэлэлтийн төрөл байсан. 1908 онд Олон Улсын Усан Спортын холбоо байгуулагдсан бөгөөд 2008 онд 100 жилийн ой болсон. Энэ хугацаанд усан спорт нь усан сэлэлт, уран сайхны сэлэлт буюу синхрон, усны бөмбөг буюу поло, усанд үсрэлт гэсэн төрлүүдээр зохиогдох болсон. Дэлхийн хэмжээнд усан спорт нь өндөр хөгжсөн.</a:t>
            </a:r>
            <a:endParaRPr lang="en-US" noProof="1"/>
          </a:p>
          <a:p>
            <a:pPr marL="0" indent="0">
              <a:buNone/>
            </a:pPr>
            <a:r>
              <a:rPr lang="en-US" noProof="1">
                <a:ea typeface="+mn-lt"/>
                <a:cs typeface="+mn-lt"/>
              </a:rPr>
              <a:t>Усанд сэлэлтийн төрөл</a:t>
            </a:r>
            <a:endParaRPr lang="en-US" noProof="1"/>
          </a:p>
          <a:p>
            <a:pPr marL="0" indent="0">
              <a:buNone/>
            </a:pPr>
            <a:r>
              <a:rPr lang="en-US" noProof="1">
                <a:ea typeface="+mn-lt"/>
                <a:cs typeface="+mn-lt"/>
              </a:rPr>
              <a:t>Усанд сэлэлт нь дотроо төрөл зайгаараа хэд хэд хуваагддаг.Үүнд:</a:t>
            </a:r>
            <a:endParaRPr lang="en-US" noProof="1"/>
          </a:p>
          <a:p>
            <a:pPr marL="457200" indent="-457200">
              <a:buAutoNum type="arabicPeriod"/>
            </a:pPr>
            <a:r>
              <a:rPr lang="en-US" noProof="1">
                <a:ea typeface="+mn-lt"/>
                <a:cs typeface="+mn-lt"/>
              </a:rPr>
              <a:t>Өврөөр даллах буюу чөлөөт сэлэлт /Freestyle/</a:t>
            </a:r>
            <a:endParaRPr lang="en-US" noProof="1"/>
          </a:p>
          <a:p>
            <a:pPr marL="457200" indent="-457200">
              <a:buAutoNum type="arabicPeriod"/>
            </a:pPr>
            <a:r>
              <a:rPr lang="en-US" noProof="1">
                <a:ea typeface="+mn-lt"/>
                <a:cs typeface="+mn-lt"/>
              </a:rPr>
              <a:t>Араар даллах /Backstroke/</a:t>
            </a:r>
            <a:endParaRPr lang="en-US" noProof="1"/>
          </a:p>
          <a:p>
            <a:pPr marL="457200" indent="-457200">
              <a:buAutoNum type="arabicPeriod"/>
            </a:pPr>
            <a:r>
              <a:rPr lang="en-US" noProof="1">
                <a:ea typeface="+mn-lt"/>
                <a:cs typeface="+mn-lt"/>
              </a:rPr>
              <a:t>Мэлхий сэлэлт /Breaststroke/</a:t>
            </a:r>
            <a:endParaRPr lang="en-US" noProof="1"/>
          </a:p>
          <a:p>
            <a:pPr marL="457200" indent="-457200">
              <a:buAutoNum type="arabicPeriod"/>
            </a:pPr>
            <a:r>
              <a:rPr lang="en-US" noProof="1">
                <a:ea typeface="+mn-lt"/>
                <a:cs typeface="+mn-lt"/>
              </a:rPr>
              <a:t>Далайн гахай /Butterfly/ гэж хуваагддаг.</a:t>
            </a:r>
            <a:endParaRPr lang="en-US" noProof="1"/>
          </a:p>
          <a:p>
            <a:pPr marL="457200" indent="-457200">
              <a:buAutoNum type="arabicPeriod"/>
            </a:pPr>
            <a:r>
              <a:rPr lang="en-US" noProof="1">
                <a:ea typeface="+mn-lt"/>
                <a:cs typeface="+mn-lt"/>
              </a:rPr>
              <a:t>Холимог сэлэлт /Individual Medley/</a:t>
            </a:r>
          </a:p>
          <a:p>
            <a:pPr marL="457200" indent="-457200">
              <a:buAutoNum type="arabicPeriod"/>
            </a:pPr>
            <a:r>
              <a:rPr lang="en-US" noProof="1">
                <a:ea typeface="+mn-lt"/>
                <a:cs typeface="+mn-lt"/>
              </a:rPr>
              <a:t>Буухиа сэлэлт</a:t>
            </a:r>
          </a:p>
          <a:p>
            <a:pPr marL="0" indent="0">
              <a:buNone/>
            </a:pPr>
            <a:r>
              <a:rPr lang="en-US" noProof="1">
                <a:ea typeface="+mn-lt"/>
                <a:cs typeface="+mn-lt"/>
              </a:rPr>
              <a:t>Мөн төрөл дотроо зайгаараа хуваагддаг.</a:t>
            </a:r>
            <a:endParaRPr lang="en-US" noProof="1"/>
          </a:p>
          <a:p>
            <a:pPr marL="0" indent="0">
              <a:buNone/>
            </a:pPr>
            <a:endParaRPr lang="en-US" dirty="0"/>
          </a:p>
          <a:p>
            <a:endParaRPr lang="en-US" dirty="0"/>
          </a:p>
        </p:txBody>
      </p:sp>
    </p:spTree>
    <p:extLst>
      <p:ext uri="{BB962C8B-B14F-4D97-AF65-F5344CB8AC3E}">
        <p14:creationId xmlns:p14="http://schemas.microsoft.com/office/powerpoint/2010/main" val="171076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9629-8D15-403B-B06F-C5BDF9ECA325}"/>
              </a:ext>
            </a:extLst>
          </p:cNvPr>
          <p:cNvSpPr>
            <a:spLocks noGrp="1"/>
          </p:cNvSpPr>
          <p:nvPr>
            <p:ph type="title"/>
          </p:nvPr>
        </p:nvSpPr>
        <p:spPr>
          <a:xfrm>
            <a:off x="4673600" y="764373"/>
            <a:ext cx="6832600" cy="1293028"/>
          </a:xfrm>
        </p:spPr>
        <p:txBody>
          <a:bodyPr>
            <a:normAutofit/>
          </a:bodyPr>
          <a:lstStyle/>
          <a:p>
            <a:r>
              <a:rPr lang="en-US" noProof="1"/>
              <a:t>1. Өврөөр даллах сэлэлт</a:t>
            </a:r>
          </a:p>
        </p:txBody>
      </p:sp>
      <p:pic>
        <p:nvPicPr>
          <p:cNvPr id="5" name="Picture 5">
            <a:extLst>
              <a:ext uri="{FF2B5EF4-FFF2-40B4-BE49-F238E27FC236}">
                <a16:creationId xmlns:a16="http://schemas.microsoft.com/office/drawing/2014/main" id="{1D8208F0-0D36-43B9-A6E1-4FFBD5F81D71}"/>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7866" r="18858" b="-2"/>
          <a:stretch/>
        </p:blipFill>
        <p:spPr>
          <a:xfrm>
            <a:off x="630705" y="1101969"/>
            <a:ext cx="3577880" cy="2441448"/>
          </a:xfrm>
          <a:prstGeom prst="rect">
            <a:avLst/>
          </a:prstGeom>
        </p:spPr>
      </p:pic>
      <p:pic>
        <p:nvPicPr>
          <p:cNvPr id="4" name="Picture 4" descr="Person doing laps in pool">
            <a:extLst>
              <a:ext uri="{FF2B5EF4-FFF2-40B4-BE49-F238E27FC236}">
                <a16:creationId xmlns:a16="http://schemas.microsoft.com/office/drawing/2014/main" id="{93CC7B0B-900B-42BA-AC2C-8BD658DC3C2D}"/>
              </a:ext>
            </a:extLst>
          </p:cNvPr>
          <p:cNvPicPr>
            <a:picLocks noChangeAspect="1"/>
          </p:cNvPicPr>
          <p:nvPr/>
        </p:nvPicPr>
        <p:blipFill rotWithShape="1">
          <a:blip r:embed="rId4"/>
          <a:srcRect l="3008" r="-1" b="-1"/>
          <a:stretch/>
        </p:blipFill>
        <p:spPr>
          <a:xfrm>
            <a:off x="630705" y="3763108"/>
            <a:ext cx="3577880" cy="2443852"/>
          </a:xfrm>
          <a:prstGeom prst="rect">
            <a:avLst/>
          </a:prstGeom>
        </p:spPr>
      </p:pic>
      <p:sp>
        <p:nvSpPr>
          <p:cNvPr id="3" name="Content Placeholder 2">
            <a:extLst>
              <a:ext uri="{FF2B5EF4-FFF2-40B4-BE49-F238E27FC236}">
                <a16:creationId xmlns:a16="http://schemas.microsoft.com/office/drawing/2014/main" id="{4200EF43-AC58-40A3-B92B-7C799A1F4321}"/>
              </a:ext>
            </a:extLst>
          </p:cNvPr>
          <p:cNvSpPr>
            <a:spLocks noGrp="1"/>
          </p:cNvSpPr>
          <p:nvPr>
            <p:ph idx="1"/>
          </p:nvPr>
        </p:nvSpPr>
        <p:spPr>
          <a:xfrm>
            <a:off x="4673600" y="2194560"/>
            <a:ext cx="6832600" cy="4024125"/>
          </a:xfrm>
        </p:spPr>
        <p:txBody>
          <a:bodyPr vert="horz" lIns="91440" tIns="45720" rIns="91440" bIns="45720" rtlCol="0">
            <a:normAutofit/>
          </a:bodyPr>
          <a:lstStyle/>
          <a:p>
            <a:r>
              <a:rPr lang="mn-MN"/>
              <a:t>Энэ сэлэлтийн төрөл нь хамгийн хурдан сэлэлтийн төрөлд ордог. Дэлхийн олон улсын усанд сэлэтийн тэмцээнүүд 50, 100, 200, 400,  800, 1500 метрийн зайнд уг сэлэлтээр уралддаг. Усны аврагчид голдуу өврөөр даллах сэлэлтийг өөрийнхөө ажилд хэрэглэдэг. Спорт сэлэлтийн төрлийн сургалтыг голдуу өврөөр даллах сэлэлтийн төрлөөр эхэлдэг. Учир нь уг сэлэлтийн төрлийг сурахад хялбар байдаг бөгөөд түгээмэл гэж мэргэжилтнүүд үздэг. Уг сэлэлтийг сурснаар дараагийн сэлэлтийн төрлүүдийг сурахад хялбархан байдаг.</a:t>
            </a:r>
          </a:p>
          <a:p>
            <a:endParaRPr lang="mn-MN"/>
          </a:p>
        </p:txBody>
      </p:sp>
    </p:spTree>
    <p:extLst>
      <p:ext uri="{BB962C8B-B14F-4D97-AF65-F5344CB8AC3E}">
        <p14:creationId xmlns:p14="http://schemas.microsoft.com/office/powerpoint/2010/main" val="15452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5"/>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47B9-E25B-486F-9D0F-045B45E13787}"/>
              </a:ext>
            </a:extLst>
          </p:cNvPr>
          <p:cNvSpPr>
            <a:spLocks noGrp="1"/>
          </p:cNvSpPr>
          <p:nvPr>
            <p:ph type="title"/>
          </p:nvPr>
        </p:nvSpPr>
        <p:spPr>
          <a:xfrm>
            <a:off x="2895600" y="764373"/>
            <a:ext cx="8610600" cy="1293028"/>
          </a:xfrm>
        </p:spPr>
        <p:txBody>
          <a:bodyPr>
            <a:normAutofit/>
          </a:bodyPr>
          <a:lstStyle/>
          <a:p>
            <a:r>
              <a:rPr lang="mn-MN"/>
              <a:t>2. Араар даллах сэлэлт</a:t>
            </a:r>
          </a:p>
        </p:txBody>
      </p:sp>
      <p:sp>
        <p:nvSpPr>
          <p:cNvPr id="3" name="Content Placeholder 2">
            <a:extLst>
              <a:ext uri="{FF2B5EF4-FFF2-40B4-BE49-F238E27FC236}">
                <a16:creationId xmlns:a16="http://schemas.microsoft.com/office/drawing/2014/main" id="{0EA082D0-0C61-4A0C-BB56-180F2FA417BA}"/>
              </a:ext>
            </a:extLst>
          </p:cNvPr>
          <p:cNvSpPr>
            <a:spLocks noGrp="1"/>
          </p:cNvSpPr>
          <p:nvPr>
            <p:ph idx="1"/>
          </p:nvPr>
        </p:nvSpPr>
        <p:spPr>
          <a:xfrm>
            <a:off x="677333" y="2194560"/>
            <a:ext cx="5816600" cy="4024125"/>
          </a:xfrm>
        </p:spPr>
        <p:txBody>
          <a:bodyPr vert="horz" lIns="91440" tIns="45720" rIns="91440" bIns="45720" rtlCol="0">
            <a:normAutofit/>
          </a:bodyPr>
          <a:lstStyle/>
          <a:p>
            <a:r>
              <a:rPr lang="mn-MN"/>
              <a:t>Энэ сэлэлтийн төрөл нь мэлхий сэлэлтээс арай хурдан. Араар даллах сэлэлтийн техник нь өврөөр даллах сэлэлтийн техниктэй адилхан. Гар усан дээгүүр даллана дараа нь усанд буун таталтын хөдөлгөөн хийнэ. Баруун гарыг татаж байх үед зүүн гар усан дээгүүр даллах хөдөлгөөн хийнэ. Хоёр хөл ээлжлэн усан дээр тасралтгүй цохино.</a:t>
            </a:r>
            <a:endParaRPr lang="en-US"/>
          </a:p>
        </p:txBody>
      </p:sp>
      <p:pic>
        <p:nvPicPr>
          <p:cNvPr id="4" name="Picture 4">
            <a:extLst>
              <a:ext uri="{FF2B5EF4-FFF2-40B4-BE49-F238E27FC236}">
                <a16:creationId xmlns:a16="http://schemas.microsoft.com/office/drawing/2014/main" id="{9D4DDC85-C4D4-4CC2-8083-AA60FF4B8C2C}"/>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1760" r="6725" b="3"/>
          <a:stretch/>
        </p:blipFill>
        <p:spPr>
          <a:xfrm>
            <a:off x="6625567" y="2199235"/>
            <a:ext cx="4449312" cy="2490776"/>
          </a:xfrm>
          <a:prstGeom prst="rect">
            <a:avLst/>
          </a:prstGeom>
        </p:spPr>
      </p:pic>
      <p:pic>
        <p:nvPicPr>
          <p:cNvPr id="13" name="Picture 13">
            <a:extLst>
              <a:ext uri="{FF2B5EF4-FFF2-40B4-BE49-F238E27FC236}">
                <a16:creationId xmlns:a16="http://schemas.microsoft.com/office/drawing/2014/main" id="{9B268A39-33C1-4BFA-B5C8-66E82873E2B1}"/>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6630837" y="4564667"/>
            <a:ext cx="4882553" cy="1639306"/>
          </a:xfrm>
          <a:prstGeom prst="rect">
            <a:avLst/>
          </a:prstGeom>
        </p:spPr>
      </p:pic>
    </p:spTree>
    <p:extLst>
      <p:ext uri="{BB962C8B-B14F-4D97-AF65-F5344CB8AC3E}">
        <p14:creationId xmlns:p14="http://schemas.microsoft.com/office/powerpoint/2010/main" val="119051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4"/>
                                        </p:tgtEl>
                                        <p:attrNameLst>
                                          <p:attrName>ppt_x</p:attrName>
                                        </p:attrNameLst>
                                      </p:cBhvr>
                                      <p:tavLst>
                                        <p:tav tm="0">
                                          <p:val>
                                            <p:strVal val="ppt_x"/>
                                          </p:val>
                                        </p:tav>
                                        <p:tav tm="100000">
                                          <p:val>
                                            <p:strVal val="ppt_x"/>
                                          </p:val>
                                        </p:tav>
                                      </p:tavLst>
                                    </p:anim>
                                    <p:anim calcmode="lin" valueType="num">
                                      <p:cBhvr additive="base">
                                        <p:cTn id="18" dur="500"/>
                                        <p:tgtEl>
                                          <p:spTgt spid="4"/>
                                        </p:tgtEl>
                                        <p:attrNameLst>
                                          <p:attrName>ppt_y</p:attrName>
                                        </p:attrNameLst>
                                      </p:cBhvr>
                                      <p:tavLst>
                                        <p:tav tm="0">
                                          <p:val>
                                            <p:strVal val="ppt_y"/>
                                          </p:val>
                                        </p:tav>
                                        <p:tav tm="100000">
                                          <p:val>
                                            <p:strVal val="1+ppt_h/2"/>
                                          </p:val>
                                        </p:tav>
                                      </p:tavLst>
                                    </p:anim>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nodeType="clickEffect">
                                  <p:stCondLst>
                                    <p:cond delay="0"/>
                                  </p:stCondLst>
                                  <p:childTnLst>
                                    <p:animEffect transition="out" filter="randombar(horizontal)">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90E0-F25F-4923-A87B-974287C0809D}"/>
              </a:ext>
            </a:extLst>
          </p:cNvPr>
          <p:cNvSpPr>
            <a:spLocks noGrp="1"/>
          </p:cNvSpPr>
          <p:nvPr>
            <p:ph type="title"/>
          </p:nvPr>
        </p:nvSpPr>
        <p:spPr>
          <a:xfrm>
            <a:off x="4673600" y="764373"/>
            <a:ext cx="6832600" cy="1293028"/>
          </a:xfrm>
        </p:spPr>
        <p:txBody>
          <a:bodyPr>
            <a:normAutofit/>
          </a:bodyPr>
          <a:lstStyle/>
          <a:p>
            <a:r>
              <a:rPr lang="mn-MN">
                <a:ea typeface="+mj-lt"/>
                <a:cs typeface="+mj-lt"/>
              </a:rPr>
              <a:t>3. Мэлхий сэлэлт</a:t>
            </a:r>
            <a:endParaRPr lang="mn-MN"/>
          </a:p>
        </p:txBody>
      </p:sp>
      <p:sp>
        <p:nvSpPr>
          <p:cNvPr id="11" name="Rectangle 10">
            <a:extLst>
              <a:ext uri="{FF2B5EF4-FFF2-40B4-BE49-F238E27FC236}">
                <a16:creationId xmlns:a16="http://schemas.microsoft.com/office/drawing/2014/main" id="{21495152-D769-451A-92DB-5A3DE73FCD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64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37C7C43F-9C8D-4842-A822-45661456A8A7}"/>
              </a:ext>
            </a:extLst>
          </p:cNvPr>
          <p:cNvPicPr>
            <a:picLocks noChangeAspect="1"/>
          </p:cNvPicPr>
          <p:nvPr/>
        </p:nvPicPr>
        <p:blipFill rotWithShape="1">
          <a:blip r:embed="rId2"/>
          <a:srcRect l="870" r="4" b="4"/>
          <a:stretch/>
        </p:blipFill>
        <p:spPr>
          <a:xfrm>
            <a:off x="1" y="-2"/>
            <a:ext cx="4169661" cy="4206240"/>
          </a:xfrm>
          <a:prstGeom prst="rect">
            <a:avLst/>
          </a:prstGeom>
        </p:spPr>
      </p:pic>
      <p:pic>
        <p:nvPicPr>
          <p:cNvPr id="4" name="Picture 4" descr="A picture containing sky, water sport, swimming&#10;&#10;Description automatically generated">
            <a:extLst>
              <a:ext uri="{FF2B5EF4-FFF2-40B4-BE49-F238E27FC236}">
                <a16:creationId xmlns:a16="http://schemas.microsoft.com/office/drawing/2014/main" id="{9A61B2A3-B2E4-4409-BCE0-83CE1DF2150E}"/>
              </a:ext>
            </a:extLst>
          </p:cNvPr>
          <p:cNvPicPr>
            <a:picLocks noChangeAspect="1"/>
          </p:cNvPicPr>
          <p:nvPr/>
        </p:nvPicPr>
        <p:blipFill rotWithShape="1">
          <a:blip r:embed="rId3"/>
          <a:srcRect l="1567" r="1734" b="4"/>
          <a:stretch/>
        </p:blipFill>
        <p:spPr>
          <a:xfrm>
            <a:off x="-1" y="4206239"/>
            <a:ext cx="4169662" cy="2651761"/>
          </a:xfrm>
          <a:prstGeom prst="rect">
            <a:avLst/>
          </a:prstGeom>
        </p:spPr>
      </p:pic>
      <p:sp>
        <p:nvSpPr>
          <p:cNvPr id="3" name="Content Placeholder 2">
            <a:extLst>
              <a:ext uri="{FF2B5EF4-FFF2-40B4-BE49-F238E27FC236}">
                <a16:creationId xmlns:a16="http://schemas.microsoft.com/office/drawing/2014/main" id="{28229C6D-F189-4840-86BD-1D212B4A1E6A}"/>
              </a:ext>
            </a:extLst>
          </p:cNvPr>
          <p:cNvSpPr>
            <a:spLocks noGrp="1"/>
          </p:cNvSpPr>
          <p:nvPr>
            <p:ph idx="1"/>
          </p:nvPr>
        </p:nvSpPr>
        <p:spPr>
          <a:xfrm>
            <a:off x="4673600" y="2194560"/>
            <a:ext cx="6832600" cy="4024125"/>
          </a:xfrm>
        </p:spPr>
        <p:txBody>
          <a:bodyPr vert="horz" lIns="91440" tIns="45720" rIns="91440" bIns="45720" rtlCol="0">
            <a:normAutofit/>
          </a:bodyPr>
          <a:lstStyle/>
          <a:p>
            <a:r>
              <a:rPr lang="mn-MN"/>
              <a:t>Энэ сэлэлтийн төрөл нь хамгийн удаан сэлэлтийн төрөлд ордог. Сэлэлтийн техник хувьд усан доогуур гарын таталт (гар уснаас гарахгүй) хөлийн тийрэлт ээлжилсэн хөдөлгөөнүүд юм. Мэлхий сэлэлтээр 50,100, 200 метрийн зайнд голдуу уралддаг. Мэлхий сэлэтийн ашигтай тал нь уг сэлэлтээр задгай усанд сэлж байхдаа, сэлэтийн чиглэлийг алдахгүй байх, хувцастай сэлэх, сэлэхдээ ямар нэгэн зүйлээс барих, ямар нэгэн зүйлийг чирж сэлэхэд цуцалт бага байдаг учир хүмүүс уг сэлэтээр сэлэх дуртай байдаг.</a:t>
            </a:r>
          </a:p>
        </p:txBody>
      </p:sp>
    </p:spTree>
    <p:extLst>
      <p:ext uri="{BB962C8B-B14F-4D97-AF65-F5344CB8AC3E}">
        <p14:creationId xmlns:p14="http://schemas.microsoft.com/office/powerpoint/2010/main" val="7809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D5EA-2393-45C1-B1B0-A7749933643C}"/>
              </a:ext>
            </a:extLst>
          </p:cNvPr>
          <p:cNvSpPr>
            <a:spLocks noGrp="1"/>
          </p:cNvSpPr>
          <p:nvPr>
            <p:ph type="title"/>
          </p:nvPr>
        </p:nvSpPr>
        <p:spPr>
          <a:xfrm>
            <a:off x="2895600" y="764373"/>
            <a:ext cx="8610600" cy="1293028"/>
          </a:xfrm>
        </p:spPr>
        <p:txBody>
          <a:bodyPr>
            <a:normAutofit/>
          </a:bodyPr>
          <a:lstStyle/>
          <a:p>
            <a:r>
              <a:rPr lang="en-US" dirty="0"/>
              <a:t>4. </a:t>
            </a:r>
            <a:r>
              <a:rPr lang="mn-MN" noProof="1">
                <a:ea typeface="+mj-lt"/>
                <a:cs typeface="+mj-lt"/>
              </a:rPr>
              <a:t>Далайн гахай сэлэлт</a:t>
            </a:r>
            <a:endParaRPr lang="mn-MN" noProof="1"/>
          </a:p>
        </p:txBody>
      </p:sp>
      <p:sp>
        <p:nvSpPr>
          <p:cNvPr id="3" name="Content Placeholder 2">
            <a:extLst>
              <a:ext uri="{FF2B5EF4-FFF2-40B4-BE49-F238E27FC236}">
                <a16:creationId xmlns:a16="http://schemas.microsoft.com/office/drawing/2014/main" id="{B44CBE41-5620-4697-ADAF-D19603DAB8C9}"/>
              </a:ext>
            </a:extLst>
          </p:cNvPr>
          <p:cNvSpPr>
            <a:spLocks noGrp="1"/>
          </p:cNvSpPr>
          <p:nvPr>
            <p:ph idx="1"/>
          </p:nvPr>
        </p:nvSpPr>
        <p:spPr>
          <a:xfrm>
            <a:off x="685800" y="2194560"/>
            <a:ext cx="6071461" cy="4024125"/>
          </a:xfrm>
        </p:spPr>
        <p:txBody>
          <a:bodyPr vert="horz" lIns="91440" tIns="45720" rIns="91440" bIns="45720" rtlCol="0">
            <a:normAutofit/>
          </a:bodyPr>
          <a:lstStyle/>
          <a:p>
            <a:r>
              <a:rPr lang="mn-MN" sz="1700"/>
              <a:t>Эдгээр сэлэтийн төрлүүд нь олон улсын сэлэлтийн тэмцээнүүдэд 1953 оноос эхэлж оруулсан. Далайн гахай сэлэлтээр 50, 100, 200 метрийн зайнд уралдаж байна. Уг сэлэлт нь мэлхий сэлэлтээс хурдаараа илүү болохоор сэлэгчид илүү үнэлж, энэ төрлийг усан спортын төрлүүдэд оруулсан. </a:t>
            </a:r>
          </a:p>
          <a:p>
            <a:pPr>
              <a:buFont typeface="Arial"/>
            </a:pPr>
            <a:r>
              <a:rPr lang="mn-MN" sz="1700"/>
              <a:t>Далайн гахайн сэлэлтийн үед хоёр гараа уснаас зэрэг гаргаж усан дээгүүр даллан урдаа буулгана. Гараа даган цээжин бие, толгой ус руу орно. Эрвээхий сэлэлтийн үед хөлийн хөдөлгөөн мэлхий сэлэлтийнх шиг ажиллана. Уг сэлэлтийг мэлхий сэлэлт, өврөөр даллах сэлэлт зэргийг сайн сурсны дараа сэлж эхэлнэ.</a:t>
            </a:r>
          </a:p>
        </p:txBody>
      </p:sp>
      <p:pic>
        <p:nvPicPr>
          <p:cNvPr id="4" name="Picture 4" descr="A picture containing linedrawing&#10;&#10;Description automatically generated">
            <a:extLst>
              <a:ext uri="{FF2B5EF4-FFF2-40B4-BE49-F238E27FC236}">
                <a16:creationId xmlns:a16="http://schemas.microsoft.com/office/drawing/2014/main" id="{D0FC79B2-0BA3-4053-8BF8-9B9BF120EA3A}"/>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12190" r="10151" b="-2"/>
          <a:stretch/>
        </p:blipFill>
        <p:spPr>
          <a:xfrm>
            <a:off x="7291754" y="2229566"/>
            <a:ext cx="4085492" cy="1920240"/>
          </a:xfrm>
          <a:prstGeom prst="rect">
            <a:avLst/>
          </a:prstGeom>
        </p:spPr>
      </p:pic>
      <p:pic>
        <p:nvPicPr>
          <p:cNvPr id="7" name="Picture 7">
            <a:extLst>
              <a:ext uri="{FF2B5EF4-FFF2-40B4-BE49-F238E27FC236}">
                <a16:creationId xmlns:a16="http://schemas.microsoft.com/office/drawing/2014/main" id="{C797CFD7-2550-4DEF-8B09-F72D850C863D}"/>
              </a:ext>
            </a:extLst>
          </p:cNvPr>
          <p:cNvPicPr>
            <a:picLocks noChangeAspect="1"/>
          </p:cNvPicPr>
          <p:nvPr/>
        </p:nvPicPr>
        <p:blipFill rotWithShape="1">
          <a:blip r:embed="rId4">
            <a:extLst>
              <a:ext uri="{837473B0-CC2E-450A-ABE3-18F120FF3D39}">
                <a1611:picAttrSrcUrl xmlns:a1611="http://schemas.microsoft.com/office/drawing/2016/11/main" xmlns="" r:id="rId5"/>
              </a:ext>
            </a:extLst>
          </a:blip>
          <a:srcRect t="13758" r="3" b="3"/>
          <a:stretch/>
        </p:blipFill>
        <p:spPr>
          <a:xfrm>
            <a:off x="7291754" y="4298445"/>
            <a:ext cx="4085492" cy="1920240"/>
          </a:xfrm>
          <a:prstGeom prst="rect">
            <a:avLst/>
          </a:prstGeom>
        </p:spPr>
      </p:pic>
    </p:spTree>
    <p:extLst>
      <p:ext uri="{BB962C8B-B14F-4D97-AF65-F5344CB8AC3E}">
        <p14:creationId xmlns:p14="http://schemas.microsoft.com/office/powerpoint/2010/main" val="182069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35C74B5-439E-4B1A-8E64-BEBF8EEF0F5A}"/>
              </a:ext>
            </a:extLst>
          </p:cNvPr>
          <p:cNvPicPr>
            <a:picLocks noChangeAspect="1"/>
          </p:cNvPicPr>
          <p:nvPr/>
        </p:nvPicPr>
        <p:blipFill rotWithShape="1">
          <a:blip r:embed="rId2">
            <a:alphaModFix amt="30000"/>
          </a:blip>
          <a:srcRect r="1" b="16056"/>
          <a:stretch/>
        </p:blipFill>
        <p:spPr>
          <a:xfrm>
            <a:off x="20" y="10"/>
            <a:ext cx="12191980" cy="6857990"/>
          </a:xfrm>
          <a:prstGeom prst="rect">
            <a:avLst/>
          </a:prstGeom>
        </p:spPr>
      </p:pic>
      <p:sp>
        <p:nvSpPr>
          <p:cNvPr id="2" name="Title 1">
            <a:extLst>
              <a:ext uri="{FF2B5EF4-FFF2-40B4-BE49-F238E27FC236}">
                <a16:creationId xmlns:a16="http://schemas.microsoft.com/office/drawing/2014/main" id="{68608563-BC77-4806-9347-ECA164E1B265}"/>
              </a:ext>
            </a:extLst>
          </p:cNvPr>
          <p:cNvSpPr>
            <a:spLocks noGrp="1"/>
          </p:cNvSpPr>
          <p:nvPr>
            <p:ph type="title"/>
          </p:nvPr>
        </p:nvSpPr>
        <p:spPr>
          <a:xfrm>
            <a:off x="2895600" y="764373"/>
            <a:ext cx="8610600" cy="1293028"/>
          </a:xfrm>
        </p:spPr>
        <p:txBody>
          <a:bodyPr>
            <a:normAutofit/>
          </a:bodyPr>
          <a:lstStyle/>
          <a:p>
            <a:r>
              <a:rPr lang="en-US" dirty="0"/>
              <a:t>5. </a:t>
            </a:r>
            <a:r>
              <a:rPr lang="mn-MN"/>
              <a:t>Холимог сэлэлт</a:t>
            </a:r>
          </a:p>
        </p:txBody>
      </p:sp>
      <p:sp>
        <p:nvSpPr>
          <p:cNvPr id="3" name="Content Placeholder 2">
            <a:extLst>
              <a:ext uri="{FF2B5EF4-FFF2-40B4-BE49-F238E27FC236}">
                <a16:creationId xmlns:a16="http://schemas.microsoft.com/office/drawing/2014/main" id="{CE67AAEF-F4D3-4E04-8724-A62BC27CFCFF}"/>
              </a:ext>
            </a:extLst>
          </p:cNvPr>
          <p:cNvSpPr>
            <a:spLocks noGrp="1"/>
          </p:cNvSpPr>
          <p:nvPr>
            <p:ph idx="1"/>
          </p:nvPr>
        </p:nvSpPr>
        <p:spPr>
          <a:xfrm>
            <a:off x="685800" y="2194560"/>
            <a:ext cx="10820400" cy="4024125"/>
          </a:xfrm>
        </p:spPr>
        <p:txBody>
          <a:bodyPr vert="horz" lIns="91440" tIns="45720" rIns="91440" bIns="45720" rtlCol="0">
            <a:normAutofit/>
          </a:bodyPr>
          <a:lstStyle/>
          <a:p>
            <a:r>
              <a:rPr lang="mn">
                <a:latin typeface="Consolas"/>
              </a:rPr>
              <a:t>Холимог сэлэлт бол араар даллах, мэлхий сэлэлт, эрвээхэй, чөлөөт сэлэлтийн дөрвөн өөр төрлийг нэг уралдаанд нэгтгэдэг. Энэ уралдаанд нэг усанд сэлэгч ганцаарчилсан холимог эсвэл дөрвөн төрлөөр сэлэгч холимог буухиа хэлбэрээр сэлдэг.</a:t>
            </a:r>
            <a:endParaRPr lang="en-US"/>
          </a:p>
        </p:txBody>
      </p:sp>
    </p:spTree>
    <p:extLst>
      <p:ext uri="{BB962C8B-B14F-4D97-AF65-F5344CB8AC3E}">
        <p14:creationId xmlns:p14="http://schemas.microsoft.com/office/powerpoint/2010/main" val="416192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946B8-CB7B-42E8-A100-0506AB7C3EEE}"/>
              </a:ext>
            </a:extLst>
          </p:cNvPr>
          <p:cNvSpPr>
            <a:spLocks noGrp="1"/>
          </p:cNvSpPr>
          <p:nvPr>
            <p:ph idx="1"/>
          </p:nvPr>
        </p:nvSpPr>
        <p:spPr>
          <a:xfrm>
            <a:off x="685800" y="986862"/>
            <a:ext cx="10820400" cy="5231823"/>
          </a:xfrm>
        </p:spPr>
        <p:txBody>
          <a:bodyPr vert="horz" lIns="91440" tIns="45720" rIns="91440" bIns="45720" rtlCol="0" anchor="t">
            <a:normAutofit/>
          </a:bodyPr>
          <a:lstStyle/>
          <a:p>
            <a:pPr marL="0" indent="0">
              <a:buNone/>
            </a:pPr>
            <a:r>
              <a:rPr lang="en-US" noProof="1"/>
              <a:t>Бүх төрлийн сэлэлт нь хөл болон гарын өвөрмөц хөдөлгөөн, техникийн онцлог, сэлэлтийн дүрэмтэй байдаг. Сургалт, дасгалжуулалтын явц нь чиглэсэн зорилгоо эрэмбэ дараатай хийж гүйцэтгэх, бие хүнд усанд сэлэх чадвар дадал болон төлөвшихөд тусладаг. Манай оронд усанд сэлэлтийн дөрвөн төрлийн сэлэлтээр сургалт явагдаж байна.</a:t>
            </a:r>
            <a:endParaRPr lang="en-US" noProof="1">
              <a:ea typeface="+mn-lt"/>
              <a:cs typeface="+mn-lt"/>
            </a:endParaRPr>
          </a:p>
          <a:p>
            <a:pPr marL="0" indent="0">
              <a:buNone/>
            </a:pPr>
            <a:r>
              <a:rPr lang="en-US" noProof="1"/>
              <a:t>Олимпын наадамд оролцдог зай</a:t>
            </a:r>
          </a:p>
          <a:p>
            <a:pPr marL="457200" indent="-457200">
              <a:buAutoNum type="arabicPeriod"/>
            </a:pPr>
            <a:r>
              <a:rPr lang="en-US" noProof="1"/>
              <a:t>Өврөөр даллах 50м , 100м, 200м, 400м, 800м, 1500м</a:t>
            </a:r>
          </a:p>
          <a:p>
            <a:pPr marL="457200" indent="-457200">
              <a:buAutoNum type="arabicPeriod"/>
            </a:pPr>
            <a:r>
              <a:rPr lang="en-US" noProof="1"/>
              <a:t>Араар даллах 100м, 200м</a:t>
            </a:r>
          </a:p>
          <a:p>
            <a:pPr marL="457200" indent="-457200">
              <a:buAutoNum type="arabicPeriod"/>
            </a:pPr>
            <a:r>
              <a:rPr lang="en-US" noProof="1"/>
              <a:t>Мэлхий сэлэлт 100м, 200м</a:t>
            </a:r>
          </a:p>
          <a:p>
            <a:pPr marL="457200" indent="-457200">
              <a:buAutoNum type="arabicPeriod"/>
            </a:pPr>
            <a:r>
              <a:rPr lang="en-US" noProof="1"/>
              <a:t>Далайн гахай сэлэлт 100м, 200м</a:t>
            </a:r>
          </a:p>
          <a:p>
            <a:pPr marL="457200" indent="-457200">
              <a:buAutoNum type="arabicPeriod"/>
            </a:pPr>
            <a:r>
              <a:rPr lang="en-US" noProof="1"/>
              <a:t>Холимог сэлэлт 200м, 400м</a:t>
            </a:r>
          </a:p>
          <a:p>
            <a:pPr marL="457200" indent="-457200">
              <a:buAutoNum type="arabicPeriod"/>
            </a:pPr>
            <a:r>
              <a:rPr lang="en-US" noProof="1"/>
              <a:t>Буухиа сэлэлт 100мХ4, 200мХ4</a:t>
            </a:r>
          </a:p>
        </p:txBody>
      </p:sp>
    </p:spTree>
    <p:extLst>
      <p:ext uri="{BB962C8B-B14F-4D97-AF65-F5344CB8AC3E}">
        <p14:creationId xmlns:p14="http://schemas.microsoft.com/office/powerpoint/2010/main" val="132941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40AA87-4343-4021-B112-8D23E2DEFDCF}"/>
              </a:ext>
            </a:extLst>
          </p:cNvPr>
          <p:cNvSpPr>
            <a:spLocks noGrp="1"/>
          </p:cNvSpPr>
          <p:nvPr>
            <p:ph idx="1"/>
          </p:nvPr>
        </p:nvSpPr>
        <p:spPr>
          <a:xfrm>
            <a:off x="890598" y="745846"/>
            <a:ext cx="9222535" cy="4262254"/>
          </a:xfrm>
        </p:spPr>
        <p:txBody>
          <a:bodyPr anchor="ctr">
            <a:normAutofit fontScale="92500" lnSpcReduction="20000"/>
          </a:bodyPr>
          <a:lstStyle/>
          <a:p>
            <a:r>
              <a:rPr lang="mn-MN" sz="2000">
                <a:ea typeface="+mn-lt"/>
                <a:cs typeface="+mn-lt"/>
              </a:rPr>
              <a:t>Усанд сэлэх нь бусад спортын нэгэн адил урсгал багатай байдаг. Гэхдээ сургалтын ашиг тус нь маргаангүй байдаг тул шинжээчид биеийн тамирын дасгал бол хамгийн "зохицолтой" гэсэн нэр томъёог танилцуулжээ. Усанд сэлэх нь таны бие бялдар, оюун санаа, сэтгэцийн байдалд сайнаар нөлөөлдөг. </a:t>
            </a:r>
            <a:endParaRPr lang="mn-MN" sz="2000"/>
          </a:p>
          <a:p>
            <a:pPr marL="457200" indent="-457200">
              <a:buAutoNum type="arabicPeriod"/>
            </a:pPr>
            <a:r>
              <a:rPr lang="mn-MN" sz="2000">
                <a:ea typeface="+mn-lt"/>
                <a:cs typeface="+mn-lt"/>
              </a:rPr>
              <a:t>Усанд сэлэх нь биеийн бараг бүх эрхтэн, тогтолцоог хамарсан сургалтын нэг төрөл юм. </a:t>
            </a:r>
            <a:endParaRPr lang="mn-MN">
              <a:ea typeface="+mn-lt"/>
              <a:cs typeface="+mn-lt"/>
            </a:endParaRPr>
          </a:p>
          <a:p>
            <a:pPr marL="457200" indent="-457200">
              <a:buAutoNum type="arabicPeriod"/>
            </a:pPr>
            <a:r>
              <a:rPr lang="mn-MN" sz="2000">
                <a:ea typeface="+mn-lt"/>
                <a:cs typeface="+mn-lt"/>
              </a:rPr>
              <a:t>Усан спорт нь байгалийн гоо үзэсгэлэн, залуу нас, хэлбэрийг хадгалахад хувь нэмэр оруулдаг </a:t>
            </a:r>
            <a:r>
              <a:rPr lang="mn-MN" sz="2000" dirty="0">
                <a:ea typeface="+mn-lt"/>
                <a:cs typeface="+mn-lt"/>
                <a:hlinkClick r:id="rId2"/>
              </a:rPr>
              <a:t>хөөрхөн дүр</a:t>
            </a:r>
            <a:r>
              <a:rPr lang="mn-MN" sz="2000">
                <a:ea typeface="+mn-lt"/>
                <a:cs typeface="+mn-lt"/>
              </a:rPr>
              <a:t>, арьсыг уян хатан, толигор болгож, жингээ хяналтандаа байлгадаг.</a:t>
            </a:r>
            <a:endParaRPr lang="mn-MN">
              <a:ea typeface="+mn-lt"/>
              <a:cs typeface="+mn-lt"/>
            </a:endParaRPr>
          </a:p>
          <a:p>
            <a:pPr marL="457200" indent="-457200">
              <a:buAutoNum type="arabicPeriod"/>
            </a:pPr>
            <a:r>
              <a:rPr lang="mn-MN" sz="2000">
                <a:ea typeface="+mn-lt"/>
                <a:cs typeface="+mn-lt"/>
              </a:rPr>
              <a:t>Энэ спортыг амьдралын эхний сараас хөгшрөх хүртэл бараг дасгал хийж болно.</a:t>
            </a:r>
            <a:endParaRPr lang="mn-MN">
              <a:ea typeface="+mn-lt"/>
              <a:cs typeface="+mn-lt"/>
            </a:endParaRPr>
          </a:p>
          <a:p>
            <a:pPr marL="457200" indent="-457200">
              <a:buAutoNum type="arabicPeriod"/>
            </a:pPr>
            <a:r>
              <a:rPr lang="mn-MN" sz="2000">
                <a:ea typeface="+mn-lt"/>
                <a:cs typeface="+mn-lt"/>
              </a:rPr>
              <a:t>Та хэв маягийг эзэмшиж, биеийн хөдөлгөөнийг эдлэх, усан сан, нуур, гол, далай дээр дасгал хийх боломжтой.</a:t>
            </a:r>
            <a:endParaRPr lang="mn-MN">
              <a:ea typeface="+mn-lt"/>
              <a:cs typeface="+mn-lt"/>
            </a:endParaRPr>
          </a:p>
          <a:p>
            <a:pPr marL="457200" indent="-457200">
              <a:buAutoNum type="arabicPeriod"/>
            </a:pPr>
            <a:r>
              <a:rPr lang="mn-MN" sz="2000">
                <a:ea typeface="+mn-lt"/>
                <a:cs typeface="+mn-lt"/>
              </a:rPr>
              <a:t>Энэ спорт нь бие махбодийг хатууруулах, олон өвчнөөс урьдчилан сэргийлэх, биеийн хурцадмал байдлыг бууруулж, стресстэй нөхцөл байдлыг даван туулахад тусалдаг.</a:t>
            </a:r>
            <a:endParaRPr lang="mn-MN"/>
          </a:p>
          <a:p>
            <a:endParaRPr lang="en-US" sz="2000" dirty="0"/>
          </a:p>
        </p:txBody>
      </p:sp>
      <p:pic>
        <p:nvPicPr>
          <p:cNvPr id="10"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B86F60A8-B383-45A2-8D7B-0804FB8BD690}"/>
              </a:ext>
            </a:extLst>
          </p:cNvPr>
          <p:cNvSpPr>
            <a:spLocks noGrp="1"/>
          </p:cNvSpPr>
          <p:nvPr>
            <p:ph type="title"/>
          </p:nvPr>
        </p:nvSpPr>
        <p:spPr>
          <a:xfrm>
            <a:off x="1001486" y="4771908"/>
            <a:ext cx="9845190" cy="1293028"/>
          </a:xfrm>
        </p:spPr>
        <p:txBody>
          <a:bodyPr>
            <a:normAutofit/>
          </a:bodyPr>
          <a:lstStyle/>
          <a:p>
            <a:pPr algn="l"/>
            <a:r>
              <a:rPr lang="en-US"/>
              <a:t>ДАВУУ ТАЛУУД:</a:t>
            </a:r>
            <a:endParaRPr lang="en-US" dirty="0"/>
          </a:p>
        </p:txBody>
      </p:sp>
    </p:spTree>
    <p:extLst>
      <p:ext uri="{BB962C8B-B14F-4D97-AF65-F5344CB8AC3E}">
        <p14:creationId xmlns:p14="http://schemas.microsoft.com/office/powerpoint/2010/main" val="8688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TotalTime>
  <Words>1079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Consolas</vt:lpstr>
      <vt:lpstr>Sylfaen</vt:lpstr>
      <vt:lpstr>Vapor Trail</vt:lpstr>
      <vt:lpstr>Усан сэлэлт</vt:lpstr>
      <vt:lpstr>PowerPoint Presentation</vt:lpstr>
      <vt:lpstr>1. Өврөөр даллах сэлэлт</vt:lpstr>
      <vt:lpstr>2. Араар даллах сэлэлт</vt:lpstr>
      <vt:lpstr>3. Мэлхий сэлэлт</vt:lpstr>
      <vt:lpstr>4. Далайн гахай сэлэлт</vt:lpstr>
      <vt:lpstr>5. Холимог сэлэлт</vt:lpstr>
      <vt:lpstr>PowerPoint Presentation</vt:lpstr>
      <vt:lpstr>ДАВУУ ТАЛУУД:</vt:lpstr>
      <vt:lpstr>Хүүхдэд зориулсан хамгийн сайн спорт!</vt:lpstr>
      <vt:lpstr>Эсрэг заалт</vt:lpstr>
      <vt:lpstr>Анхаарал тавьсанд баярлалаа!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Narangoo</dc:creator>
  <cp:lastModifiedBy>Xacaa a</cp:lastModifiedBy>
  <cp:revision>599</cp:revision>
  <dcterms:created xsi:type="dcterms:W3CDTF">2021-10-26T14:42:03Z</dcterms:created>
  <dcterms:modified xsi:type="dcterms:W3CDTF">2021-10-27T07:55:06Z</dcterms:modified>
</cp:coreProperties>
</file>