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3E3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7099" autoAdjust="0"/>
  </p:normalViewPr>
  <p:slideViewPr>
    <p:cSldViewPr snapToObjects="1" showGuides="1">
      <p:cViewPr varScale="1">
        <p:scale>
          <a:sx n="104" d="100"/>
          <a:sy n="104" d="100"/>
        </p:scale>
        <p:origin x="-1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-3834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5B2C45A-E869-45FE-B529-AF49C0F3C669}" type="datetimeFigureOut">
              <a:rPr lang="en-GB" smtClean="0">
                <a:latin typeface="Arial" panose="020B0604020202020204" pitchFamily="34" charset="0"/>
              </a:rPr>
              <a:pPr/>
              <a:t>04/04/17</a:t>
            </a:fld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1166760-0E69-430F-A97F-08802152DB5E}" type="slidenum">
              <a:rPr lang="en-GB" smtClean="0">
                <a:latin typeface="Arial" panose="020B0604020202020204" pitchFamily="34" charset="0"/>
              </a:rPr>
              <a:pPr/>
              <a:t>‹#›</a:t>
            </a:fld>
            <a:endParaRPr lang="en-GB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6496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F93E6C17-F35F-4654-8DE9-B693AC206066}" type="datetimeFigureOut">
              <a:rPr lang="en-GB" smtClean="0"/>
              <a:pPr/>
              <a:t>04/04/17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49027E0A-1465-4A40-B1D5-9126D49509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34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1.png" descr="EUROFUSION PowerPoint MASTER DECKBLATT.png"/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19459"/>
            <a:ext cx="9144000" cy="641908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5536" y="2348880"/>
            <a:ext cx="8496944" cy="1296144"/>
          </a:xfrm>
        </p:spPr>
        <p:txBody>
          <a:bodyPr>
            <a:normAutofit/>
          </a:bodyPr>
          <a:lstStyle>
            <a:lvl1pPr algn="l">
              <a:defRPr sz="35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 smtClean="0"/>
              <a:t>Test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4392488" cy="432048"/>
          </a:xfrm>
        </p:spPr>
        <p:txBody>
          <a:bodyPr>
            <a:normAutofit/>
          </a:bodyPr>
          <a:lstStyle>
            <a:lvl1pPr marL="0" indent="0" algn="l">
              <a:buNone/>
              <a:defRPr sz="2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TEST 1</a:t>
            </a:r>
          </a:p>
        </p:txBody>
      </p:sp>
      <p:sp>
        <p:nvSpPr>
          <p:cNvPr id="5" name="AutoShape 2" descr="https://idw-online.de/pages/de/institutionlogo921"/>
          <p:cNvSpPr>
            <a:spLocks noChangeAspect="1" noChangeArrowheads="1"/>
          </p:cNvSpPr>
          <p:nvPr userDrawn="1"/>
        </p:nvSpPr>
        <p:spPr bwMode="auto">
          <a:xfrm>
            <a:off x="155578" y="-457200"/>
            <a:ext cx="10763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395539" y="5691689"/>
            <a:ext cx="1295375" cy="90566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Logo of presenter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4295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0"/>
            <a:ext cx="8100392" cy="692696"/>
          </a:xfrm>
        </p:spPr>
        <p:txBody>
          <a:bodyPr>
            <a:normAutofit/>
          </a:bodyPr>
          <a:lstStyle>
            <a:lvl1pPr algn="l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4"/>
          </a:xfrm>
        </p:spPr>
        <p:txBody>
          <a:bodyPr/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sz="180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pic>
        <p:nvPicPr>
          <p:cNvPr id="4" name="Picture 3" descr="EurofusionDisc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11" y="116632"/>
            <a:ext cx="458197" cy="465708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545243"/>
            <a:ext cx="7560840" cy="268139"/>
          </a:xfrm>
        </p:spPr>
        <p:txBody>
          <a:bodyPr rIns="0"/>
          <a:lstStyle>
            <a:lvl1pPr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r>
              <a:rPr lang="en-GB" dirty="0" smtClean="0"/>
              <a:t>H. Meyer | ITPA PEP TGM | </a:t>
            </a:r>
            <a:r>
              <a:rPr lang="en-GB" dirty="0" err="1" smtClean="0"/>
              <a:t>Garching</a:t>
            </a:r>
            <a:r>
              <a:rPr lang="en-GB" dirty="0" smtClean="0"/>
              <a:t>, Germany | 23rd Oct. 2015 |</a:t>
            </a:r>
            <a:endParaRPr lang="en-GB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028384" y="6545237"/>
            <a:ext cx="693928" cy="268139"/>
          </a:xfrm>
          <a:prstGeom prst="rect">
            <a:avLst/>
          </a:prstGeom>
        </p:spPr>
        <p:txBody>
          <a:bodyPr vert="horz" lIns="0" tIns="45720" rIns="10800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 smtClean="0">
                <a:latin typeface="Arial"/>
                <a:cs typeface="Arial"/>
              </a:rPr>
              <a:t> Page </a:t>
            </a:r>
            <a:fld id="{A93540C9-FDB6-E749-91EB-1A9D9D162D4C}" type="slidenum">
              <a:rPr lang="en-GB" smtClean="0">
                <a:latin typeface="Arial"/>
                <a:cs typeface="Arial"/>
              </a:rPr>
              <a:pPr algn="l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6975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wo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0"/>
            <a:ext cx="8100392" cy="692696"/>
          </a:xfrm>
        </p:spPr>
        <p:txBody>
          <a:bodyPr>
            <a:normAutofit/>
          </a:bodyPr>
          <a:lstStyle>
            <a:lvl1pPr algn="l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pic>
        <p:nvPicPr>
          <p:cNvPr id="4" name="Picture 3" descr="EurofusionDisc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11" y="116632"/>
            <a:ext cx="458197" cy="465708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68316" y="908050"/>
            <a:ext cx="4175125" cy="5473700"/>
          </a:xfrm>
        </p:spPr>
        <p:txBody>
          <a:bodyPr/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anose="020B0604020202020204" pitchFamily="34" charset="0"/>
              <a:buChar char="•"/>
              <a:defRPr lang="en-GB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GB" sz="1800" kern="1200" dirty="0" smtClean="0">
                <a:solidFill>
                  <a:srgbClr val="8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GB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GB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908050"/>
            <a:ext cx="3887788" cy="5545138"/>
          </a:xfr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anose="020B0604020202020204" pitchFamily="34" charset="0"/>
              <a:buChar char="•"/>
              <a:defRPr lang="en-GB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GB" sz="1800" kern="1200" dirty="0" smtClean="0">
                <a:solidFill>
                  <a:srgbClr val="8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GB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GB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545243"/>
            <a:ext cx="7560840" cy="268139"/>
          </a:xfrm>
        </p:spPr>
        <p:txBody>
          <a:bodyPr rIns="0"/>
          <a:lstStyle>
            <a:lvl1pPr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r>
              <a:rPr lang="en-GB" dirty="0" smtClean="0"/>
              <a:t>H. Meyer | ITPA PEP TGM | </a:t>
            </a:r>
            <a:r>
              <a:rPr lang="en-GB" dirty="0" err="1" smtClean="0"/>
              <a:t>Garching</a:t>
            </a:r>
            <a:r>
              <a:rPr lang="en-GB" dirty="0" smtClean="0"/>
              <a:t>, Germany | 23rd Oct. 2015 |</a:t>
            </a:r>
            <a:endParaRPr lang="en-GB" dirty="0"/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8028384" y="6545237"/>
            <a:ext cx="693928" cy="268139"/>
          </a:xfrm>
          <a:prstGeom prst="rect">
            <a:avLst/>
          </a:prstGeom>
        </p:spPr>
        <p:txBody>
          <a:bodyPr vert="horz" lIns="0" tIns="45720" rIns="10800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 smtClean="0">
                <a:latin typeface="Arial"/>
                <a:cs typeface="Arial"/>
              </a:rPr>
              <a:t> Page </a:t>
            </a:r>
            <a:fld id="{A93540C9-FDB6-E749-91EB-1A9D9D162D4C}" type="slidenum">
              <a:rPr lang="en-GB" smtClean="0">
                <a:latin typeface="Arial"/>
                <a:cs typeface="Arial"/>
              </a:rPr>
              <a:pPr algn="l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6776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0"/>
            <a:ext cx="8100392" cy="692696"/>
          </a:xfrm>
        </p:spPr>
        <p:txBody>
          <a:bodyPr>
            <a:normAutofit/>
          </a:bodyPr>
          <a:lstStyle>
            <a:lvl1pPr algn="l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pic>
        <p:nvPicPr>
          <p:cNvPr id="4" name="Picture 3" descr="EurofusionDisc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11" y="116632"/>
            <a:ext cx="458197" cy="465708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545243"/>
            <a:ext cx="7560840" cy="268139"/>
          </a:xfrm>
        </p:spPr>
        <p:txBody>
          <a:bodyPr rIns="0"/>
          <a:lstStyle>
            <a:lvl1pPr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r>
              <a:rPr lang="en-GB" dirty="0" smtClean="0"/>
              <a:t>H. Meyer | ITPA PEP TGM | </a:t>
            </a:r>
            <a:r>
              <a:rPr lang="en-GB" dirty="0" err="1" smtClean="0"/>
              <a:t>Garching</a:t>
            </a:r>
            <a:r>
              <a:rPr lang="en-GB" dirty="0" smtClean="0"/>
              <a:t>, Germany | 23rd Oct. 2015 |</a:t>
            </a:r>
            <a:endParaRPr lang="en-GB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8028384" y="6545237"/>
            <a:ext cx="693928" cy="268139"/>
          </a:xfrm>
          <a:prstGeom prst="rect">
            <a:avLst/>
          </a:prstGeom>
        </p:spPr>
        <p:txBody>
          <a:bodyPr vert="horz" lIns="0" tIns="45720" rIns="10800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 smtClean="0">
                <a:latin typeface="Arial"/>
                <a:cs typeface="Arial"/>
              </a:rPr>
              <a:t> Page </a:t>
            </a:r>
            <a:fld id="{A93540C9-FDB6-E749-91EB-1A9D9D162D4C}" type="slidenum">
              <a:rPr lang="en-GB" smtClean="0">
                <a:latin typeface="Arial"/>
                <a:cs typeface="Arial"/>
              </a:rPr>
              <a:pPr algn="l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3306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996952"/>
            <a:ext cx="8100392" cy="692696"/>
          </a:xfrm>
        </p:spPr>
        <p:txBody>
          <a:bodyPr>
            <a:normAutofit/>
          </a:bodyPr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pic>
        <p:nvPicPr>
          <p:cNvPr id="4" name="Picture 3" descr="EurofusionDisc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11" y="116632"/>
            <a:ext cx="458197" cy="465708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545243"/>
            <a:ext cx="7560840" cy="268139"/>
          </a:xfrm>
        </p:spPr>
        <p:txBody>
          <a:bodyPr rIns="0"/>
          <a:lstStyle>
            <a:lvl1pPr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r>
              <a:rPr lang="en-GB" dirty="0" smtClean="0"/>
              <a:t>H. Meyer | ITPA PEP TGM | </a:t>
            </a:r>
            <a:r>
              <a:rPr lang="en-GB" dirty="0" err="1" smtClean="0"/>
              <a:t>Garching</a:t>
            </a:r>
            <a:r>
              <a:rPr lang="en-GB" dirty="0" smtClean="0"/>
              <a:t>, Germany | 23rd Oct. 2015 |</a:t>
            </a:r>
            <a:endParaRPr lang="en-GB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8028384" y="6545237"/>
            <a:ext cx="693928" cy="268139"/>
          </a:xfrm>
          <a:prstGeom prst="rect">
            <a:avLst/>
          </a:prstGeom>
        </p:spPr>
        <p:txBody>
          <a:bodyPr vert="horz" lIns="0" tIns="45720" rIns="10800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 smtClean="0">
                <a:latin typeface="Arial"/>
                <a:cs typeface="Arial"/>
              </a:rPr>
              <a:t> Page </a:t>
            </a:r>
            <a:fld id="{A93540C9-FDB6-E749-91EB-1A9D9D162D4C}" type="slidenum">
              <a:rPr lang="en-GB" smtClean="0">
                <a:latin typeface="Arial"/>
                <a:cs typeface="Arial"/>
              </a:rPr>
              <a:pPr algn="l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3306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algn="r"/>
            <a:r>
              <a:rPr lang="en-GB" dirty="0" smtClean="0"/>
              <a:t>H. Meyer | Colloq. Uni. Greifswald | Greifswald, Germany | 14th Oct. 2015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6A6D9FA1-99C7-4910-8E32-B85D378B006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64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Highlights of the EUROfusion MST1 campaigns 2015-2016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4077072"/>
            <a:ext cx="8640960" cy="1296144"/>
          </a:xfrm>
        </p:spPr>
        <p:txBody>
          <a:bodyPr>
            <a:normAutofit/>
          </a:bodyPr>
          <a:lstStyle/>
          <a:p>
            <a:r>
              <a:rPr lang="en-GB" b="0" i="1" dirty="0" smtClean="0"/>
              <a:t>The MST1 Task Force Leaders</a:t>
            </a:r>
            <a:endParaRPr lang="en-GB" b="0" i="1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697402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significant cross-field transport in L-mode due to RMPs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83696"/>
            <a:ext cx="8229600" cy="1425624"/>
          </a:xfrm>
        </p:spPr>
        <p:txBody>
          <a:bodyPr>
            <a:normAutofit fontScale="85000" lnSpcReduction="20000"/>
          </a:bodyPr>
          <a:lstStyle/>
          <a:p>
            <a:r>
              <a:rPr lang="el-GR" dirty="0"/>
              <a:t>λ</a:t>
            </a:r>
            <a:r>
              <a:rPr lang="en-GB" baseline="-25000" dirty="0"/>
              <a:t>q</a:t>
            </a:r>
            <a:r>
              <a:rPr lang="en-GB" dirty="0"/>
              <a:t> and S are similar for averaged heat flux profiles with RMPs in L-mode compared to reference without RMPs</a:t>
            </a:r>
            <a:r>
              <a:rPr lang="en-GB" dirty="0" smtClean="0"/>
              <a:t>.</a:t>
            </a:r>
          </a:p>
          <a:p>
            <a:r>
              <a:rPr lang="en-GB" dirty="0" smtClean="0"/>
              <a:t>ELM filaments lock to perturbation in H-mode.</a:t>
            </a:r>
          </a:p>
          <a:p>
            <a:pPr lvl="1"/>
            <a:r>
              <a:rPr lang="en-GB" dirty="0" smtClean="0"/>
              <a:t>Analysis of averaged 2D profile on-going.  </a:t>
            </a:r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dirty="0" smtClean="0"/>
              <a:t>H. Meyer/P. Martin | GA Meeting| Madrid, Spain | 15</a:t>
            </a:r>
            <a:r>
              <a:rPr lang="en-GB" baseline="30000" dirty="0" smtClean="0"/>
              <a:t>th</a:t>
            </a:r>
            <a:r>
              <a:rPr lang="en-GB" dirty="0" smtClean="0"/>
              <a:t> Dec. 2016 |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" y="6351711"/>
            <a:ext cx="3851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M. Faitsch et al. accepted Nucl. Mat. and Energy</a:t>
            </a:r>
          </a:p>
          <a:p>
            <a:r>
              <a:rPr lang="en-GB" sz="1200" i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M. Faitsch, ASDEX Upgrade Programme Seminar</a:t>
            </a:r>
            <a:endParaRPr lang="en-GB" sz="1200" i="1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692696"/>
            <a:ext cx="5461000" cy="4191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99644" y="1043444"/>
            <a:ext cx="1487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"/>
                <a:cs typeface="Arial"/>
              </a:rPr>
              <a:t>L-mode, n=2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65566" y="2492896"/>
            <a:ext cx="2270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/>
                <a:cs typeface="Arial"/>
              </a:rPr>
              <a:t>Obtain data for ELM suppression and mixed mode spectrum in 2017.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93091" y="6252008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AUG16-1.2-6 (M. </a:t>
            </a:r>
            <a:r>
              <a:rPr lang="en-GB" sz="1200" i="1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Faitsch</a:t>
            </a:r>
            <a:r>
              <a:rPr lang="en-GB" sz="1200" i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Y. Liu)</a:t>
            </a:r>
            <a:endParaRPr lang="en-GB" sz="1200" i="1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9852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UROFusion_MST1_extend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err="1" smtClean="0"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EUROFusion_MST1_extended.potm</Template>
  <TotalTime>9643</TotalTime>
  <Words>142</Words>
  <Application>Microsoft Macintosh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EUROFusion_MST1_extended</vt:lpstr>
      <vt:lpstr>Highlights of the EUROfusion MST1 campaigns 2015-2016</vt:lpstr>
      <vt:lpstr>No significant cross-field transport in L-mode due to RMPs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Nieckchen Petra</dc:creator>
  <cp:lastModifiedBy>Hendrik Meyer</cp:lastModifiedBy>
  <cp:revision>280</cp:revision>
  <cp:lastPrinted>2014-10-16T14:51:28Z</cp:lastPrinted>
  <dcterms:created xsi:type="dcterms:W3CDTF">2014-10-17T14:45:18Z</dcterms:created>
  <dcterms:modified xsi:type="dcterms:W3CDTF">2017-04-04T11:08:27Z</dcterms:modified>
</cp:coreProperties>
</file>