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6184-CB3D-435D-8D1C-9875A5B523B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D36C3-E49E-4E87-949B-D2D34BC3E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2002-4136-4B86-89A7-E47F50BB12E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3257-4E39-442C-A8D0-AEE5B579E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ntfoodbank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81000" y="838200"/>
            <a:ext cx="594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990600"/>
            <a:ext cx="6019800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 are excited this year to provide you with a number of different options to support the Kent Food Bank Annual Breakfast with your monetary donations. We have two different payment options, a one-time sponsorship payment or monthly installments. Both options will make a direct difference for families in need.</a:t>
            </a:r>
          </a:p>
          <a:p>
            <a:pPr algn="ctr"/>
            <a:r>
              <a:rPr lang="en-US" sz="1400" b="1" i="1" smtClean="0"/>
              <a:t>Your </a:t>
            </a:r>
            <a:r>
              <a:rPr lang="en-US" sz="1400" b="1" i="1" dirty="0" smtClean="0"/>
              <a:t>generosity is greatly appreciated!</a:t>
            </a:r>
          </a:p>
          <a:p>
            <a:pPr algn="ctr"/>
            <a:r>
              <a:rPr lang="en-US" sz="1400" b="1" i="1" dirty="0" smtClean="0"/>
              <a:t>THANK YOU!!!</a:t>
            </a:r>
            <a:endParaRPr lang="en-US" sz="1400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" y="22860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Gold</a:t>
            </a:r>
          </a:p>
          <a:p>
            <a:r>
              <a:rPr lang="en-US" sz="1600" b="1" dirty="0" smtClean="0"/>
              <a:t> </a:t>
            </a:r>
            <a:r>
              <a:rPr lang="en-US" sz="1600" b="1" i="1" dirty="0" smtClean="0"/>
              <a:t>$3,000 or $250 per month for a year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Logo and name recognition on printed materials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Logo and name recognition in annual report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Logo and name recognition on our Facebook page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Verbal recognition day of event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Each Table of Honor guest will receive 7 raffle tickets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Certificate of Appreciation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40386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Silver </a:t>
            </a:r>
          </a:p>
          <a:p>
            <a:r>
              <a:rPr lang="en-US" sz="1600" b="1" i="1" dirty="0" smtClean="0"/>
              <a:t>$1,500 or $125 per month for a year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Logo and name recognition on printed materials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Name recognition in annual report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Logo and name recognition on our Facebook page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Verbal recognition day of event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Each Table of Honor guest will receive 3 raffle tickets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5562600"/>
            <a:ext cx="5105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Bronze</a:t>
            </a:r>
          </a:p>
          <a:p>
            <a:r>
              <a:rPr lang="en-US" sz="1600" b="1" dirty="0" smtClean="0"/>
              <a:t>$1,000 or $85 per month for a year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Name recognition on printed materials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Name recognition in annual report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Name recognition on our Facebook page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Verbal recognition day of event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/>
              <a:t>Table of Honor at event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8200" y="23622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200" y="41148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8200" y="56388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" y="7086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7086600"/>
            <a:ext cx="6400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r>
              <a:rPr lang="en-US" sz="1200" b="1" dirty="0" smtClean="0"/>
              <a:t>Contact Name: _________________________________________________________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Business/Organization: __________________________________________________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Phone: _________________________ Email: ________________________________</a:t>
            </a:r>
            <a:endParaRPr lang="en-US" sz="1200" dirty="0" smtClean="0"/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85344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Garamond" pitchFamily="18" charset="0"/>
              </a:rPr>
              <a:t>Questions?  Email </a:t>
            </a:r>
            <a:r>
              <a:rPr lang="en-US" sz="1200" dirty="0" smtClean="0">
                <a:latin typeface="Garamond" pitchFamily="18" charset="0"/>
                <a:hlinkClick r:id="rId2"/>
              </a:rPr>
              <a:t>kentfoodbank@gmail.com</a:t>
            </a:r>
            <a:endParaRPr lang="en-US" sz="1200" dirty="0" smtClean="0">
              <a:latin typeface="Garamond" pitchFamily="18" charset="0"/>
            </a:endParaRPr>
          </a:p>
          <a:p>
            <a:pPr algn="ctr"/>
            <a:r>
              <a:rPr lang="en-US" sz="1200" dirty="0" smtClean="0"/>
              <a:t>EIN # 91-0881434  </a:t>
            </a:r>
          </a:p>
          <a:p>
            <a:pPr algn="ctr"/>
            <a:endParaRPr lang="en-US" sz="1200" dirty="0" smtClean="0">
              <a:latin typeface="Garamond" pitchFamily="18" charset="0"/>
            </a:endParaRPr>
          </a:p>
          <a:p>
            <a:pPr algn="ctr">
              <a:buFont typeface="Wingdings" pitchFamily="2" charset="2"/>
              <a:buChar char="ü"/>
            </a:pPr>
            <a:endParaRPr lang="en-US" sz="1200" dirty="0" smtClean="0">
              <a:latin typeface="Garamond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" y="2286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Kent Food Bank and Emergency Services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9387</TotalTime>
  <Words>224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ellis</dc:creator>
  <cp:lastModifiedBy>Jeniece</cp:lastModifiedBy>
  <cp:revision>606</cp:revision>
  <dcterms:created xsi:type="dcterms:W3CDTF">2015-02-05T19:35:40Z</dcterms:created>
  <dcterms:modified xsi:type="dcterms:W3CDTF">2015-03-02T20:37:04Z</dcterms:modified>
</cp:coreProperties>
</file>