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0" r:id="rId6"/>
    <p:sldId id="302" r:id="rId7"/>
    <p:sldId id="303" r:id="rId8"/>
    <p:sldId id="304" r:id="rId9"/>
    <p:sldId id="305" r:id="rId10"/>
    <p:sldId id="306" r:id="rId11"/>
    <p:sldId id="307" r:id="rId12"/>
    <p:sldId id="308" r:id="rId13"/>
    <p:sldId id="284" r:id="rId14"/>
  </p:sldIdLst>
  <p:sldSz cx="9144000" cy="5143500"/>
  <p:notesSz cx="6858000" cy="9144000"/>
  <p:embeddedFontLst>
    <p:embeddedFont>
      <p:font typeface="Saira ExtraCondensed SemiBold" panose="00000708000000000000"/>
      <p:bold r:id="rId18"/>
    </p:embeddedFont>
    <p:embeddedFont>
      <p:font typeface="Barlow Semi Condensed" panose="00000506000000000000"/>
      <p:regular r:id="rId19"/>
    </p:embeddedFont>
    <p:embeddedFont>
      <p:font typeface="Roboto Slab Regular"/>
      <p:regular r:id="rId20"/>
      <p:bold r:id="rId21"/>
    </p:embeddedFont>
    <p:embeddedFont>
      <p:font typeface="Saira ExtraCondensed Medium" panose="00000608000000000000"/>
      <p:regular r:id="rId22"/>
    </p:embeddedFont>
    <p:embeddedFont>
      <p:font typeface="Candara Light" panose="020E0502030303020204"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4dfce81f19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dfce81f19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5540b6adc3_2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540b6adc3_2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1" name="Shape 861"/>
        <p:cNvGrpSpPr/>
        <p:nvPr/>
      </p:nvGrpSpPr>
      <p:grpSpPr>
        <a:xfrm>
          <a:off x="0" y="0"/>
          <a:ext cx="0" cy="0"/>
          <a:chOff x="0" y="0"/>
          <a:chExt cx="0" cy="0"/>
        </a:xfrm>
      </p:grpSpPr>
      <p:sp>
        <p:nvSpPr>
          <p:cNvPr id="862" name="Google Shape;862;g5540b6adc3_2_9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5540b6adc3_2_9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4dfce81f19_0_17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17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5540b6adc3_2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540b6adc3_2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5540b6adc3_2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540b6adc3_2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5540b6adc3_2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540b6adc3_2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5540b6adc3_2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540b6adc3_2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5540b6adc3_2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540b6adc3_2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5540b6adc3_2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540b6adc3_2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5540b6adc3_2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540b6adc3_2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BIG TITTLE OPENING">
  <p:cSld name="TITLE">
    <p:bg>
      <p:bgPr>
        <a:gradFill>
          <a:gsLst>
            <a:gs pos="0">
              <a:srgbClr val="10D6B6">
                <a:alpha val="70588"/>
              </a:srgbClr>
            </a:gs>
            <a:gs pos="100000">
              <a:srgbClr val="7337D4"/>
            </a:gs>
          </a:gsLst>
          <a:lin ang="0" scaled="0"/>
        </a:gradFill>
        <a:effectLst/>
      </p:bgPr>
    </p:bg>
    <p:spTree>
      <p:nvGrpSpPr>
        <p:cNvPr id="9" name="Shape 9"/>
        <p:cNvGrpSpPr/>
        <p:nvPr/>
      </p:nvGrpSpPr>
      <p:grpSpPr>
        <a:xfrm>
          <a:off x="0" y="0"/>
          <a:ext cx="0" cy="0"/>
          <a:chOff x="0" y="0"/>
          <a:chExt cx="0" cy="0"/>
        </a:xfrm>
      </p:grpSpPr>
      <p:sp>
        <p:nvSpPr>
          <p:cNvPr id="10" name="Google Shape;10;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txBox="1"/>
          <p:nvPr>
            <p:ph type="ctrTitle"/>
          </p:nvPr>
        </p:nvSpPr>
        <p:spPr>
          <a:xfrm flipH="1">
            <a:off x="1144850" y="2646075"/>
            <a:ext cx="3394200" cy="670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6000">
                <a:solidFill>
                  <a:srgbClr val="FFFFFF"/>
                </a:solidFill>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p:txBody>
      </p:sp>
      <p:sp>
        <p:nvSpPr>
          <p:cNvPr id="15" name="Google Shape;15;p2"/>
          <p:cNvSpPr txBox="1"/>
          <p:nvPr>
            <p:ph type="subTitle" idx="1"/>
          </p:nvPr>
        </p:nvSpPr>
        <p:spPr>
          <a:xfrm flipH="1">
            <a:off x="1144700" y="3316575"/>
            <a:ext cx="19344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sz="1400">
                <a:solidFill>
                  <a:srgbClr val="FFFFFF"/>
                </a:solidFill>
              </a:defRPr>
            </a:lvl1pPr>
            <a:lvl2pPr lvl="1" rtl="0">
              <a:lnSpc>
                <a:spcPct val="100000"/>
              </a:lnSpc>
              <a:spcBef>
                <a:spcPts val="0"/>
              </a:spcBef>
              <a:spcAft>
                <a:spcPts val="0"/>
              </a:spcAft>
              <a:buClr>
                <a:srgbClr val="FFFFFF"/>
              </a:buClr>
              <a:buSzPts val="1400"/>
              <a:buNone/>
              <a:defRPr sz="1400">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p:txBody>
      </p:sp>
      <p:cxnSp>
        <p:nvCxnSpPr>
          <p:cNvPr id="16" name="Google Shape;16;p2"/>
          <p:cNvCxnSpPr/>
          <p:nvPr/>
        </p:nvCxnSpPr>
        <p:spPr>
          <a:xfrm>
            <a:off x="1257850" y="3246250"/>
            <a:ext cx="4641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TITLE">
  <p:cSld name="CUSTOM_6_1">
    <p:bg>
      <p:bgPr>
        <a:gradFill>
          <a:gsLst>
            <a:gs pos="0">
              <a:srgbClr val="10D6B6">
                <a:alpha val="70588"/>
              </a:srgbClr>
            </a:gs>
            <a:gs pos="100000">
              <a:srgbClr val="7337D4"/>
            </a:gs>
          </a:gsLst>
          <a:lin ang="0" scaled="0"/>
        </a:gradFill>
        <a:effectLst/>
      </p:bgPr>
    </p:bg>
    <p:spTree>
      <p:nvGrpSpPr>
        <p:cNvPr id="75" name="Shape 75"/>
        <p:cNvGrpSpPr/>
        <p:nvPr/>
      </p:nvGrpSpPr>
      <p:grpSpPr>
        <a:xfrm>
          <a:off x="0" y="0"/>
          <a:ext cx="0" cy="0"/>
          <a:chOff x="0" y="0"/>
          <a:chExt cx="0" cy="0"/>
        </a:xfrm>
      </p:grpSpPr>
      <p:sp>
        <p:nvSpPr>
          <p:cNvPr id="76" name="Google Shape;76;p11"/>
          <p:cNvSpPr/>
          <p:nvPr/>
        </p:nvSpPr>
        <p:spPr>
          <a:xfrm>
            <a:off x="0" y="560550"/>
            <a:ext cx="9144000" cy="40224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1"/>
          <p:cNvSpPr txBox="1"/>
          <p:nvPr>
            <p:ph type="ctrTitle"/>
          </p:nvPr>
        </p:nvSpPr>
        <p:spPr>
          <a:xfrm>
            <a:off x="477026" y="18626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p:txBody>
      </p:sp>
      <p:cxnSp>
        <p:nvCxnSpPr>
          <p:cNvPr id="78" name="Google Shape;78;p11"/>
          <p:cNvCxnSpPr/>
          <p:nvPr/>
        </p:nvCxnSpPr>
        <p:spPr>
          <a:xfrm>
            <a:off x="0" y="2730450"/>
            <a:ext cx="4576500" cy="0"/>
          </a:xfrm>
          <a:prstGeom prst="straightConnector1">
            <a:avLst/>
          </a:prstGeom>
          <a:noFill/>
          <a:ln w="28575" cap="flat" cmpd="sng">
            <a:solidFill>
              <a:srgbClr val="FFFFFF"/>
            </a:solidFill>
            <a:prstDash val="solid"/>
            <a:round/>
            <a:headEnd type="none" w="med" len="med"/>
            <a:tailEnd type="none" w="med" len="med"/>
          </a:ln>
        </p:spPr>
      </p:cxnSp>
      <p:sp>
        <p:nvSpPr>
          <p:cNvPr id="79" name="Google Shape;79;p11"/>
          <p:cNvSpPr txBox="1"/>
          <p:nvPr>
            <p:ph type="subTitle" idx="1"/>
          </p:nvPr>
        </p:nvSpPr>
        <p:spPr>
          <a:xfrm flipH="1">
            <a:off x="4576500" y="2806650"/>
            <a:ext cx="4423200" cy="34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p:txBody>
      </p:sp>
      <p:sp>
        <p:nvSpPr>
          <p:cNvPr id="80" name="Google Shape;80;p11"/>
          <p:cNvSpPr txBox="1"/>
          <p:nvPr>
            <p:ph type="subTitle" idx="2"/>
          </p:nvPr>
        </p:nvSpPr>
        <p:spPr>
          <a:xfrm flipH="1">
            <a:off x="4576500" y="3148050"/>
            <a:ext cx="4423200" cy="34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p:txBody>
      </p:sp>
      <p:sp>
        <p:nvSpPr>
          <p:cNvPr id="81" name="Google Shape;81;p11"/>
          <p:cNvSpPr txBox="1"/>
          <p:nvPr>
            <p:ph type="subTitle" idx="3"/>
          </p:nvPr>
        </p:nvSpPr>
        <p:spPr>
          <a:xfrm flipH="1">
            <a:off x="4576500" y="3489450"/>
            <a:ext cx="4423200" cy="34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p:txBody>
      </p:sp>
      <p:sp>
        <p:nvSpPr>
          <p:cNvPr id="82" name="Google Shape;82;p11"/>
          <p:cNvSpPr txBox="1"/>
          <p:nvPr>
            <p:ph type="subTitle" idx="4"/>
          </p:nvPr>
        </p:nvSpPr>
        <p:spPr>
          <a:xfrm flipH="1">
            <a:off x="4576500" y="3830850"/>
            <a:ext cx="4423200" cy="34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UBTITLE 2">
  <p:cSld name="CUSTOM_6_1_2">
    <p:bg>
      <p:bgPr>
        <a:gradFill>
          <a:gsLst>
            <a:gs pos="0">
              <a:srgbClr val="10D6B6">
                <a:alpha val="70588"/>
              </a:srgbClr>
            </a:gs>
            <a:gs pos="100000">
              <a:srgbClr val="7337D4"/>
            </a:gs>
          </a:gsLst>
          <a:lin ang="0" scaled="0"/>
        </a:gradFill>
        <a:effectLst/>
      </p:bgPr>
    </p:bg>
    <p:spTree>
      <p:nvGrpSpPr>
        <p:cNvPr id="83" name="Shape 83"/>
        <p:cNvGrpSpPr/>
        <p:nvPr/>
      </p:nvGrpSpPr>
      <p:grpSpPr>
        <a:xfrm>
          <a:off x="0" y="0"/>
          <a:ext cx="0" cy="0"/>
          <a:chOff x="0" y="0"/>
          <a:chExt cx="0" cy="0"/>
        </a:xfrm>
      </p:grpSpPr>
      <p:sp>
        <p:nvSpPr>
          <p:cNvPr id="84" name="Google Shape;84;p12"/>
          <p:cNvSpPr/>
          <p:nvPr/>
        </p:nvSpPr>
        <p:spPr>
          <a:xfrm>
            <a:off x="0" y="560550"/>
            <a:ext cx="9144000" cy="40224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2"/>
          <p:cNvSpPr txBox="1"/>
          <p:nvPr>
            <p:ph type="ctrTitle"/>
          </p:nvPr>
        </p:nvSpPr>
        <p:spPr>
          <a:xfrm flipH="1">
            <a:off x="4457674" y="1862650"/>
            <a:ext cx="4209300" cy="851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p:txBody>
      </p:sp>
      <p:cxnSp>
        <p:nvCxnSpPr>
          <p:cNvPr id="86" name="Google Shape;86;p12"/>
          <p:cNvCxnSpPr/>
          <p:nvPr/>
        </p:nvCxnSpPr>
        <p:spPr>
          <a:xfrm rot="10800000">
            <a:off x="4567500" y="2730450"/>
            <a:ext cx="4576500" cy="0"/>
          </a:xfrm>
          <a:prstGeom prst="straightConnector1">
            <a:avLst/>
          </a:prstGeom>
          <a:noFill/>
          <a:ln w="28575" cap="flat" cmpd="sng">
            <a:solidFill>
              <a:srgbClr val="FFFFFF"/>
            </a:solidFill>
            <a:prstDash val="solid"/>
            <a:round/>
            <a:headEnd type="none" w="med" len="med"/>
            <a:tailEnd type="none" w="med" len="med"/>
          </a:ln>
        </p:spPr>
      </p:cxnSp>
      <p:sp>
        <p:nvSpPr>
          <p:cNvPr id="87" name="Google Shape;87;p12"/>
          <p:cNvSpPr txBox="1"/>
          <p:nvPr>
            <p:ph type="subTitle" idx="1"/>
          </p:nvPr>
        </p:nvSpPr>
        <p:spPr>
          <a:xfrm>
            <a:off x="2327475" y="2806650"/>
            <a:ext cx="2892000" cy="1623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6_1_1">
    <p:bg>
      <p:bgPr>
        <a:gradFill>
          <a:gsLst>
            <a:gs pos="0">
              <a:srgbClr val="10D6B6">
                <a:alpha val="70588"/>
              </a:srgbClr>
            </a:gs>
            <a:gs pos="100000">
              <a:srgbClr val="7337D4"/>
            </a:gs>
          </a:gsLst>
          <a:lin ang="0" scaled="0"/>
        </a:gradFill>
        <a:effectLst/>
      </p:bgPr>
    </p:bg>
    <p:spTree>
      <p:nvGrpSpPr>
        <p:cNvPr id="88" name="Shape 88"/>
        <p:cNvGrpSpPr/>
        <p:nvPr/>
      </p:nvGrpSpPr>
      <p:grpSpPr>
        <a:xfrm>
          <a:off x="0" y="0"/>
          <a:ext cx="0" cy="0"/>
          <a:chOff x="0" y="0"/>
          <a:chExt cx="0" cy="0"/>
        </a:xfrm>
      </p:grpSpPr>
      <p:sp>
        <p:nvSpPr>
          <p:cNvPr id="89" name="Google Shape;89;p13"/>
          <p:cNvSpPr txBox="1"/>
          <p:nvPr>
            <p:ph type="ctrTitle"/>
          </p:nvPr>
        </p:nvSpPr>
        <p:spPr>
          <a:xfrm>
            <a:off x="2788350" y="3170250"/>
            <a:ext cx="3567300" cy="30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p:txBody>
      </p:sp>
      <p:sp>
        <p:nvSpPr>
          <p:cNvPr id="90" name="Google Shape;90;p13"/>
          <p:cNvSpPr txBox="1"/>
          <p:nvPr>
            <p:ph type="subTitle" idx="1"/>
          </p:nvPr>
        </p:nvSpPr>
        <p:spPr>
          <a:xfrm flipH="1">
            <a:off x="2064750" y="1973250"/>
            <a:ext cx="5014500" cy="119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p:txBody>
      </p:sp>
      <p:cxnSp>
        <p:nvCxnSpPr>
          <p:cNvPr id="91" name="Google Shape;91;p13"/>
          <p:cNvCxnSpPr/>
          <p:nvPr/>
        </p:nvCxnSpPr>
        <p:spPr>
          <a:xfrm>
            <a:off x="-6925" y="981700"/>
            <a:ext cx="7016700" cy="2834400"/>
          </a:xfrm>
          <a:prstGeom prst="bentConnector3">
            <a:avLst>
              <a:gd name="adj1" fmla="val 12316"/>
            </a:avLst>
          </a:prstGeom>
          <a:noFill/>
          <a:ln w="28575" cap="flat" cmpd="sng">
            <a:solidFill>
              <a:srgbClr val="FFFFFF"/>
            </a:solidFill>
            <a:prstDash val="solid"/>
            <a:round/>
            <a:headEnd type="none" w="med" len="med"/>
            <a:tailEnd type="none" w="med" len="med"/>
          </a:ln>
        </p:spPr>
      </p:cxnSp>
      <p:cxnSp>
        <p:nvCxnSpPr>
          <p:cNvPr id="92" name="Google Shape;92;p13"/>
          <p:cNvCxnSpPr/>
          <p:nvPr/>
        </p:nvCxnSpPr>
        <p:spPr>
          <a:xfrm rot="10800000">
            <a:off x="2204950" y="1597150"/>
            <a:ext cx="6962100" cy="2585400"/>
          </a:xfrm>
          <a:prstGeom prst="bentConnector3">
            <a:avLst>
              <a:gd name="adj1" fmla="val 11419"/>
            </a:avLst>
          </a:prstGeom>
          <a:noFill/>
          <a:ln w="28575" cap="flat" cmpd="sng">
            <a:solidFill>
              <a:srgbClr val="FFFFFF"/>
            </a:solidFill>
            <a:prstDash val="solid"/>
            <a:round/>
            <a:headEnd type="none" w="med" len="med"/>
            <a:tailEnd type="none" w="med" len="med"/>
          </a:ln>
        </p:spPr>
      </p:cxnSp>
      <p:cxnSp>
        <p:nvCxnSpPr>
          <p:cNvPr id="93" name="Google Shape;93;p13"/>
          <p:cNvCxnSpPr>
            <a:endCxn id="89" idx="1"/>
          </p:cNvCxnSpPr>
          <p:nvPr/>
        </p:nvCxnSpPr>
        <p:spPr>
          <a:xfrm rot="-5400000">
            <a:off x="1162200" y="3586500"/>
            <a:ext cx="1888200" cy="1364100"/>
          </a:xfrm>
          <a:prstGeom prst="bentConnector2">
            <a:avLst/>
          </a:prstGeom>
          <a:noFill/>
          <a:ln w="28575" cap="flat" cmpd="sng">
            <a:solidFill>
              <a:srgbClr val="FFFFFF"/>
            </a:solidFill>
            <a:prstDash val="solid"/>
            <a:round/>
            <a:headEnd type="none" w="med" len="med"/>
            <a:tailEnd type="none" w="med" len="med"/>
          </a:ln>
        </p:spPr>
      </p:cxnSp>
      <p:cxnSp>
        <p:nvCxnSpPr>
          <p:cNvPr id="94" name="Google Shape;94;p13"/>
          <p:cNvCxnSpPr>
            <a:endCxn id="89" idx="3"/>
          </p:cNvCxnSpPr>
          <p:nvPr/>
        </p:nvCxnSpPr>
        <p:spPr>
          <a:xfrm rot="5400000" flipH="1">
            <a:off x="6084450" y="3595650"/>
            <a:ext cx="1881300" cy="1338900"/>
          </a:xfrm>
          <a:prstGeom prst="bentConnector2">
            <a:avLst/>
          </a:prstGeom>
          <a:noFill/>
          <a:ln w="28575" cap="flat" cmpd="sng">
            <a:solidFill>
              <a:srgbClr val="FFFFFF"/>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BOXES">
  <p:cSld name="CUSTOM_6_1_1_1_1">
    <p:bg>
      <p:bgPr>
        <a:gradFill>
          <a:gsLst>
            <a:gs pos="0">
              <a:srgbClr val="10D6B6">
                <a:alpha val="70588"/>
              </a:srgbClr>
            </a:gs>
            <a:gs pos="100000">
              <a:srgbClr val="7337D4"/>
            </a:gs>
          </a:gsLst>
          <a:lin ang="0" scaled="0"/>
        </a:gradFill>
        <a:effectLst/>
      </p:bgPr>
    </p:bg>
    <p:spTree>
      <p:nvGrpSpPr>
        <p:cNvPr id="95" name="Shape 95"/>
        <p:cNvGrpSpPr/>
        <p:nvPr/>
      </p:nvGrpSpPr>
      <p:grpSpPr>
        <a:xfrm>
          <a:off x="0" y="0"/>
          <a:ext cx="0" cy="0"/>
          <a:chOff x="0" y="0"/>
          <a:chExt cx="0" cy="0"/>
        </a:xfrm>
      </p:grpSpPr>
      <p:sp>
        <p:nvSpPr>
          <p:cNvPr id="96" name="Google Shape;96;p14"/>
          <p:cNvSpPr txBox="1"/>
          <p:nvPr>
            <p:ph type="ctrTitle"/>
          </p:nvPr>
        </p:nvSpPr>
        <p:spPr>
          <a:xfrm>
            <a:off x="619900" y="134800"/>
            <a:ext cx="79041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3000">
                <a:solidFill>
                  <a:srgbClr val="FFFFFF"/>
                </a:solidFill>
              </a:defRPr>
            </a:lvl1pPr>
            <a:lvl2pPr lvl="1" algn="ctr" rtl="0">
              <a:spcBef>
                <a:spcPts val="0"/>
              </a:spcBef>
              <a:spcAft>
                <a:spcPts val="0"/>
              </a:spcAft>
              <a:buClr>
                <a:srgbClr val="FFFFFF"/>
              </a:buClr>
              <a:buSzPts val="1100"/>
              <a:buNone/>
              <a:defRPr sz="1100">
                <a:solidFill>
                  <a:srgbClr val="FFFFFF"/>
                </a:solidFill>
              </a:defRPr>
            </a:lvl2pPr>
            <a:lvl3pPr lvl="2" algn="ctr" rtl="0">
              <a:spcBef>
                <a:spcPts val="0"/>
              </a:spcBef>
              <a:spcAft>
                <a:spcPts val="0"/>
              </a:spcAft>
              <a:buClr>
                <a:srgbClr val="FFFFFF"/>
              </a:buClr>
              <a:buSzPts val="1100"/>
              <a:buNone/>
              <a:defRPr sz="1100">
                <a:solidFill>
                  <a:srgbClr val="FFFFFF"/>
                </a:solidFill>
              </a:defRPr>
            </a:lvl3pPr>
            <a:lvl4pPr lvl="3" algn="ctr" rtl="0">
              <a:spcBef>
                <a:spcPts val="0"/>
              </a:spcBef>
              <a:spcAft>
                <a:spcPts val="0"/>
              </a:spcAft>
              <a:buClr>
                <a:srgbClr val="FFFFFF"/>
              </a:buClr>
              <a:buSzPts val="1100"/>
              <a:buNone/>
              <a:defRPr sz="1100">
                <a:solidFill>
                  <a:srgbClr val="FFFFFF"/>
                </a:solidFill>
              </a:defRPr>
            </a:lvl4pPr>
            <a:lvl5pPr lvl="4" algn="ctr" rtl="0">
              <a:spcBef>
                <a:spcPts val="0"/>
              </a:spcBef>
              <a:spcAft>
                <a:spcPts val="0"/>
              </a:spcAft>
              <a:buClr>
                <a:srgbClr val="FFFFFF"/>
              </a:buClr>
              <a:buSzPts val="1100"/>
              <a:buNone/>
              <a:defRPr sz="1100">
                <a:solidFill>
                  <a:srgbClr val="FFFFFF"/>
                </a:solidFill>
              </a:defRPr>
            </a:lvl5pPr>
            <a:lvl6pPr lvl="5" algn="ctr" rtl="0">
              <a:spcBef>
                <a:spcPts val="0"/>
              </a:spcBef>
              <a:spcAft>
                <a:spcPts val="0"/>
              </a:spcAft>
              <a:buClr>
                <a:srgbClr val="FFFFFF"/>
              </a:buClr>
              <a:buSzPts val="1100"/>
              <a:buNone/>
              <a:defRPr sz="1100">
                <a:solidFill>
                  <a:srgbClr val="FFFFFF"/>
                </a:solidFill>
              </a:defRPr>
            </a:lvl6pPr>
            <a:lvl7pPr lvl="6" algn="ctr" rtl="0">
              <a:spcBef>
                <a:spcPts val="0"/>
              </a:spcBef>
              <a:spcAft>
                <a:spcPts val="0"/>
              </a:spcAft>
              <a:buClr>
                <a:srgbClr val="FFFFFF"/>
              </a:buClr>
              <a:buSzPts val="1100"/>
              <a:buNone/>
              <a:defRPr sz="1100">
                <a:solidFill>
                  <a:srgbClr val="FFFFFF"/>
                </a:solidFill>
              </a:defRPr>
            </a:lvl7pPr>
            <a:lvl8pPr lvl="7" algn="ctr" rtl="0">
              <a:spcBef>
                <a:spcPts val="0"/>
              </a:spcBef>
              <a:spcAft>
                <a:spcPts val="0"/>
              </a:spcAft>
              <a:buClr>
                <a:srgbClr val="FFFFFF"/>
              </a:buClr>
              <a:buSzPts val="1100"/>
              <a:buNone/>
              <a:defRPr sz="1100">
                <a:solidFill>
                  <a:srgbClr val="FFFFFF"/>
                </a:solidFill>
              </a:defRPr>
            </a:lvl8pPr>
            <a:lvl9pPr lvl="8" algn="ctr" rtl="0">
              <a:spcBef>
                <a:spcPts val="0"/>
              </a:spcBef>
              <a:spcAft>
                <a:spcPts val="0"/>
              </a:spcAft>
              <a:buClr>
                <a:srgbClr val="FFFFFF"/>
              </a:buClr>
              <a:buSzPts val="1100"/>
              <a:buNone/>
              <a:defRPr sz="1100">
                <a:solidFill>
                  <a:srgbClr val="FFFFFF"/>
                </a:solidFill>
              </a:defRPr>
            </a:lvl9pPr>
          </a:lstStyle>
          <a:p/>
        </p:txBody>
      </p:sp>
      <p:cxnSp>
        <p:nvCxnSpPr>
          <p:cNvPr id="97" name="Google Shape;97;p14"/>
          <p:cNvCxnSpPr>
            <a:stCxn id="96" idx="2"/>
          </p:cNvCxnSpPr>
          <p:nvPr/>
        </p:nvCxnSpPr>
        <p:spPr>
          <a:xfrm>
            <a:off x="4571950" y="986500"/>
            <a:ext cx="4575600" cy="0"/>
          </a:xfrm>
          <a:prstGeom prst="straightConnector1">
            <a:avLst/>
          </a:prstGeom>
          <a:noFill/>
          <a:ln w="28575" cap="flat" cmpd="sng">
            <a:solidFill>
              <a:srgbClr val="FFFFFF"/>
            </a:solidFill>
            <a:prstDash val="solid"/>
            <a:round/>
            <a:headEnd type="none" w="med" len="med"/>
            <a:tailEnd type="none" w="med" len="med"/>
          </a:ln>
        </p:spPr>
      </p:cxnSp>
      <p:sp>
        <p:nvSpPr>
          <p:cNvPr id="98" name="Google Shape;98;p14"/>
          <p:cNvSpPr/>
          <p:nvPr/>
        </p:nvSpPr>
        <p:spPr>
          <a:xfrm>
            <a:off x="1780400" y="1322325"/>
            <a:ext cx="1988100" cy="20652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sp>
        <p:nvSpPr>
          <p:cNvPr id="99" name="Google Shape;99;p14"/>
          <p:cNvSpPr txBox="1"/>
          <p:nvPr>
            <p:ph type="ctrTitle" idx="2"/>
          </p:nvPr>
        </p:nvSpPr>
        <p:spPr>
          <a:xfrm>
            <a:off x="2210934" y="2280150"/>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p:txBody>
      </p:sp>
      <p:sp>
        <p:nvSpPr>
          <p:cNvPr id="100" name="Google Shape;100;p14"/>
          <p:cNvSpPr txBox="1"/>
          <p:nvPr>
            <p:ph type="subTitle" idx="1"/>
          </p:nvPr>
        </p:nvSpPr>
        <p:spPr>
          <a:xfrm>
            <a:off x="2084700" y="2452668"/>
            <a:ext cx="13797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p:txBody>
      </p:sp>
      <p:sp>
        <p:nvSpPr>
          <p:cNvPr id="101" name="Google Shape;101;p14"/>
          <p:cNvSpPr/>
          <p:nvPr/>
        </p:nvSpPr>
        <p:spPr>
          <a:xfrm>
            <a:off x="3577850" y="2456125"/>
            <a:ext cx="1988100" cy="20652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sp>
        <p:nvSpPr>
          <p:cNvPr id="102" name="Google Shape;102;p14"/>
          <p:cNvSpPr txBox="1"/>
          <p:nvPr>
            <p:ph type="ctrTitle" idx="3"/>
          </p:nvPr>
        </p:nvSpPr>
        <p:spPr>
          <a:xfrm>
            <a:off x="4008384" y="3413950"/>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p:txBody>
      </p:sp>
      <p:sp>
        <p:nvSpPr>
          <p:cNvPr id="103" name="Google Shape;103;p14"/>
          <p:cNvSpPr txBox="1"/>
          <p:nvPr>
            <p:ph type="subTitle" idx="4"/>
          </p:nvPr>
        </p:nvSpPr>
        <p:spPr>
          <a:xfrm>
            <a:off x="3882150" y="3586468"/>
            <a:ext cx="13797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p:txBody>
      </p:sp>
      <p:sp>
        <p:nvSpPr>
          <p:cNvPr id="104" name="Google Shape;104;p14"/>
          <p:cNvSpPr/>
          <p:nvPr/>
        </p:nvSpPr>
        <p:spPr>
          <a:xfrm>
            <a:off x="5375500" y="1322325"/>
            <a:ext cx="1988100" cy="20652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sp>
        <p:nvSpPr>
          <p:cNvPr id="105" name="Google Shape;105;p14"/>
          <p:cNvSpPr txBox="1"/>
          <p:nvPr>
            <p:ph type="ctrTitle" idx="5"/>
          </p:nvPr>
        </p:nvSpPr>
        <p:spPr>
          <a:xfrm>
            <a:off x="5806034" y="2280150"/>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p:txBody>
      </p:sp>
      <p:sp>
        <p:nvSpPr>
          <p:cNvPr id="106" name="Google Shape;106;p14"/>
          <p:cNvSpPr txBox="1"/>
          <p:nvPr>
            <p:ph type="subTitle" idx="6"/>
          </p:nvPr>
        </p:nvSpPr>
        <p:spPr>
          <a:xfrm>
            <a:off x="5679800" y="2452668"/>
            <a:ext cx="13797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p:cSld name="CUSTOM_6_1_1_1_1_1">
    <p:bg>
      <p:bgPr>
        <a:gradFill>
          <a:gsLst>
            <a:gs pos="0">
              <a:srgbClr val="10D6B6">
                <a:alpha val="70588"/>
              </a:srgbClr>
            </a:gs>
            <a:gs pos="100000">
              <a:srgbClr val="7337D4"/>
            </a:gs>
          </a:gsLst>
          <a:lin ang="0" scaled="0"/>
        </a:gradFill>
        <a:effectLst/>
      </p:bgPr>
    </p:bg>
    <p:spTree>
      <p:nvGrpSpPr>
        <p:cNvPr id="107" name="Shape 107"/>
        <p:cNvGrpSpPr/>
        <p:nvPr/>
      </p:nvGrpSpPr>
      <p:grpSpPr>
        <a:xfrm>
          <a:off x="0" y="0"/>
          <a:ext cx="0" cy="0"/>
          <a:chOff x="0" y="0"/>
          <a:chExt cx="0" cy="0"/>
        </a:xfrm>
      </p:grpSpPr>
      <p:sp>
        <p:nvSpPr>
          <p:cNvPr id="108" name="Google Shape;108;p15"/>
          <p:cNvSpPr txBox="1"/>
          <p:nvPr>
            <p:ph type="ctrTitle"/>
          </p:nvPr>
        </p:nvSpPr>
        <p:spPr>
          <a:xfrm>
            <a:off x="619900" y="134800"/>
            <a:ext cx="79041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3000">
                <a:solidFill>
                  <a:srgbClr val="FFFFFF"/>
                </a:solidFill>
              </a:defRPr>
            </a:lvl1pPr>
            <a:lvl2pPr lvl="1" algn="ctr" rtl="0">
              <a:spcBef>
                <a:spcPts val="0"/>
              </a:spcBef>
              <a:spcAft>
                <a:spcPts val="0"/>
              </a:spcAft>
              <a:buClr>
                <a:srgbClr val="FFFFFF"/>
              </a:buClr>
              <a:buSzPts val="1100"/>
              <a:buNone/>
              <a:defRPr sz="1100">
                <a:solidFill>
                  <a:srgbClr val="FFFFFF"/>
                </a:solidFill>
              </a:defRPr>
            </a:lvl2pPr>
            <a:lvl3pPr lvl="2" algn="ctr" rtl="0">
              <a:spcBef>
                <a:spcPts val="0"/>
              </a:spcBef>
              <a:spcAft>
                <a:spcPts val="0"/>
              </a:spcAft>
              <a:buClr>
                <a:srgbClr val="FFFFFF"/>
              </a:buClr>
              <a:buSzPts val="1100"/>
              <a:buNone/>
              <a:defRPr sz="1100">
                <a:solidFill>
                  <a:srgbClr val="FFFFFF"/>
                </a:solidFill>
              </a:defRPr>
            </a:lvl3pPr>
            <a:lvl4pPr lvl="3" algn="ctr" rtl="0">
              <a:spcBef>
                <a:spcPts val="0"/>
              </a:spcBef>
              <a:spcAft>
                <a:spcPts val="0"/>
              </a:spcAft>
              <a:buClr>
                <a:srgbClr val="FFFFFF"/>
              </a:buClr>
              <a:buSzPts val="1100"/>
              <a:buNone/>
              <a:defRPr sz="1100">
                <a:solidFill>
                  <a:srgbClr val="FFFFFF"/>
                </a:solidFill>
              </a:defRPr>
            </a:lvl4pPr>
            <a:lvl5pPr lvl="4" algn="ctr" rtl="0">
              <a:spcBef>
                <a:spcPts val="0"/>
              </a:spcBef>
              <a:spcAft>
                <a:spcPts val="0"/>
              </a:spcAft>
              <a:buClr>
                <a:srgbClr val="FFFFFF"/>
              </a:buClr>
              <a:buSzPts val="1100"/>
              <a:buNone/>
              <a:defRPr sz="1100">
                <a:solidFill>
                  <a:srgbClr val="FFFFFF"/>
                </a:solidFill>
              </a:defRPr>
            </a:lvl5pPr>
            <a:lvl6pPr lvl="5" algn="ctr" rtl="0">
              <a:spcBef>
                <a:spcPts val="0"/>
              </a:spcBef>
              <a:spcAft>
                <a:spcPts val="0"/>
              </a:spcAft>
              <a:buClr>
                <a:srgbClr val="FFFFFF"/>
              </a:buClr>
              <a:buSzPts val="1100"/>
              <a:buNone/>
              <a:defRPr sz="1100">
                <a:solidFill>
                  <a:srgbClr val="FFFFFF"/>
                </a:solidFill>
              </a:defRPr>
            </a:lvl6pPr>
            <a:lvl7pPr lvl="6" algn="ctr" rtl="0">
              <a:spcBef>
                <a:spcPts val="0"/>
              </a:spcBef>
              <a:spcAft>
                <a:spcPts val="0"/>
              </a:spcAft>
              <a:buClr>
                <a:srgbClr val="FFFFFF"/>
              </a:buClr>
              <a:buSzPts val="1100"/>
              <a:buNone/>
              <a:defRPr sz="1100">
                <a:solidFill>
                  <a:srgbClr val="FFFFFF"/>
                </a:solidFill>
              </a:defRPr>
            </a:lvl7pPr>
            <a:lvl8pPr lvl="7" algn="ctr" rtl="0">
              <a:spcBef>
                <a:spcPts val="0"/>
              </a:spcBef>
              <a:spcAft>
                <a:spcPts val="0"/>
              </a:spcAft>
              <a:buClr>
                <a:srgbClr val="FFFFFF"/>
              </a:buClr>
              <a:buSzPts val="1100"/>
              <a:buNone/>
              <a:defRPr sz="1100">
                <a:solidFill>
                  <a:srgbClr val="FFFFFF"/>
                </a:solidFill>
              </a:defRPr>
            </a:lvl8pPr>
            <a:lvl9pPr lvl="8" algn="ctr" rtl="0">
              <a:spcBef>
                <a:spcPts val="0"/>
              </a:spcBef>
              <a:spcAft>
                <a:spcPts val="0"/>
              </a:spcAft>
              <a:buClr>
                <a:srgbClr val="FFFFFF"/>
              </a:buClr>
              <a:buSzPts val="1100"/>
              <a:buNone/>
              <a:defRPr sz="1100">
                <a:solidFill>
                  <a:srgbClr val="FFFFFF"/>
                </a:solidFill>
              </a:defRPr>
            </a:lvl9pPr>
          </a:lstStyle>
          <a:p/>
        </p:txBody>
      </p:sp>
      <p:cxnSp>
        <p:nvCxnSpPr>
          <p:cNvPr id="109" name="Google Shape;109;p15"/>
          <p:cNvCxnSpPr>
            <a:stCxn id="108" idx="2"/>
          </p:cNvCxnSpPr>
          <p:nvPr/>
        </p:nvCxnSpPr>
        <p:spPr>
          <a:xfrm>
            <a:off x="4571950" y="986500"/>
            <a:ext cx="4575600" cy="0"/>
          </a:xfrm>
          <a:prstGeom prst="straightConnector1">
            <a:avLst/>
          </a:prstGeom>
          <a:noFill/>
          <a:ln w="28575" cap="flat" cmpd="sng">
            <a:solidFill>
              <a:srgbClr val="FFFFFF"/>
            </a:solidFill>
            <a:prstDash val="solid"/>
            <a:round/>
            <a:headEnd type="none" w="med" len="med"/>
            <a:tailEnd type="none" w="med" len="med"/>
          </a:ln>
        </p:spPr>
      </p:cxnSp>
      <p:sp>
        <p:nvSpPr>
          <p:cNvPr id="110" name="Google Shape;110;p15"/>
          <p:cNvSpPr/>
          <p:nvPr/>
        </p:nvSpPr>
        <p:spPr>
          <a:xfrm>
            <a:off x="815350" y="2853050"/>
            <a:ext cx="3594900" cy="11301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sp>
        <p:nvSpPr>
          <p:cNvPr id="111" name="Google Shape;111;p15"/>
          <p:cNvSpPr/>
          <p:nvPr/>
        </p:nvSpPr>
        <p:spPr>
          <a:xfrm>
            <a:off x="1878200" y="1616125"/>
            <a:ext cx="5387400" cy="13842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sp>
        <p:nvSpPr>
          <p:cNvPr id="112" name="Google Shape;112;p15"/>
          <p:cNvSpPr/>
          <p:nvPr/>
        </p:nvSpPr>
        <p:spPr>
          <a:xfrm>
            <a:off x="4218450" y="3465375"/>
            <a:ext cx="3594900" cy="8982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sp>
        <p:nvSpPr>
          <p:cNvPr id="113" name="Google Shape;113;p15"/>
          <p:cNvSpPr txBox="1"/>
          <p:nvPr>
            <p:ph type="title" idx="2" hasCustomPrompt="1"/>
          </p:nvPr>
        </p:nvSpPr>
        <p:spPr>
          <a:xfrm>
            <a:off x="2637350" y="1882375"/>
            <a:ext cx="3869400" cy="85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7200"/>
              <a:buNone/>
              <a:defRPr sz="7200">
                <a:solidFill>
                  <a:srgbClr val="FFFFFF"/>
                </a:solidFill>
              </a:defRPr>
            </a:lvl1pPr>
            <a:lvl2pPr lvl="1" algn="ctr" rtl="0">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4" name="Google Shape;114;p15"/>
          <p:cNvSpPr txBox="1"/>
          <p:nvPr>
            <p:ph type="title" idx="3" hasCustomPrompt="1"/>
          </p:nvPr>
        </p:nvSpPr>
        <p:spPr>
          <a:xfrm>
            <a:off x="967476" y="3129125"/>
            <a:ext cx="32907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5"/>
          <p:cNvSpPr txBox="1"/>
          <p:nvPr>
            <p:ph type="title" idx="4" hasCustomPrompt="1"/>
          </p:nvPr>
        </p:nvSpPr>
        <p:spPr>
          <a:xfrm>
            <a:off x="4414951" y="3629950"/>
            <a:ext cx="32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36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WO COLUMNS">
  <p:cSld name="TITLE_ONLY">
    <p:bg>
      <p:bgPr>
        <a:gradFill>
          <a:gsLst>
            <a:gs pos="0">
              <a:srgbClr val="10D6B6">
                <a:alpha val="70588"/>
              </a:srgbClr>
            </a:gs>
            <a:gs pos="100000">
              <a:srgbClr val="7337D4"/>
            </a:gs>
          </a:gsLst>
          <a:lin ang="0" scaled="0"/>
        </a:gradFill>
        <a:effectLst/>
      </p:bgPr>
    </p:bg>
    <p:spTree>
      <p:nvGrpSpPr>
        <p:cNvPr id="17" name="Shape 17"/>
        <p:cNvGrpSpPr/>
        <p:nvPr/>
      </p:nvGrpSpPr>
      <p:grpSpPr>
        <a:xfrm>
          <a:off x="0" y="0"/>
          <a:ext cx="0" cy="0"/>
          <a:chOff x="0" y="0"/>
          <a:chExt cx="0" cy="0"/>
        </a:xfrm>
      </p:grpSpPr>
      <p:sp>
        <p:nvSpPr>
          <p:cNvPr id="18" name="Google Shape;18;p3"/>
          <p:cNvSpPr/>
          <p:nvPr/>
        </p:nvSpPr>
        <p:spPr>
          <a:xfrm>
            <a:off x="1165500" y="1838375"/>
            <a:ext cx="3343800" cy="26841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3"/>
          <p:cNvSpPr/>
          <p:nvPr/>
        </p:nvSpPr>
        <p:spPr>
          <a:xfrm>
            <a:off x="4641650" y="1838375"/>
            <a:ext cx="3343800" cy="26841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txBox="1"/>
          <p:nvPr>
            <p:ph type="subTitle" idx="1"/>
          </p:nvPr>
        </p:nvSpPr>
        <p:spPr>
          <a:xfrm>
            <a:off x="1552731" y="3050500"/>
            <a:ext cx="2797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p:txBody>
      </p:sp>
      <p:sp>
        <p:nvSpPr>
          <p:cNvPr id="21" name="Google Shape;21;p3"/>
          <p:cNvSpPr txBox="1"/>
          <p:nvPr>
            <p:ph type="subTitle" idx="2"/>
          </p:nvPr>
        </p:nvSpPr>
        <p:spPr>
          <a:xfrm>
            <a:off x="4794050" y="3050500"/>
            <a:ext cx="2797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p:txBody>
      </p:sp>
      <p:sp>
        <p:nvSpPr>
          <p:cNvPr id="22" name="Google Shape;22;p3"/>
          <p:cNvSpPr txBox="1"/>
          <p:nvPr>
            <p:ph type="ctrTitle"/>
          </p:nvPr>
        </p:nvSpPr>
        <p:spPr>
          <a:xfrm>
            <a:off x="1552731" y="2457900"/>
            <a:ext cx="27972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FFFFFF"/>
              </a:buClr>
              <a:buSzPts val="1800"/>
              <a:buFont typeface="Saira ExtraCondensed Medium" panose="00000608000000000000"/>
              <a:buNone/>
              <a:defRPr sz="1800">
                <a:solidFill>
                  <a:srgbClr val="FFFFFF"/>
                </a:solidFill>
                <a:latin typeface="Saira ExtraCondensed Medium" panose="00000608000000000000"/>
                <a:ea typeface="Saira ExtraCondensed Medium" panose="00000608000000000000"/>
                <a:cs typeface="Saira ExtraCondensed Medium" panose="00000608000000000000"/>
                <a:sym typeface="Saira ExtraCondensed Medium" panose="00000608000000000000"/>
              </a:defRPr>
            </a:lvl1pPr>
            <a:lvl2pPr lvl="1" algn="r" rtl="0">
              <a:spcBef>
                <a:spcPts val="0"/>
              </a:spcBef>
              <a:spcAft>
                <a:spcPts val="0"/>
              </a:spcAft>
              <a:buClr>
                <a:srgbClr val="FFFFFF"/>
              </a:buClr>
              <a:buSzPts val="1800"/>
              <a:buFont typeface="Saira ExtraCondensed Medium" panose="00000608000000000000"/>
              <a:buNone/>
              <a:defRPr sz="1800">
                <a:solidFill>
                  <a:srgbClr val="FFFFFF"/>
                </a:solidFill>
                <a:latin typeface="Saira ExtraCondensed Medium" panose="00000608000000000000"/>
                <a:ea typeface="Saira ExtraCondensed Medium" panose="00000608000000000000"/>
                <a:cs typeface="Saira ExtraCondensed Medium" panose="00000608000000000000"/>
                <a:sym typeface="Saira ExtraCondensed Medium" panose="00000608000000000000"/>
              </a:defRPr>
            </a:lvl2pPr>
            <a:lvl3pPr lvl="2" algn="r" rtl="0">
              <a:spcBef>
                <a:spcPts val="0"/>
              </a:spcBef>
              <a:spcAft>
                <a:spcPts val="0"/>
              </a:spcAft>
              <a:buClr>
                <a:srgbClr val="FFFFFF"/>
              </a:buClr>
              <a:buSzPts val="1800"/>
              <a:buFont typeface="Saira ExtraCondensed Medium" panose="00000608000000000000"/>
              <a:buNone/>
              <a:defRPr sz="1800">
                <a:solidFill>
                  <a:srgbClr val="FFFFFF"/>
                </a:solidFill>
                <a:latin typeface="Saira ExtraCondensed Medium" panose="00000608000000000000"/>
                <a:ea typeface="Saira ExtraCondensed Medium" panose="00000608000000000000"/>
                <a:cs typeface="Saira ExtraCondensed Medium" panose="00000608000000000000"/>
                <a:sym typeface="Saira ExtraCondensed Medium" panose="00000608000000000000"/>
              </a:defRPr>
            </a:lvl3pPr>
            <a:lvl4pPr lvl="3" algn="r" rtl="0">
              <a:spcBef>
                <a:spcPts val="0"/>
              </a:spcBef>
              <a:spcAft>
                <a:spcPts val="0"/>
              </a:spcAft>
              <a:buClr>
                <a:srgbClr val="FFFFFF"/>
              </a:buClr>
              <a:buSzPts val="1800"/>
              <a:buFont typeface="Saira ExtraCondensed Medium" panose="00000608000000000000"/>
              <a:buNone/>
              <a:defRPr sz="1800">
                <a:solidFill>
                  <a:srgbClr val="FFFFFF"/>
                </a:solidFill>
                <a:latin typeface="Saira ExtraCondensed Medium" panose="00000608000000000000"/>
                <a:ea typeface="Saira ExtraCondensed Medium" panose="00000608000000000000"/>
                <a:cs typeface="Saira ExtraCondensed Medium" panose="00000608000000000000"/>
                <a:sym typeface="Saira ExtraCondensed Medium" panose="00000608000000000000"/>
              </a:defRPr>
            </a:lvl4pPr>
            <a:lvl5pPr lvl="4" algn="r" rtl="0">
              <a:spcBef>
                <a:spcPts val="0"/>
              </a:spcBef>
              <a:spcAft>
                <a:spcPts val="0"/>
              </a:spcAft>
              <a:buClr>
                <a:srgbClr val="FFFFFF"/>
              </a:buClr>
              <a:buSzPts val="1800"/>
              <a:buFont typeface="Saira ExtraCondensed Medium" panose="00000608000000000000"/>
              <a:buNone/>
              <a:defRPr sz="1800">
                <a:solidFill>
                  <a:srgbClr val="FFFFFF"/>
                </a:solidFill>
                <a:latin typeface="Saira ExtraCondensed Medium" panose="00000608000000000000"/>
                <a:ea typeface="Saira ExtraCondensed Medium" panose="00000608000000000000"/>
                <a:cs typeface="Saira ExtraCondensed Medium" panose="00000608000000000000"/>
                <a:sym typeface="Saira ExtraCondensed Medium" panose="00000608000000000000"/>
              </a:defRPr>
            </a:lvl5pPr>
            <a:lvl6pPr lvl="5" algn="r" rtl="0">
              <a:spcBef>
                <a:spcPts val="0"/>
              </a:spcBef>
              <a:spcAft>
                <a:spcPts val="0"/>
              </a:spcAft>
              <a:buClr>
                <a:srgbClr val="FFFFFF"/>
              </a:buClr>
              <a:buSzPts val="1800"/>
              <a:buFont typeface="Saira ExtraCondensed Medium" panose="00000608000000000000"/>
              <a:buNone/>
              <a:defRPr sz="1800">
                <a:solidFill>
                  <a:srgbClr val="FFFFFF"/>
                </a:solidFill>
                <a:latin typeface="Saira ExtraCondensed Medium" panose="00000608000000000000"/>
                <a:ea typeface="Saira ExtraCondensed Medium" panose="00000608000000000000"/>
                <a:cs typeface="Saira ExtraCondensed Medium" panose="00000608000000000000"/>
                <a:sym typeface="Saira ExtraCondensed Medium" panose="00000608000000000000"/>
              </a:defRPr>
            </a:lvl6pPr>
            <a:lvl7pPr lvl="6" algn="r" rtl="0">
              <a:spcBef>
                <a:spcPts val="0"/>
              </a:spcBef>
              <a:spcAft>
                <a:spcPts val="0"/>
              </a:spcAft>
              <a:buClr>
                <a:srgbClr val="FFFFFF"/>
              </a:buClr>
              <a:buSzPts val="1800"/>
              <a:buFont typeface="Saira ExtraCondensed Medium" panose="00000608000000000000"/>
              <a:buNone/>
              <a:defRPr sz="1800">
                <a:solidFill>
                  <a:srgbClr val="FFFFFF"/>
                </a:solidFill>
                <a:latin typeface="Saira ExtraCondensed Medium" panose="00000608000000000000"/>
                <a:ea typeface="Saira ExtraCondensed Medium" panose="00000608000000000000"/>
                <a:cs typeface="Saira ExtraCondensed Medium" panose="00000608000000000000"/>
                <a:sym typeface="Saira ExtraCondensed Medium" panose="00000608000000000000"/>
              </a:defRPr>
            </a:lvl7pPr>
            <a:lvl8pPr lvl="7" algn="r" rtl="0">
              <a:spcBef>
                <a:spcPts val="0"/>
              </a:spcBef>
              <a:spcAft>
                <a:spcPts val="0"/>
              </a:spcAft>
              <a:buClr>
                <a:srgbClr val="FFFFFF"/>
              </a:buClr>
              <a:buSzPts val="1800"/>
              <a:buFont typeface="Saira ExtraCondensed Medium" panose="00000608000000000000"/>
              <a:buNone/>
              <a:defRPr sz="1800">
                <a:solidFill>
                  <a:srgbClr val="FFFFFF"/>
                </a:solidFill>
                <a:latin typeface="Saira ExtraCondensed Medium" panose="00000608000000000000"/>
                <a:ea typeface="Saira ExtraCondensed Medium" panose="00000608000000000000"/>
                <a:cs typeface="Saira ExtraCondensed Medium" panose="00000608000000000000"/>
                <a:sym typeface="Saira ExtraCondensed Medium" panose="00000608000000000000"/>
              </a:defRPr>
            </a:lvl8pPr>
            <a:lvl9pPr lvl="8" algn="r" rtl="0">
              <a:spcBef>
                <a:spcPts val="0"/>
              </a:spcBef>
              <a:spcAft>
                <a:spcPts val="0"/>
              </a:spcAft>
              <a:buClr>
                <a:srgbClr val="FFFFFF"/>
              </a:buClr>
              <a:buSzPts val="1800"/>
              <a:buFont typeface="Saira ExtraCondensed Medium" panose="00000608000000000000"/>
              <a:buNone/>
              <a:defRPr sz="1800">
                <a:solidFill>
                  <a:srgbClr val="FFFFFF"/>
                </a:solidFill>
                <a:latin typeface="Saira ExtraCondensed Medium" panose="00000608000000000000"/>
                <a:ea typeface="Saira ExtraCondensed Medium" panose="00000608000000000000"/>
                <a:cs typeface="Saira ExtraCondensed Medium" panose="00000608000000000000"/>
                <a:sym typeface="Saira ExtraCondensed Medium" panose="00000608000000000000"/>
              </a:defRPr>
            </a:lvl9pPr>
          </a:lstStyle>
          <a:p/>
        </p:txBody>
      </p:sp>
      <p:sp>
        <p:nvSpPr>
          <p:cNvPr id="23" name="Google Shape;23;p3"/>
          <p:cNvSpPr txBox="1"/>
          <p:nvPr>
            <p:ph type="ctrTitle" idx="3"/>
          </p:nvPr>
        </p:nvSpPr>
        <p:spPr>
          <a:xfrm>
            <a:off x="4794050" y="2457900"/>
            <a:ext cx="27972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FFFFF"/>
              </a:buClr>
              <a:buSzPts val="1800"/>
              <a:buFont typeface="Saira ExtraCondensed Medium" panose="00000608000000000000"/>
              <a:buNone/>
              <a:defRPr sz="1800">
                <a:solidFill>
                  <a:srgbClr val="FFFFFF"/>
                </a:solidFill>
                <a:latin typeface="Saira ExtraCondensed Medium" panose="00000608000000000000"/>
                <a:ea typeface="Saira ExtraCondensed Medium" panose="00000608000000000000"/>
                <a:cs typeface="Saira ExtraCondensed Medium" panose="00000608000000000000"/>
                <a:sym typeface="Saira ExtraCondensed Medium" panose="00000608000000000000"/>
              </a:defRPr>
            </a:lvl1pPr>
            <a:lvl2pPr lvl="1" algn="ctr" rtl="0">
              <a:spcBef>
                <a:spcPts val="0"/>
              </a:spcBef>
              <a:spcAft>
                <a:spcPts val="0"/>
              </a:spcAft>
              <a:buClr>
                <a:srgbClr val="FFFFFF"/>
              </a:buClr>
              <a:buSzPts val="1800"/>
              <a:buFont typeface="Saira ExtraCondensed Medium" panose="00000608000000000000"/>
              <a:buNone/>
              <a:defRPr sz="1800">
                <a:solidFill>
                  <a:srgbClr val="FFFFFF"/>
                </a:solidFill>
                <a:latin typeface="Saira ExtraCondensed Medium" panose="00000608000000000000"/>
                <a:ea typeface="Saira ExtraCondensed Medium" panose="00000608000000000000"/>
                <a:cs typeface="Saira ExtraCondensed Medium" panose="00000608000000000000"/>
                <a:sym typeface="Saira ExtraCondensed Medium" panose="00000608000000000000"/>
              </a:defRPr>
            </a:lvl2pPr>
            <a:lvl3pPr lvl="2" algn="ctr" rtl="0">
              <a:spcBef>
                <a:spcPts val="0"/>
              </a:spcBef>
              <a:spcAft>
                <a:spcPts val="0"/>
              </a:spcAft>
              <a:buClr>
                <a:srgbClr val="FFFFFF"/>
              </a:buClr>
              <a:buSzPts val="1800"/>
              <a:buFont typeface="Saira ExtraCondensed Medium" panose="00000608000000000000"/>
              <a:buNone/>
              <a:defRPr sz="1800">
                <a:solidFill>
                  <a:srgbClr val="FFFFFF"/>
                </a:solidFill>
                <a:latin typeface="Saira ExtraCondensed Medium" panose="00000608000000000000"/>
                <a:ea typeface="Saira ExtraCondensed Medium" panose="00000608000000000000"/>
                <a:cs typeface="Saira ExtraCondensed Medium" panose="00000608000000000000"/>
                <a:sym typeface="Saira ExtraCondensed Medium" panose="00000608000000000000"/>
              </a:defRPr>
            </a:lvl3pPr>
            <a:lvl4pPr lvl="3" algn="ctr" rtl="0">
              <a:spcBef>
                <a:spcPts val="0"/>
              </a:spcBef>
              <a:spcAft>
                <a:spcPts val="0"/>
              </a:spcAft>
              <a:buClr>
                <a:srgbClr val="FFFFFF"/>
              </a:buClr>
              <a:buSzPts val="1800"/>
              <a:buFont typeface="Saira ExtraCondensed Medium" panose="00000608000000000000"/>
              <a:buNone/>
              <a:defRPr sz="1800">
                <a:solidFill>
                  <a:srgbClr val="FFFFFF"/>
                </a:solidFill>
                <a:latin typeface="Saira ExtraCondensed Medium" panose="00000608000000000000"/>
                <a:ea typeface="Saira ExtraCondensed Medium" panose="00000608000000000000"/>
                <a:cs typeface="Saira ExtraCondensed Medium" panose="00000608000000000000"/>
                <a:sym typeface="Saira ExtraCondensed Medium" panose="00000608000000000000"/>
              </a:defRPr>
            </a:lvl4pPr>
            <a:lvl5pPr lvl="4" algn="ctr" rtl="0">
              <a:spcBef>
                <a:spcPts val="0"/>
              </a:spcBef>
              <a:spcAft>
                <a:spcPts val="0"/>
              </a:spcAft>
              <a:buClr>
                <a:srgbClr val="FFFFFF"/>
              </a:buClr>
              <a:buSzPts val="1800"/>
              <a:buFont typeface="Saira ExtraCondensed Medium" panose="00000608000000000000"/>
              <a:buNone/>
              <a:defRPr sz="1800">
                <a:solidFill>
                  <a:srgbClr val="FFFFFF"/>
                </a:solidFill>
                <a:latin typeface="Saira ExtraCondensed Medium" panose="00000608000000000000"/>
                <a:ea typeface="Saira ExtraCondensed Medium" panose="00000608000000000000"/>
                <a:cs typeface="Saira ExtraCondensed Medium" panose="00000608000000000000"/>
                <a:sym typeface="Saira ExtraCondensed Medium" panose="00000608000000000000"/>
              </a:defRPr>
            </a:lvl5pPr>
            <a:lvl6pPr lvl="5" algn="ctr" rtl="0">
              <a:spcBef>
                <a:spcPts val="0"/>
              </a:spcBef>
              <a:spcAft>
                <a:spcPts val="0"/>
              </a:spcAft>
              <a:buClr>
                <a:srgbClr val="FFFFFF"/>
              </a:buClr>
              <a:buSzPts val="1800"/>
              <a:buFont typeface="Saira ExtraCondensed Medium" panose="00000608000000000000"/>
              <a:buNone/>
              <a:defRPr sz="1800">
                <a:solidFill>
                  <a:srgbClr val="FFFFFF"/>
                </a:solidFill>
                <a:latin typeface="Saira ExtraCondensed Medium" panose="00000608000000000000"/>
                <a:ea typeface="Saira ExtraCondensed Medium" panose="00000608000000000000"/>
                <a:cs typeface="Saira ExtraCondensed Medium" panose="00000608000000000000"/>
                <a:sym typeface="Saira ExtraCondensed Medium" panose="00000608000000000000"/>
              </a:defRPr>
            </a:lvl6pPr>
            <a:lvl7pPr lvl="6" algn="ctr" rtl="0">
              <a:spcBef>
                <a:spcPts val="0"/>
              </a:spcBef>
              <a:spcAft>
                <a:spcPts val="0"/>
              </a:spcAft>
              <a:buClr>
                <a:srgbClr val="FFFFFF"/>
              </a:buClr>
              <a:buSzPts val="1800"/>
              <a:buFont typeface="Saira ExtraCondensed Medium" panose="00000608000000000000"/>
              <a:buNone/>
              <a:defRPr sz="1800">
                <a:solidFill>
                  <a:srgbClr val="FFFFFF"/>
                </a:solidFill>
                <a:latin typeface="Saira ExtraCondensed Medium" panose="00000608000000000000"/>
                <a:ea typeface="Saira ExtraCondensed Medium" panose="00000608000000000000"/>
                <a:cs typeface="Saira ExtraCondensed Medium" panose="00000608000000000000"/>
                <a:sym typeface="Saira ExtraCondensed Medium" panose="00000608000000000000"/>
              </a:defRPr>
            </a:lvl7pPr>
            <a:lvl8pPr lvl="7" algn="ctr" rtl="0">
              <a:spcBef>
                <a:spcPts val="0"/>
              </a:spcBef>
              <a:spcAft>
                <a:spcPts val="0"/>
              </a:spcAft>
              <a:buClr>
                <a:srgbClr val="FFFFFF"/>
              </a:buClr>
              <a:buSzPts val="1800"/>
              <a:buFont typeface="Saira ExtraCondensed Medium" panose="00000608000000000000"/>
              <a:buNone/>
              <a:defRPr sz="1800">
                <a:solidFill>
                  <a:srgbClr val="FFFFFF"/>
                </a:solidFill>
                <a:latin typeface="Saira ExtraCondensed Medium" panose="00000608000000000000"/>
                <a:ea typeface="Saira ExtraCondensed Medium" panose="00000608000000000000"/>
                <a:cs typeface="Saira ExtraCondensed Medium" panose="00000608000000000000"/>
                <a:sym typeface="Saira ExtraCondensed Medium" panose="00000608000000000000"/>
              </a:defRPr>
            </a:lvl8pPr>
            <a:lvl9pPr lvl="8" algn="ctr" rtl="0">
              <a:spcBef>
                <a:spcPts val="0"/>
              </a:spcBef>
              <a:spcAft>
                <a:spcPts val="0"/>
              </a:spcAft>
              <a:buClr>
                <a:srgbClr val="FFFFFF"/>
              </a:buClr>
              <a:buSzPts val="1800"/>
              <a:buFont typeface="Saira ExtraCondensed Medium" panose="00000608000000000000"/>
              <a:buNone/>
              <a:defRPr sz="1800">
                <a:solidFill>
                  <a:srgbClr val="FFFFFF"/>
                </a:solidFill>
                <a:latin typeface="Saira ExtraCondensed Medium" panose="00000608000000000000"/>
                <a:ea typeface="Saira ExtraCondensed Medium" panose="00000608000000000000"/>
                <a:cs typeface="Saira ExtraCondensed Medium" panose="00000608000000000000"/>
                <a:sym typeface="Saira ExtraCondensed Medium" panose="00000608000000000000"/>
              </a:defRPr>
            </a:lvl9pPr>
          </a:lstStyle>
          <a:p/>
        </p:txBody>
      </p:sp>
      <p:sp>
        <p:nvSpPr>
          <p:cNvPr id="24" name="Google Shape;24;p3"/>
          <p:cNvSpPr txBox="1"/>
          <p:nvPr>
            <p:ph type="ctrTitle" idx="4"/>
          </p:nvPr>
        </p:nvSpPr>
        <p:spPr>
          <a:xfrm>
            <a:off x="1000125" y="134800"/>
            <a:ext cx="71439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3000">
                <a:solidFill>
                  <a:srgbClr val="FFFFFF"/>
                </a:solidFill>
              </a:defRPr>
            </a:lvl1pPr>
            <a:lvl2pPr lvl="1" algn="ctr" rtl="0">
              <a:spcBef>
                <a:spcPts val="0"/>
              </a:spcBef>
              <a:spcAft>
                <a:spcPts val="0"/>
              </a:spcAft>
              <a:buClr>
                <a:srgbClr val="FFFFFF"/>
              </a:buClr>
              <a:buSzPts val="1100"/>
              <a:buNone/>
              <a:defRPr sz="1100">
                <a:solidFill>
                  <a:srgbClr val="FFFFFF"/>
                </a:solidFill>
              </a:defRPr>
            </a:lvl2pPr>
            <a:lvl3pPr lvl="2" algn="ctr" rtl="0">
              <a:spcBef>
                <a:spcPts val="0"/>
              </a:spcBef>
              <a:spcAft>
                <a:spcPts val="0"/>
              </a:spcAft>
              <a:buClr>
                <a:srgbClr val="FFFFFF"/>
              </a:buClr>
              <a:buSzPts val="1100"/>
              <a:buNone/>
              <a:defRPr sz="1100">
                <a:solidFill>
                  <a:srgbClr val="FFFFFF"/>
                </a:solidFill>
              </a:defRPr>
            </a:lvl3pPr>
            <a:lvl4pPr lvl="3" algn="ctr" rtl="0">
              <a:spcBef>
                <a:spcPts val="0"/>
              </a:spcBef>
              <a:spcAft>
                <a:spcPts val="0"/>
              </a:spcAft>
              <a:buClr>
                <a:srgbClr val="FFFFFF"/>
              </a:buClr>
              <a:buSzPts val="1100"/>
              <a:buNone/>
              <a:defRPr sz="1100">
                <a:solidFill>
                  <a:srgbClr val="FFFFFF"/>
                </a:solidFill>
              </a:defRPr>
            </a:lvl4pPr>
            <a:lvl5pPr lvl="4" algn="ctr" rtl="0">
              <a:spcBef>
                <a:spcPts val="0"/>
              </a:spcBef>
              <a:spcAft>
                <a:spcPts val="0"/>
              </a:spcAft>
              <a:buClr>
                <a:srgbClr val="FFFFFF"/>
              </a:buClr>
              <a:buSzPts val="1100"/>
              <a:buNone/>
              <a:defRPr sz="1100">
                <a:solidFill>
                  <a:srgbClr val="FFFFFF"/>
                </a:solidFill>
              </a:defRPr>
            </a:lvl5pPr>
            <a:lvl6pPr lvl="5" algn="ctr" rtl="0">
              <a:spcBef>
                <a:spcPts val="0"/>
              </a:spcBef>
              <a:spcAft>
                <a:spcPts val="0"/>
              </a:spcAft>
              <a:buClr>
                <a:srgbClr val="FFFFFF"/>
              </a:buClr>
              <a:buSzPts val="1100"/>
              <a:buNone/>
              <a:defRPr sz="1100">
                <a:solidFill>
                  <a:srgbClr val="FFFFFF"/>
                </a:solidFill>
              </a:defRPr>
            </a:lvl6pPr>
            <a:lvl7pPr lvl="6" algn="ctr" rtl="0">
              <a:spcBef>
                <a:spcPts val="0"/>
              </a:spcBef>
              <a:spcAft>
                <a:spcPts val="0"/>
              </a:spcAft>
              <a:buClr>
                <a:srgbClr val="FFFFFF"/>
              </a:buClr>
              <a:buSzPts val="1100"/>
              <a:buNone/>
              <a:defRPr sz="1100">
                <a:solidFill>
                  <a:srgbClr val="FFFFFF"/>
                </a:solidFill>
              </a:defRPr>
            </a:lvl7pPr>
            <a:lvl8pPr lvl="7" algn="ctr" rtl="0">
              <a:spcBef>
                <a:spcPts val="0"/>
              </a:spcBef>
              <a:spcAft>
                <a:spcPts val="0"/>
              </a:spcAft>
              <a:buClr>
                <a:srgbClr val="FFFFFF"/>
              </a:buClr>
              <a:buSzPts val="1100"/>
              <a:buNone/>
              <a:defRPr sz="1100">
                <a:solidFill>
                  <a:srgbClr val="FFFFFF"/>
                </a:solidFill>
              </a:defRPr>
            </a:lvl8pPr>
            <a:lvl9pPr lvl="8" algn="ctr" rtl="0">
              <a:spcBef>
                <a:spcPts val="0"/>
              </a:spcBef>
              <a:spcAft>
                <a:spcPts val="0"/>
              </a:spcAft>
              <a:buClr>
                <a:srgbClr val="FFFFFF"/>
              </a:buClr>
              <a:buSzPts val="1100"/>
              <a:buNone/>
              <a:defRPr sz="1100">
                <a:solidFill>
                  <a:srgbClr val="FFFFFF"/>
                </a:solidFill>
              </a:defRPr>
            </a:lvl9pPr>
          </a:lstStyle>
          <a:p/>
        </p:txBody>
      </p:sp>
      <p:cxnSp>
        <p:nvCxnSpPr>
          <p:cNvPr id="25" name="Google Shape;25;p3"/>
          <p:cNvCxnSpPr>
            <a:stCxn id="24" idx="2"/>
          </p:cNvCxnSpPr>
          <p:nvPr/>
        </p:nvCxnSpPr>
        <p:spPr>
          <a:xfrm>
            <a:off x="4572075" y="986500"/>
            <a:ext cx="4575600" cy="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
  <p:cSld name="CUSTOM_1_1">
    <p:bg>
      <p:bgPr>
        <a:gradFill>
          <a:gsLst>
            <a:gs pos="0">
              <a:srgbClr val="10D6B6">
                <a:alpha val="70588"/>
              </a:srgbClr>
            </a:gs>
            <a:gs pos="100000">
              <a:srgbClr val="7337D4"/>
            </a:gs>
          </a:gsLst>
          <a:lin ang="0" scaled="0"/>
        </a:gradFill>
        <a:effectLst/>
      </p:bgPr>
    </p:bg>
    <p:spTree>
      <p:nvGrpSpPr>
        <p:cNvPr id="26" name="Shape 26"/>
        <p:cNvGrpSpPr/>
        <p:nvPr/>
      </p:nvGrpSpPr>
      <p:grpSpPr>
        <a:xfrm>
          <a:off x="0" y="0"/>
          <a:ext cx="0" cy="0"/>
          <a:chOff x="0" y="0"/>
          <a:chExt cx="0" cy="0"/>
        </a:xfrm>
      </p:grpSpPr>
      <p:sp>
        <p:nvSpPr>
          <p:cNvPr id="27" name="Google Shape;27;p4"/>
          <p:cNvSpPr txBox="1"/>
          <p:nvPr>
            <p:ph type="ctrTitle"/>
          </p:nvPr>
        </p:nvSpPr>
        <p:spPr>
          <a:xfrm>
            <a:off x="2825950" y="1575950"/>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p:txBody>
      </p:sp>
      <p:sp>
        <p:nvSpPr>
          <p:cNvPr id="28" name="Google Shape;28;p4"/>
          <p:cNvSpPr txBox="1"/>
          <p:nvPr>
            <p:ph type="subTitle" idx="1"/>
          </p:nvPr>
        </p:nvSpPr>
        <p:spPr>
          <a:xfrm>
            <a:off x="3034050" y="2037397"/>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p:txBody>
      </p:sp>
      <p:sp>
        <p:nvSpPr>
          <p:cNvPr id="29" name="Google Shape;29;p4"/>
          <p:cNvSpPr txBox="1"/>
          <p:nvPr>
            <p:ph type="title" idx="2" hasCustomPrompt="1"/>
          </p:nvPr>
        </p:nvSpPr>
        <p:spPr>
          <a:xfrm>
            <a:off x="3110412" y="1059178"/>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p:nvPr>
            <p:ph type="ctrTitle" idx="3"/>
          </p:nvPr>
        </p:nvSpPr>
        <p:spPr>
          <a:xfrm>
            <a:off x="2826162" y="3255050"/>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p:txBody>
      </p:sp>
      <p:sp>
        <p:nvSpPr>
          <p:cNvPr id="31" name="Google Shape;31;p4"/>
          <p:cNvSpPr txBox="1"/>
          <p:nvPr>
            <p:ph type="subTitle" idx="4"/>
          </p:nvPr>
        </p:nvSpPr>
        <p:spPr>
          <a:xfrm>
            <a:off x="2998950" y="3716497"/>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p:txBody>
      </p:sp>
      <p:sp>
        <p:nvSpPr>
          <p:cNvPr id="32" name="Google Shape;32;p4"/>
          <p:cNvSpPr txBox="1"/>
          <p:nvPr>
            <p:ph type="title" idx="5" hasCustomPrompt="1"/>
          </p:nvPr>
        </p:nvSpPr>
        <p:spPr>
          <a:xfrm>
            <a:off x="3110412" y="2738280"/>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p:nvPr>
            <p:ph type="ctrTitle" idx="6"/>
          </p:nvPr>
        </p:nvSpPr>
        <p:spPr>
          <a:xfrm>
            <a:off x="4975625" y="1575950"/>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p:txBody>
      </p:sp>
      <p:sp>
        <p:nvSpPr>
          <p:cNvPr id="34" name="Google Shape;34;p4"/>
          <p:cNvSpPr txBox="1"/>
          <p:nvPr>
            <p:ph type="subTitle" idx="7"/>
          </p:nvPr>
        </p:nvSpPr>
        <p:spPr>
          <a:xfrm>
            <a:off x="5183500" y="2037397"/>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p:txBody>
      </p:sp>
      <p:sp>
        <p:nvSpPr>
          <p:cNvPr id="35" name="Google Shape;35;p4"/>
          <p:cNvSpPr txBox="1"/>
          <p:nvPr>
            <p:ph type="title" idx="8" hasCustomPrompt="1"/>
          </p:nvPr>
        </p:nvSpPr>
        <p:spPr>
          <a:xfrm>
            <a:off x="5259862" y="1059178"/>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4"/>
          <p:cNvSpPr txBox="1"/>
          <p:nvPr>
            <p:ph type="ctrTitle" idx="9"/>
          </p:nvPr>
        </p:nvSpPr>
        <p:spPr>
          <a:xfrm>
            <a:off x="4975587" y="3255050"/>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p:txBody>
      </p:sp>
      <p:sp>
        <p:nvSpPr>
          <p:cNvPr id="37" name="Google Shape;37;p4"/>
          <p:cNvSpPr txBox="1"/>
          <p:nvPr>
            <p:ph type="subTitle" idx="13"/>
          </p:nvPr>
        </p:nvSpPr>
        <p:spPr>
          <a:xfrm>
            <a:off x="5148400" y="3716497"/>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p:txBody>
      </p:sp>
      <p:sp>
        <p:nvSpPr>
          <p:cNvPr id="38" name="Google Shape;38;p4"/>
          <p:cNvSpPr txBox="1"/>
          <p:nvPr>
            <p:ph type="title" idx="14" hasCustomPrompt="1"/>
          </p:nvPr>
        </p:nvSpPr>
        <p:spPr>
          <a:xfrm>
            <a:off x="5259862" y="2738280"/>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4"/>
          <p:cNvSpPr txBox="1"/>
          <p:nvPr>
            <p:ph type="ctrTitle" idx="15"/>
          </p:nvPr>
        </p:nvSpPr>
        <p:spPr>
          <a:xfrm rot="-5400000">
            <a:off x="6378350" y="1583700"/>
            <a:ext cx="3487500" cy="851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1100"/>
              <a:buNone/>
              <a:defRPr sz="1100">
                <a:solidFill>
                  <a:srgbClr val="FFFFFF"/>
                </a:solidFill>
              </a:defRPr>
            </a:lvl2pPr>
            <a:lvl3pPr lvl="2" algn="ctr" rtl="0">
              <a:spcBef>
                <a:spcPts val="0"/>
              </a:spcBef>
              <a:spcAft>
                <a:spcPts val="0"/>
              </a:spcAft>
              <a:buClr>
                <a:srgbClr val="FFFFFF"/>
              </a:buClr>
              <a:buSzPts val="1100"/>
              <a:buNone/>
              <a:defRPr sz="1100">
                <a:solidFill>
                  <a:srgbClr val="FFFFFF"/>
                </a:solidFill>
              </a:defRPr>
            </a:lvl3pPr>
            <a:lvl4pPr lvl="3" algn="ctr" rtl="0">
              <a:spcBef>
                <a:spcPts val="0"/>
              </a:spcBef>
              <a:spcAft>
                <a:spcPts val="0"/>
              </a:spcAft>
              <a:buClr>
                <a:srgbClr val="FFFFFF"/>
              </a:buClr>
              <a:buSzPts val="1100"/>
              <a:buNone/>
              <a:defRPr sz="1100">
                <a:solidFill>
                  <a:srgbClr val="FFFFFF"/>
                </a:solidFill>
              </a:defRPr>
            </a:lvl4pPr>
            <a:lvl5pPr lvl="4" algn="ctr" rtl="0">
              <a:spcBef>
                <a:spcPts val="0"/>
              </a:spcBef>
              <a:spcAft>
                <a:spcPts val="0"/>
              </a:spcAft>
              <a:buClr>
                <a:srgbClr val="FFFFFF"/>
              </a:buClr>
              <a:buSzPts val="1100"/>
              <a:buNone/>
              <a:defRPr sz="1100">
                <a:solidFill>
                  <a:srgbClr val="FFFFFF"/>
                </a:solidFill>
              </a:defRPr>
            </a:lvl5pPr>
            <a:lvl6pPr lvl="5" algn="ctr" rtl="0">
              <a:spcBef>
                <a:spcPts val="0"/>
              </a:spcBef>
              <a:spcAft>
                <a:spcPts val="0"/>
              </a:spcAft>
              <a:buClr>
                <a:srgbClr val="FFFFFF"/>
              </a:buClr>
              <a:buSzPts val="1100"/>
              <a:buNone/>
              <a:defRPr sz="1100">
                <a:solidFill>
                  <a:srgbClr val="FFFFFF"/>
                </a:solidFill>
              </a:defRPr>
            </a:lvl6pPr>
            <a:lvl7pPr lvl="6" algn="ctr" rtl="0">
              <a:spcBef>
                <a:spcPts val="0"/>
              </a:spcBef>
              <a:spcAft>
                <a:spcPts val="0"/>
              </a:spcAft>
              <a:buClr>
                <a:srgbClr val="FFFFFF"/>
              </a:buClr>
              <a:buSzPts val="1100"/>
              <a:buNone/>
              <a:defRPr sz="1100">
                <a:solidFill>
                  <a:srgbClr val="FFFFFF"/>
                </a:solidFill>
              </a:defRPr>
            </a:lvl7pPr>
            <a:lvl8pPr lvl="7" algn="ctr" rtl="0">
              <a:spcBef>
                <a:spcPts val="0"/>
              </a:spcBef>
              <a:spcAft>
                <a:spcPts val="0"/>
              </a:spcAft>
              <a:buClr>
                <a:srgbClr val="FFFFFF"/>
              </a:buClr>
              <a:buSzPts val="1100"/>
              <a:buNone/>
              <a:defRPr sz="1100">
                <a:solidFill>
                  <a:srgbClr val="FFFFFF"/>
                </a:solidFill>
              </a:defRPr>
            </a:lvl8pPr>
            <a:lvl9pPr lvl="8" algn="ctr" rtl="0">
              <a:spcBef>
                <a:spcPts val="0"/>
              </a:spcBef>
              <a:spcAft>
                <a:spcPts val="0"/>
              </a:spcAft>
              <a:buClr>
                <a:srgbClr val="FFFFFF"/>
              </a:buClr>
              <a:buSzPts val="1100"/>
              <a:buNone/>
              <a:defRPr sz="1100">
                <a:solidFill>
                  <a:srgbClr val="FFFFFF"/>
                </a:solidFill>
              </a:defRPr>
            </a:lvl9pPr>
          </a:lstStyle>
          <a:p/>
        </p:txBody>
      </p:sp>
      <p:cxnSp>
        <p:nvCxnSpPr>
          <p:cNvPr id="40" name="Google Shape;40;p4"/>
          <p:cNvCxnSpPr/>
          <p:nvPr/>
        </p:nvCxnSpPr>
        <p:spPr>
          <a:xfrm>
            <a:off x="8541292" y="-14700"/>
            <a:ext cx="0" cy="3669000"/>
          </a:xfrm>
          <a:prstGeom prst="straightConnector1">
            <a:avLst/>
          </a:prstGeom>
          <a:noFill/>
          <a:ln w="28575" cap="flat" cmpd="sng">
            <a:solidFill>
              <a:srgbClr val="FFFFFF"/>
            </a:solidFill>
            <a:prstDash val="solid"/>
            <a:round/>
            <a:headEnd type="none" w="med" len="med"/>
            <a:tailEnd type="none" w="med" len="med"/>
          </a:ln>
        </p:spPr>
      </p:cxnSp>
      <p:sp>
        <p:nvSpPr>
          <p:cNvPr id="41" name="Google Shape;41;p4"/>
          <p:cNvSpPr txBox="1"/>
          <p:nvPr>
            <p:ph type="ctrTitle" idx="16"/>
          </p:nvPr>
        </p:nvSpPr>
        <p:spPr>
          <a:xfrm>
            <a:off x="606175" y="1575950"/>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p:txBody>
      </p:sp>
      <p:sp>
        <p:nvSpPr>
          <p:cNvPr id="42" name="Google Shape;42;p4"/>
          <p:cNvSpPr txBox="1"/>
          <p:nvPr>
            <p:ph type="subTitle" idx="17"/>
          </p:nvPr>
        </p:nvSpPr>
        <p:spPr>
          <a:xfrm>
            <a:off x="849375" y="2037397"/>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p:txBody>
      </p:sp>
      <p:sp>
        <p:nvSpPr>
          <p:cNvPr id="43" name="Google Shape;43;p4"/>
          <p:cNvSpPr txBox="1"/>
          <p:nvPr>
            <p:ph type="title" idx="18" hasCustomPrompt="1"/>
          </p:nvPr>
        </p:nvSpPr>
        <p:spPr>
          <a:xfrm>
            <a:off x="925737" y="1059178"/>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4"/>
          <p:cNvSpPr txBox="1"/>
          <p:nvPr>
            <p:ph type="ctrTitle" idx="19"/>
          </p:nvPr>
        </p:nvSpPr>
        <p:spPr>
          <a:xfrm>
            <a:off x="641487" y="3255050"/>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p:txBody>
      </p:sp>
      <p:sp>
        <p:nvSpPr>
          <p:cNvPr id="45" name="Google Shape;45;p4"/>
          <p:cNvSpPr txBox="1"/>
          <p:nvPr>
            <p:ph type="subTitle" idx="20"/>
          </p:nvPr>
        </p:nvSpPr>
        <p:spPr>
          <a:xfrm>
            <a:off x="814275" y="3716497"/>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p:txBody>
      </p:sp>
      <p:sp>
        <p:nvSpPr>
          <p:cNvPr id="46" name="Google Shape;46;p4"/>
          <p:cNvSpPr txBox="1"/>
          <p:nvPr>
            <p:ph type="title" idx="21" hasCustomPrompt="1"/>
          </p:nvPr>
        </p:nvSpPr>
        <p:spPr>
          <a:xfrm>
            <a:off x="925737" y="2738280"/>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47" name="Google Shape;47;p4"/>
          <p:cNvCxnSpPr/>
          <p:nvPr/>
        </p:nvCxnSpPr>
        <p:spPr>
          <a:xfrm>
            <a:off x="1089475" y="1712986"/>
            <a:ext cx="5795400" cy="0"/>
          </a:xfrm>
          <a:prstGeom prst="straightConnector1">
            <a:avLst/>
          </a:prstGeom>
          <a:noFill/>
          <a:ln w="28575" cap="flat" cmpd="sng">
            <a:solidFill>
              <a:srgbClr val="FFFFFF"/>
            </a:solidFill>
            <a:prstDash val="solid"/>
            <a:round/>
            <a:headEnd type="none" w="med" len="med"/>
            <a:tailEnd type="none" w="med" len="med"/>
          </a:ln>
        </p:spPr>
      </p:cxnSp>
      <p:cxnSp>
        <p:nvCxnSpPr>
          <p:cNvPr id="48" name="Google Shape;48;p4"/>
          <p:cNvCxnSpPr/>
          <p:nvPr/>
        </p:nvCxnSpPr>
        <p:spPr>
          <a:xfrm>
            <a:off x="1089475" y="3390061"/>
            <a:ext cx="5795400" cy="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LINE 1">
  <p:cSld name="CUSTOM_1_1_1">
    <p:bg>
      <p:bgPr>
        <a:gradFill>
          <a:gsLst>
            <a:gs pos="0">
              <a:srgbClr val="10D6B6">
                <a:alpha val="70588"/>
              </a:srgbClr>
            </a:gs>
            <a:gs pos="100000">
              <a:srgbClr val="7337D4"/>
            </a:gs>
          </a:gsLst>
          <a:lin ang="0" scaled="0"/>
        </a:gradFill>
        <a:effectLst/>
      </p:bgPr>
    </p:bg>
    <p:spTree>
      <p:nvGrpSpPr>
        <p:cNvPr id="49" name="Shape 49"/>
        <p:cNvGrpSpPr/>
        <p:nvPr/>
      </p:nvGrpSpPr>
      <p:grpSpPr>
        <a:xfrm>
          <a:off x="0" y="0"/>
          <a:ext cx="0" cy="0"/>
          <a:chOff x="0" y="0"/>
          <a:chExt cx="0" cy="0"/>
        </a:xfrm>
      </p:grpSpPr>
      <p:sp>
        <p:nvSpPr>
          <p:cNvPr id="50" name="Google Shape;50;p5"/>
          <p:cNvSpPr txBox="1"/>
          <p:nvPr>
            <p:ph type="title" hasCustomPrompt="1"/>
          </p:nvPr>
        </p:nvSpPr>
        <p:spPr>
          <a:xfrm>
            <a:off x="374450" y="1858700"/>
            <a:ext cx="1444800" cy="16194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5"/>
          <p:cNvSpPr txBox="1"/>
          <p:nvPr>
            <p:ph type="ctrTitle" idx="2"/>
          </p:nvPr>
        </p:nvSpPr>
        <p:spPr>
          <a:xfrm>
            <a:off x="1868249" y="2540048"/>
            <a:ext cx="32943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p:txBody>
      </p:sp>
      <p:sp>
        <p:nvSpPr>
          <p:cNvPr id="52" name="Google Shape;52;p5"/>
          <p:cNvSpPr txBox="1"/>
          <p:nvPr>
            <p:ph type="subTitle" idx="1"/>
          </p:nvPr>
        </p:nvSpPr>
        <p:spPr>
          <a:xfrm>
            <a:off x="1868250" y="3180766"/>
            <a:ext cx="19065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p:txBody>
      </p:sp>
      <p:cxnSp>
        <p:nvCxnSpPr>
          <p:cNvPr id="53" name="Google Shape;53;p5"/>
          <p:cNvCxnSpPr/>
          <p:nvPr/>
        </p:nvCxnSpPr>
        <p:spPr>
          <a:xfrm>
            <a:off x="0" y="3079800"/>
            <a:ext cx="4020300" cy="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EADLINE 3">
  <p:cSld name="CUSTOM_1_1_1_1">
    <p:bg>
      <p:bgPr>
        <a:gradFill>
          <a:gsLst>
            <a:gs pos="0">
              <a:srgbClr val="10D6B6">
                <a:alpha val="70588"/>
              </a:srgbClr>
            </a:gs>
            <a:gs pos="100000">
              <a:srgbClr val="7337D4"/>
            </a:gs>
          </a:gsLst>
          <a:lin ang="0" scaled="0"/>
        </a:gradFill>
        <a:effectLst/>
      </p:bgPr>
    </p:bg>
    <p:spTree>
      <p:nvGrpSpPr>
        <p:cNvPr id="54" name="Shape 54"/>
        <p:cNvGrpSpPr/>
        <p:nvPr/>
      </p:nvGrpSpPr>
      <p:grpSpPr>
        <a:xfrm>
          <a:off x="0" y="0"/>
          <a:ext cx="0" cy="0"/>
          <a:chOff x="0" y="0"/>
          <a:chExt cx="0" cy="0"/>
        </a:xfrm>
      </p:grpSpPr>
      <p:sp>
        <p:nvSpPr>
          <p:cNvPr id="55" name="Google Shape;55;p6"/>
          <p:cNvSpPr txBox="1"/>
          <p:nvPr>
            <p:ph type="title" hasCustomPrompt="1"/>
          </p:nvPr>
        </p:nvSpPr>
        <p:spPr>
          <a:xfrm flipH="1">
            <a:off x="7324862" y="1858700"/>
            <a:ext cx="1444800" cy="1619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6"/>
          <p:cNvSpPr txBox="1"/>
          <p:nvPr>
            <p:ph type="ctrTitle" idx="2"/>
          </p:nvPr>
        </p:nvSpPr>
        <p:spPr>
          <a:xfrm flipH="1">
            <a:off x="3981563" y="2540048"/>
            <a:ext cx="329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4800">
                <a:solidFill>
                  <a:srgbClr val="FFFFFF"/>
                </a:solidFill>
              </a:defRPr>
            </a:lvl1pPr>
            <a:lvl2pPr lvl="1" algn="r" rtl="0">
              <a:spcBef>
                <a:spcPts val="0"/>
              </a:spcBef>
              <a:spcAft>
                <a:spcPts val="0"/>
              </a:spcAft>
              <a:buClr>
                <a:srgbClr val="FFFFFF"/>
              </a:buClr>
              <a:buSzPts val="1600"/>
              <a:buNone/>
              <a:defRPr sz="1600">
                <a:solidFill>
                  <a:srgbClr val="FFFFFF"/>
                </a:solidFill>
              </a:defRPr>
            </a:lvl2pPr>
            <a:lvl3pPr lvl="2" algn="r" rtl="0">
              <a:spcBef>
                <a:spcPts val="0"/>
              </a:spcBef>
              <a:spcAft>
                <a:spcPts val="0"/>
              </a:spcAft>
              <a:buClr>
                <a:srgbClr val="FFFFFF"/>
              </a:buClr>
              <a:buSzPts val="1600"/>
              <a:buNone/>
              <a:defRPr sz="1600">
                <a:solidFill>
                  <a:srgbClr val="FFFFFF"/>
                </a:solidFill>
              </a:defRPr>
            </a:lvl3pPr>
            <a:lvl4pPr lvl="3" algn="r" rtl="0">
              <a:spcBef>
                <a:spcPts val="0"/>
              </a:spcBef>
              <a:spcAft>
                <a:spcPts val="0"/>
              </a:spcAft>
              <a:buClr>
                <a:srgbClr val="FFFFFF"/>
              </a:buClr>
              <a:buSzPts val="1600"/>
              <a:buNone/>
              <a:defRPr sz="1600">
                <a:solidFill>
                  <a:srgbClr val="FFFFFF"/>
                </a:solidFill>
              </a:defRPr>
            </a:lvl4pPr>
            <a:lvl5pPr lvl="4" algn="r" rtl="0">
              <a:spcBef>
                <a:spcPts val="0"/>
              </a:spcBef>
              <a:spcAft>
                <a:spcPts val="0"/>
              </a:spcAft>
              <a:buClr>
                <a:srgbClr val="FFFFFF"/>
              </a:buClr>
              <a:buSzPts val="1600"/>
              <a:buNone/>
              <a:defRPr sz="1600">
                <a:solidFill>
                  <a:srgbClr val="FFFFFF"/>
                </a:solidFill>
              </a:defRPr>
            </a:lvl5pPr>
            <a:lvl6pPr lvl="5" algn="r" rtl="0">
              <a:spcBef>
                <a:spcPts val="0"/>
              </a:spcBef>
              <a:spcAft>
                <a:spcPts val="0"/>
              </a:spcAft>
              <a:buClr>
                <a:srgbClr val="FFFFFF"/>
              </a:buClr>
              <a:buSzPts val="1600"/>
              <a:buNone/>
              <a:defRPr sz="1600">
                <a:solidFill>
                  <a:srgbClr val="FFFFFF"/>
                </a:solidFill>
              </a:defRPr>
            </a:lvl6pPr>
            <a:lvl7pPr lvl="6" algn="r" rtl="0">
              <a:spcBef>
                <a:spcPts val="0"/>
              </a:spcBef>
              <a:spcAft>
                <a:spcPts val="0"/>
              </a:spcAft>
              <a:buClr>
                <a:srgbClr val="FFFFFF"/>
              </a:buClr>
              <a:buSzPts val="1600"/>
              <a:buNone/>
              <a:defRPr sz="1600">
                <a:solidFill>
                  <a:srgbClr val="FFFFFF"/>
                </a:solidFill>
              </a:defRPr>
            </a:lvl7pPr>
            <a:lvl8pPr lvl="7" algn="r" rtl="0">
              <a:spcBef>
                <a:spcPts val="0"/>
              </a:spcBef>
              <a:spcAft>
                <a:spcPts val="0"/>
              </a:spcAft>
              <a:buClr>
                <a:srgbClr val="FFFFFF"/>
              </a:buClr>
              <a:buSzPts val="1600"/>
              <a:buNone/>
              <a:defRPr sz="1600">
                <a:solidFill>
                  <a:srgbClr val="FFFFFF"/>
                </a:solidFill>
              </a:defRPr>
            </a:lvl8pPr>
            <a:lvl9pPr lvl="8" algn="r" rtl="0">
              <a:spcBef>
                <a:spcPts val="0"/>
              </a:spcBef>
              <a:spcAft>
                <a:spcPts val="0"/>
              </a:spcAft>
              <a:buClr>
                <a:srgbClr val="FFFFFF"/>
              </a:buClr>
              <a:buSzPts val="1600"/>
              <a:buNone/>
              <a:defRPr sz="1600">
                <a:solidFill>
                  <a:srgbClr val="FFFFFF"/>
                </a:solidFill>
              </a:defRPr>
            </a:lvl9pPr>
          </a:lstStyle>
          <a:p/>
        </p:txBody>
      </p:sp>
      <p:sp>
        <p:nvSpPr>
          <p:cNvPr id="57" name="Google Shape;57;p6"/>
          <p:cNvSpPr txBox="1"/>
          <p:nvPr>
            <p:ph type="subTitle" idx="1"/>
          </p:nvPr>
        </p:nvSpPr>
        <p:spPr>
          <a:xfrm flipH="1">
            <a:off x="5369350" y="3180784"/>
            <a:ext cx="1906500" cy="73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p:txBody>
      </p:sp>
      <p:cxnSp>
        <p:nvCxnSpPr>
          <p:cNvPr id="58" name="Google Shape;58;p6"/>
          <p:cNvCxnSpPr/>
          <p:nvPr/>
        </p:nvCxnSpPr>
        <p:spPr>
          <a:xfrm rot="10800000">
            <a:off x="5123712" y="3079800"/>
            <a:ext cx="4020300" cy="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ADLINE 4">
  <p:cSld name="CUSTOM_1_1_1_1_1">
    <p:bg>
      <p:bgPr>
        <a:gradFill>
          <a:gsLst>
            <a:gs pos="0">
              <a:srgbClr val="10D6B6">
                <a:alpha val="70588"/>
              </a:srgbClr>
            </a:gs>
            <a:gs pos="100000">
              <a:srgbClr val="7337D4"/>
            </a:gs>
          </a:gsLst>
          <a:lin ang="0" scaled="0"/>
        </a:gradFill>
        <a:effectLst/>
      </p:bgPr>
    </p:bg>
    <p:spTree>
      <p:nvGrpSpPr>
        <p:cNvPr id="59" name="Shape 59"/>
        <p:cNvGrpSpPr/>
        <p:nvPr/>
      </p:nvGrpSpPr>
      <p:grpSpPr>
        <a:xfrm>
          <a:off x="0" y="0"/>
          <a:ext cx="0" cy="0"/>
          <a:chOff x="0" y="0"/>
          <a:chExt cx="0" cy="0"/>
        </a:xfrm>
      </p:grpSpPr>
      <p:sp>
        <p:nvSpPr>
          <p:cNvPr id="60" name="Google Shape;60;p7"/>
          <p:cNvSpPr txBox="1"/>
          <p:nvPr>
            <p:ph type="title" hasCustomPrompt="1"/>
          </p:nvPr>
        </p:nvSpPr>
        <p:spPr>
          <a:xfrm flipH="1">
            <a:off x="7477262" y="1858700"/>
            <a:ext cx="1444800" cy="1619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7"/>
          <p:cNvSpPr txBox="1"/>
          <p:nvPr>
            <p:ph type="ctrTitle" idx="2"/>
          </p:nvPr>
        </p:nvSpPr>
        <p:spPr>
          <a:xfrm flipH="1">
            <a:off x="3829163" y="2540048"/>
            <a:ext cx="329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4800">
                <a:solidFill>
                  <a:srgbClr val="FFFFFF"/>
                </a:solidFill>
              </a:defRPr>
            </a:lvl1pPr>
            <a:lvl2pPr lvl="1" algn="r" rtl="0">
              <a:spcBef>
                <a:spcPts val="0"/>
              </a:spcBef>
              <a:spcAft>
                <a:spcPts val="0"/>
              </a:spcAft>
              <a:buClr>
                <a:srgbClr val="FFFFFF"/>
              </a:buClr>
              <a:buSzPts val="1600"/>
              <a:buNone/>
              <a:defRPr sz="1600">
                <a:solidFill>
                  <a:srgbClr val="FFFFFF"/>
                </a:solidFill>
              </a:defRPr>
            </a:lvl2pPr>
            <a:lvl3pPr lvl="2" algn="r" rtl="0">
              <a:spcBef>
                <a:spcPts val="0"/>
              </a:spcBef>
              <a:spcAft>
                <a:spcPts val="0"/>
              </a:spcAft>
              <a:buClr>
                <a:srgbClr val="FFFFFF"/>
              </a:buClr>
              <a:buSzPts val="1600"/>
              <a:buNone/>
              <a:defRPr sz="1600">
                <a:solidFill>
                  <a:srgbClr val="FFFFFF"/>
                </a:solidFill>
              </a:defRPr>
            </a:lvl3pPr>
            <a:lvl4pPr lvl="3" algn="r" rtl="0">
              <a:spcBef>
                <a:spcPts val="0"/>
              </a:spcBef>
              <a:spcAft>
                <a:spcPts val="0"/>
              </a:spcAft>
              <a:buClr>
                <a:srgbClr val="FFFFFF"/>
              </a:buClr>
              <a:buSzPts val="1600"/>
              <a:buNone/>
              <a:defRPr sz="1600">
                <a:solidFill>
                  <a:srgbClr val="FFFFFF"/>
                </a:solidFill>
              </a:defRPr>
            </a:lvl4pPr>
            <a:lvl5pPr lvl="4" algn="r" rtl="0">
              <a:spcBef>
                <a:spcPts val="0"/>
              </a:spcBef>
              <a:spcAft>
                <a:spcPts val="0"/>
              </a:spcAft>
              <a:buClr>
                <a:srgbClr val="FFFFFF"/>
              </a:buClr>
              <a:buSzPts val="1600"/>
              <a:buNone/>
              <a:defRPr sz="1600">
                <a:solidFill>
                  <a:srgbClr val="FFFFFF"/>
                </a:solidFill>
              </a:defRPr>
            </a:lvl5pPr>
            <a:lvl6pPr lvl="5" algn="r" rtl="0">
              <a:spcBef>
                <a:spcPts val="0"/>
              </a:spcBef>
              <a:spcAft>
                <a:spcPts val="0"/>
              </a:spcAft>
              <a:buClr>
                <a:srgbClr val="FFFFFF"/>
              </a:buClr>
              <a:buSzPts val="1600"/>
              <a:buNone/>
              <a:defRPr sz="1600">
                <a:solidFill>
                  <a:srgbClr val="FFFFFF"/>
                </a:solidFill>
              </a:defRPr>
            </a:lvl6pPr>
            <a:lvl7pPr lvl="6" algn="r" rtl="0">
              <a:spcBef>
                <a:spcPts val="0"/>
              </a:spcBef>
              <a:spcAft>
                <a:spcPts val="0"/>
              </a:spcAft>
              <a:buClr>
                <a:srgbClr val="FFFFFF"/>
              </a:buClr>
              <a:buSzPts val="1600"/>
              <a:buNone/>
              <a:defRPr sz="1600">
                <a:solidFill>
                  <a:srgbClr val="FFFFFF"/>
                </a:solidFill>
              </a:defRPr>
            </a:lvl7pPr>
            <a:lvl8pPr lvl="7" algn="r" rtl="0">
              <a:spcBef>
                <a:spcPts val="0"/>
              </a:spcBef>
              <a:spcAft>
                <a:spcPts val="0"/>
              </a:spcAft>
              <a:buClr>
                <a:srgbClr val="FFFFFF"/>
              </a:buClr>
              <a:buSzPts val="1600"/>
              <a:buNone/>
              <a:defRPr sz="1600">
                <a:solidFill>
                  <a:srgbClr val="FFFFFF"/>
                </a:solidFill>
              </a:defRPr>
            </a:lvl8pPr>
            <a:lvl9pPr lvl="8" algn="r" rtl="0">
              <a:spcBef>
                <a:spcPts val="0"/>
              </a:spcBef>
              <a:spcAft>
                <a:spcPts val="0"/>
              </a:spcAft>
              <a:buClr>
                <a:srgbClr val="FFFFFF"/>
              </a:buClr>
              <a:buSzPts val="1600"/>
              <a:buNone/>
              <a:defRPr sz="1600">
                <a:solidFill>
                  <a:srgbClr val="FFFFFF"/>
                </a:solidFill>
              </a:defRPr>
            </a:lvl9pPr>
          </a:lstStyle>
          <a:p/>
        </p:txBody>
      </p:sp>
      <p:sp>
        <p:nvSpPr>
          <p:cNvPr id="62" name="Google Shape;62;p7"/>
          <p:cNvSpPr txBox="1"/>
          <p:nvPr>
            <p:ph type="subTitle" idx="1"/>
          </p:nvPr>
        </p:nvSpPr>
        <p:spPr>
          <a:xfrm flipH="1">
            <a:off x="5216975" y="2952184"/>
            <a:ext cx="1906500" cy="73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p:txBody>
      </p:sp>
      <p:cxnSp>
        <p:nvCxnSpPr>
          <p:cNvPr id="63" name="Google Shape;63;p7"/>
          <p:cNvCxnSpPr/>
          <p:nvPr/>
        </p:nvCxnSpPr>
        <p:spPr>
          <a:xfrm>
            <a:off x="7324850" y="-7600"/>
            <a:ext cx="0" cy="515880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ADLINE 6">
  <p:cSld name="CUSTOM_1_1_1_1_1_1">
    <p:bg>
      <p:bgPr>
        <a:gradFill>
          <a:gsLst>
            <a:gs pos="0">
              <a:srgbClr val="10D6B6">
                <a:alpha val="70588"/>
              </a:srgbClr>
            </a:gs>
            <a:gs pos="100000">
              <a:srgbClr val="7337D4"/>
            </a:gs>
          </a:gsLst>
          <a:lin ang="0" scaled="0"/>
        </a:gradFill>
        <a:effectLst/>
      </p:bgPr>
    </p:bg>
    <p:spTree>
      <p:nvGrpSpPr>
        <p:cNvPr id="64" name="Shape 64"/>
        <p:cNvGrpSpPr/>
        <p:nvPr/>
      </p:nvGrpSpPr>
      <p:grpSpPr>
        <a:xfrm>
          <a:off x="0" y="0"/>
          <a:ext cx="0" cy="0"/>
          <a:chOff x="0" y="0"/>
          <a:chExt cx="0" cy="0"/>
        </a:xfrm>
      </p:grpSpPr>
      <p:sp>
        <p:nvSpPr>
          <p:cNvPr id="65" name="Google Shape;65;p8"/>
          <p:cNvSpPr txBox="1"/>
          <p:nvPr>
            <p:ph type="title" hasCustomPrompt="1"/>
          </p:nvPr>
        </p:nvSpPr>
        <p:spPr>
          <a:xfrm>
            <a:off x="303938" y="1858700"/>
            <a:ext cx="1444800" cy="16194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4800">
                <a:solidFill>
                  <a:srgbClr val="FFFFFF"/>
                </a:solidFill>
              </a:defRPr>
            </a:lvl1pPr>
            <a:lvl2pPr lvl="1"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8"/>
          <p:cNvSpPr txBox="1"/>
          <p:nvPr>
            <p:ph type="ctrTitle" idx="2"/>
          </p:nvPr>
        </p:nvSpPr>
        <p:spPr>
          <a:xfrm>
            <a:off x="2102537" y="2540048"/>
            <a:ext cx="32943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p:txBody>
      </p:sp>
      <p:sp>
        <p:nvSpPr>
          <p:cNvPr id="67" name="Google Shape;67;p8"/>
          <p:cNvSpPr txBox="1"/>
          <p:nvPr>
            <p:ph type="subTitle" idx="1"/>
          </p:nvPr>
        </p:nvSpPr>
        <p:spPr>
          <a:xfrm>
            <a:off x="2109125" y="2952184"/>
            <a:ext cx="1906500" cy="73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p:txBody>
      </p:sp>
      <p:cxnSp>
        <p:nvCxnSpPr>
          <p:cNvPr id="68" name="Google Shape;68;p8"/>
          <p:cNvCxnSpPr/>
          <p:nvPr/>
        </p:nvCxnSpPr>
        <p:spPr>
          <a:xfrm>
            <a:off x="1901150" y="-7600"/>
            <a:ext cx="0" cy="515880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DESIGN 2">
  <p:cSld name="CUSTOM_6">
    <p:bg>
      <p:bgPr>
        <a:gradFill>
          <a:gsLst>
            <a:gs pos="0">
              <a:srgbClr val="10D6B6">
                <a:alpha val="70588"/>
              </a:srgbClr>
            </a:gs>
            <a:gs pos="100000">
              <a:srgbClr val="7337D4"/>
            </a:gs>
          </a:gsLst>
          <a:lin ang="0" scaled="0"/>
        </a:gradFill>
        <a:effectLst/>
      </p:bgPr>
    </p:bg>
    <p:spTree>
      <p:nvGrpSpPr>
        <p:cNvPr id="69" name="Shape 69"/>
        <p:cNvGrpSpPr/>
        <p:nvPr/>
      </p:nvGrpSpPr>
      <p:grpSpPr>
        <a:xfrm>
          <a:off x="0" y="0"/>
          <a:ext cx="0" cy="0"/>
          <a:chOff x="0" y="0"/>
          <a:chExt cx="0" cy="0"/>
        </a:xfrm>
      </p:grpSpPr>
      <p:sp>
        <p:nvSpPr>
          <p:cNvPr id="70" name="Google Shape;70;p9"/>
          <p:cNvSpPr txBox="1"/>
          <p:nvPr>
            <p:ph type="ctrTitle"/>
          </p:nvPr>
        </p:nvSpPr>
        <p:spPr>
          <a:xfrm>
            <a:off x="619900" y="134800"/>
            <a:ext cx="79041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3000">
                <a:solidFill>
                  <a:srgbClr val="FFFFFF"/>
                </a:solidFill>
              </a:defRPr>
            </a:lvl1pPr>
            <a:lvl2pPr lvl="1" algn="ctr" rtl="0">
              <a:spcBef>
                <a:spcPts val="0"/>
              </a:spcBef>
              <a:spcAft>
                <a:spcPts val="0"/>
              </a:spcAft>
              <a:buClr>
                <a:srgbClr val="FFFFFF"/>
              </a:buClr>
              <a:buSzPts val="1100"/>
              <a:buNone/>
              <a:defRPr sz="1100">
                <a:solidFill>
                  <a:srgbClr val="FFFFFF"/>
                </a:solidFill>
              </a:defRPr>
            </a:lvl2pPr>
            <a:lvl3pPr lvl="2" algn="ctr" rtl="0">
              <a:spcBef>
                <a:spcPts val="0"/>
              </a:spcBef>
              <a:spcAft>
                <a:spcPts val="0"/>
              </a:spcAft>
              <a:buClr>
                <a:srgbClr val="FFFFFF"/>
              </a:buClr>
              <a:buSzPts val="1100"/>
              <a:buNone/>
              <a:defRPr sz="1100">
                <a:solidFill>
                  <a:srgbClr val="FFFFFF"/>
                </a:solidFill>
              </a:defRPr>
            </a:lvl3pPr>
            <a:lvl4pPr lvl="3" algn="ctr" rtl="0">
              <a:spcBef>
                <a:spcPts val="0"/>
              </a:spcBef>
              <a:spcAft>
                <a:spcPts val="0"/>
              </a:spcAft>
              <a:buClr>
                <a:srgbClr val="FFFFFF"/>
              </a:buClr>
              <a:buSzPts val="1100"/>
              <a:buNone/>
              <a:defRPr sz="1100">
                <a:solidFill>
                  <a:srgbClr val="FFFFFF"/>
                </a:solidFill>
              </a:defRPr>
            </a:lvl4pPr>
            <a:lvl5pPr lvl="4" algn="ctr" rtl="0">
              <a:spcBef>
                <a:spcPts val="0"/>
              </a:spcBef>
              <a:spcAft>
                <a:spcPts val="0"/>
              </a:spcAft>
              <a:buClr>
                <a:srgbClr val="FFFFFF"/>
              </a:buClr>
              <a:buSzPts val="1100"/>
              <a:buNone/>
              <a:defRPr sz="1100">
                <a:solidFill>
                  <a:srgbClr val="FFFFFF"/>
                </a:solidFill>
              </a:defRPr>
            </a:lvl5pPr>
            <a:lvl6pPr lvl="5" algn="ctr" rtl="0">
              <a:spcBef>
                <a:spcPts val="0"/>
              </a:spcBef>
              <a:spcAft>
                <a:spcPts val="0"/>
              </a:spcAft>
              <a:buClr>
                <a:srgbClr val="FFFFFF"/>
              </a:buClr>
              <a:buSzPts val="1100"/>
              <a:buNone/>
              <a:defRPr sz="1100">
                <a:solidFill>
                  <a:srgbClr val="FFFFFF"/>
                </a:solidFill>
              </a:defRPr>
            </a:lvl6pPr>
            <a:lvl7pPr lvl="6" algn="ctr" rtl="0">
              <a:spcBef>
                <a:spcPts val="0"/>
              </a:spcBef>
              <a:spcAft>
                <a:spcPts val="0"/>
              </a:spcAft>
              <a:buClr>
                <a:srgbClr val="FFFFFF"/>
              </a:buClr>
              <a:buSzPts val="1100"/>
              <a:buNone/>
              <a:defRPr sz="1100">
                <a:solidFill>
                  <a:srgbClr val="FFFFFF"/>
                </a:solidFill>
              </a:defRPr>
            </a:lvl7pPr>
            <a:lvl8pPr lvl="7" algn="ctr" rtl="0">
              <a:spcBef>
                <a:spcPts val="0"/>
              </a:spcBef>
              <a:spcAft>
                <a:spcPts val="0"/>
              </a:spcAft>
              <a:buClr>
                <a:srgbClr val="FFFFFF"/>
              </a:buClr>
              <a:buSzPts val="1100"/>
              <a:buNone/>
              <a:defRPr sz="1100">
                <a:solidFill>
                  <a:srgbClr val="FFFFFF"/>
                </a:solidFill>
              </a:defRPr>
            </a:lvl8pPr>
            <a:lvl9pPr lvl="8" algn="ctr" rtl="0">
              <a:spcBef>
                <a:spcPts val="0"/>
              </a:spcBef>
              <a:spcAft>
                <a:spcPts val="0"/>
              </a:spcAft>
              <a:buClr>
                <a:srgbClr val="FFFFFF"/>
              </a:buClr>
              <a:buSzPts val="1100"/>
              <a:buNone/>
              <a:defRPr sz="1100">
                <a:solidFill>
                  <a:srgbClr val="FFFFFF"/>
                </a:solidFill>
              </a:defRPr>
            </a:lvl9pPr>
          </a:lstStyle>
          <a:p/>
        </p:txBody>
      </p:sp>
      <p:cxnSp>
        <p:nvCxnSpPr>
          <p:cNvPr id="71" name="Google Shape;71;p9"/>
          <p:cNvCxnSpPr>
            <a:stCxn id="70" idx="2"/>
          </p:cNvCxnSpPr>
          <p:nvPr/>
        </p:nvCxnSpPr>
        <p:spPr>
          <a:xfrm>
            <a:off x="4571950" y="986500"/>
            <a:ext cx="4575600" cy="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DESIGN 3">
  <p:cSld name="CUSTOM_6_2">
    <p:bg>
      <p:bgPr>
        <a:gradFill>
          <a:gsLst>
            <a:gs pos="0">
              <a:srgbClr val="10D6B6">
                <a:alpha val="70588"/>
              </a:srgbClr>
            </a:gs>
            <a:gs pos="100000">
              <a:srgbClr val="7337D4"/>
            </a:gs>
          </a:gsLst>
          <a:lin ang="0" scaled="0"/>
        </a:gradFill>
        <a:effectLst/>
      </p:bgPr>
    </p:bg>
    <p:spTree>
      <p:nvGrpSpPr>
        <p:cNvPr id="72" name="Shape 72"/>
        <p:cNvGrpSpPr/>
        <p:nvPr/>
      </p:nvGrpSpPr>
      <p:grpSpPr>
        <a:xfrm>
          <a:off x="0" y="0"/>
          <a:ext cx="0" cy="0"/>
          <a:chOff x="0" y="0"/>
          <a:chExt cx="0" cy="0"/>
        </a:xfrm>
      </p:grpSpPr>
      <p:sp>
        <p:nvSpPr>
          <p:cNvPr id="73" name="Google Shape;73;p10"/>
          <p:cNvSpPr txBox="1"/>
          <p:nvPr>
            <p:ph type="ctrTitle"/>
          </p:nvPr>
        </p:nvSpPr>
        <p:spPr>
          <a:xfrm>
            <a:off x="619900" y="134800"/>
            <a:ext cx="79041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3000">
                <a:solidFill>
                  <a:srgbClr val="FFFFFF"/>
                </a:solidFill>
              </a:defRPr>
            </a:lvl1pPr>
            <a:lvl2pPr lvl="1" algn="ctr" rtl="0">
              <a:spcBef>
                <a:spcPts val="0"/>
              </a:spcBef>
              <a:spcAft>
                <a:spcPts val="0"/>
              </a:spcAft>
              <a:buClr>
                <a:srgbClr val="FFFFFF"/>
              </a:buClr>
              <a:buSzPts val="1100"/>
              <a:buNone/>
              <a:defRPr sz="1100">
                <a:solidFill>
                  <a:srgbClr val="FFFFFF"/>
                </a:solidFill>
              </a:defRPr>
            </a:lvl2pPr>
            <a:lvl3pPr lvl="2" algn="ctr" rtl="0">
              <a:spcBef>
                <a:spcPts val="0"/>
              </a:spcBef>
              <a:spcAft>
                <a:spcPts val="0"/>
              </a:spcAft>
              <a:buClr>
                <a:srgbClr val="FFFFFF"/>
              </a:buClr>
              <a:buSzPts val="1100"/>
              <a:buNone/>
              <a:defRPr sz="1100">
                <a:solidFill>
                  <a:srgbClr val="FFFFFF"/>
                </a:solidFill>
              </a:defRPr>
            </a:lvl3pPr>
            <a:lvl4pPr lvl="3" algn="ctr" rtl="0">
              <a:spcBef>
                <a:spcPts val="0"/>
              </a:spcBef>
              <a:spcAft>
                <a:spcPts val="0"/>
              </a:spcAft>
              <a:buClr>
                <a:srgbClr val="FFFFFF"/>
              </a:buClr>
              <a:buSzPts val="1100"/>
              <a:buNone/>
              <a:defRPr sz="1100">
                <a:solidFill>
                  <a:srgbClr val="FFFFFF"/>
                </a:solidFill>
              </a:defRPr>
            </a:lvl4pPr>
            <a:lvl5pPr lvl="4" algn="ctr" rtl="0">
              <a:spcBef>
                <a:spcPts val="0"/>
              </a:spcBef>
              <a:spcAft>
                <a:spcPts val="0"/>
              </a:spcAft>
              <a:buClr>
                <a:srgbClr val="FFFFFF"/>
              </a:buClr>
              <a:buSzPts val="1100"/>
              <a:buNone/>
              <a:defRPr sz="1100">
                <a:solidFill>
                  <a:srgbClr val="FFFFFF"/>
                </a:solidFill>
              </a:defRPr>
            </a:lvl5pPr>
            <a:lvl6pPr lvl="5" algn="ctr" rtl="0">
              <a:spcBef>
                <a:spcPts val="0"/>
              </a:spcBef>
              <a:spcAft>
                <a:spcPts val="0"/>
              </a:spcAft>
              <a:buClr>
                <a:srgbClr val="FFFFFF"/>
              </a:buClr>
              <a:buSzPts val="1100"/>
              <a:buNone/>
              <a:defRPr sz="1100">
                <a:solidFill>
                  <a:srgbClr val="FFFFFF"/>
                </a:solidFill>
              </a:defRPr>
            </a:lvl6pPr>
            <a:lvl7pPr lvl="6" algn="ctr" rtl="0">
              <a:spcBef>
                <a:spcPts val="0"/>
              </a:spcBef>
              <a:spcAft>
                <a:spcPts val="0"/>
              </a:spcAft>
              <a:buClr>
                <a:srgbClr val="FFFFFF"/>
              </a:buClr>
              <a:buSzPts val="1100"/>
              <a:buNone/>
              <a:defRPr sz="1100">
                <a:solidFill>
                  <a:srgbClr val="FFFFFF"/>
                </a:solidFill>
              </a:defRPr>
            </a:lvl7pPr>
            <a:lvl8pPr lvl="7" algn="ctr" rtl="0">
              <a:spcBef>
                <a:spcPts val="0"/>
              </a:spcBef>
              <a:spcAft>
                <a:spcPts val="0"/>
              </a:spcAft>
              <a:buClr>
                <a:srgbClr val="FFFFFF"/>
              </a:buClr>
              <a:buSzPts val="1100"/>
              <a:buNone/>
              <a:defRPr sz="1100">
                <a:solidFill>
                  <a:srgbClr val="FFFFFF"/>
                </a:solidFill>
              </a:defRPr>
            </a:lvl8pPr>
            <a:lvl9pPr lvl="8" algn="ctr" rtl="0">
              <a:spcBef>
                <a:spcPts val="0"/>
              </a:spcBef>
              <a:spcAft>
                <a:spcPts val="0"/>
              </a:spcAft>
              <a:buClr>
                <a:srgbClr val="FFFFFF"/>
              </a:buClr>
              <a:buSzPts val="1100"/>
              <a:buNone/>
              <a:defRPr sz="1100">
                <a:solidFill>
                  <a:srgbClr val="FFFFFF"/>
                </a:solidFill>
              </a:defRPr>
            </a:lvl9pPr>
          </a:lstStyle>
          <a:p/>
        </p:txBody>
      </p:sp>
      <p:cxnSp>
        <p:nvCxnSpPr>
          <p:cNvPr id="74" name="Google Shape;74;p10"/>
          <p:cNvCxnSpPr/>
          <p:nvPr/>
        </p:nvCxnSpPr>
        <p:spPr>
          <a:xfrm>
            <a:off x="-32325" y="986500"/>
            <a:ext cx="4575600" cy="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Saira ExtraCondensed SemiBold" panose="00000708000000000000"/>
              <a:buNone/>
              <a:defRPr sz="2800">
                <a:solidFill>
                  <a:srgbClr val="434343"/>
                </a:solidFill>
                <a:latin typeface="Saira ExtraCondensed SemiBold" panose="00000708000000000000"/>
                <a:ea typeface="Saira ExtraCondensed SemiBold" panose="00000708000000000000"/>
                <a:cs typeface="Saira ExtraCondensed SemiBold" panose="00000708000000000000"/>
                <a:sym typeface="Saira ExtraCondensed SemiBold" panose="00000708000000000000"/>
              </a:defRPr>
            </a:lvl1pPr>
            <a:lvl2pPr lvl="1">
              <a:spcBef>
                <a:spcPts val="0"/>
              </a:spcBef>
              <a:spcAft>
                <a:spcPts val="0"/>
              </a:spcAft>
              <a:buClr>
                <a:srgbClr val="666666"/>
              </a:buClr>
              <a:buSzPts val="2800"/>
              <a:buFont typeface="Squada One" panose="02000000000000000000"/>
              <a:buNone/>
              <a:defRPr sz="2800">
                <a:solidFill>
                  <a:srgbClr val="666666"/>
                </a:solidFill>
                <a:latin typeface="Squada One" panose="02000000000000000000"/>
                <a:ea typeface="Squada One" panose="02000000000000000000"/>
                <a:cs typeface="Squada One" panose="02000000000000000000"/>
                <a:sym typeface="Squada One" panose="02000000000000000000"/>
              </a:defRPr>
            </a:lvl2pPr>
            <a:lvl3pPr lvl="2">
              <a:spcBef>
                <a:spcPts val="0"/>
              </a:spcBef>
              <a:spcAft>
                <a:spcPts val="0"/>
              </a:spcAft>
              <a:buClr>
                <a:srgbClr val="666666"/>
              </a:buClr>
              <a:buSzPts val="2800"/>
              <a:buFont typeface="Squada One" panose="02000000000000000000"/>
              <a:buNone/>
              <a:defRPr sz="2800">
                <a:solidFill>
                  <a:srgbClr val="666666"/>
                </a:solidFill>
                <a:latin typeface="Squada One" panose="02000000000000000000"/>
                <a:ea typeface="Squada One" panose="02000000000000000000"/>
                <a:cs typeface="Squada One" panose="02000000000000000000"/>
                <a:sym typeface="Squada One" panose="02000000000000000000"/>
              </a:defRPr>
            </a:lvl3pPr>
            <a:lvl4pPr lvl="3">
              <a:spcBef>
                <a:spcPts val="0"/>
              </a:spcBef>
              <a:spcAft>
                <a:spcPts val="0"/>
              </a:spcAft>
              <a:buClr>
                <a:srgbClr val="666666"/>
              </a:buClr>
              <a:buSzPts val="2800"/>
              <a:buFont typeface="Squada One" panose="02000000000000000000"/>
              <a:buNone/>
              <a:defRPr sz="2800">
                <a:solidFill>
                  <a:srgbClr val="666666"/>
                </a:solidFill>
                <a:latin typeface="Squada One" panose="02000000000000000000"/>
                <a:ea typeface="Squada One" panose="02000000000000000000"/>
                <a:cs typeface="Squada One" panose="02000000000000000000"/>
                <a:sym typeface="Squada One" panose="02000000000000000000"/>
              </a:defRPr>
            </a:lvl4pPr>
            <a:lvl5pPr lvl="4">
              <a:spcBef>
                <a:spcPts val="0"/>
              </a:spcBef>
              <a:spcAft>
                <a:spcPts val="0"/>
              </a:spcAft>
              <a:buClr>
                <a:srgbClr val="666666"/>
              </a:buClr>
              <a:buSzPts val="2800"/>
              <a:buFont typeface="Squada One" panose="02000000000000000000"/>
              <a:buNone/>
              <a:defRPr sz="2800">
                <a:solidFill>
                  <a:srgbClr val="666666"/>
                </a:solidFill>
                <a:latin typeface="Squada One" panose="02000000000000000000"/>
                <a:ea typeface="Squada One" panose="02000000000000000000"/>
                <a:cs typeface="Squada One" panose="02000000000000000000"/>
                <a:sym typeface="Squada One" panose="02000000000000000000"/>
              </a:defRPr>
            </a:lvl5pPr>
            <a:lvl6pPr lvl="5">
              <a:spcBef>
                <a:spcPts val="0"/>
              </a:spcBef>
              <a:spcAft>
                <a:spcPts val="0"/>
              </a:spcAft>
              <a:buClr>
                <a:srgbClr val="666666"/>
              </a:buClr>
              <a:buSzPts val="2800"/>
              <a:buFont typeface="Squada One" panose="02000000000000000000"/>
              <a:buNone/>
              <a:defRPr sz="2800">
                <a:solidFill>
                  <a:srgbClr val="666666"/>
                </a:solidFill>
                <a:latin typeface="Squada One" panose="02000000000000000000"/>
                <a:ea typeface="Squada One" panose="02000000000000000000"/>
                <a:cs typeface="Squada One" panose="02000000000000000000"/>
                <a:sym typeface="Squada One" panose="02000000000000000000"/>
              </a:defRPr>
            </a:lvl6pPr>
            <a:lvl7pPr lvl="6">
              <a:spcBef>
                <a:spcPts val="0"/>
              </a:spcBef>
              <a:spcAft>
                <a:spcPts val="0"/>
              </a:spcAft>
              <a:buClr>
                <a:srgbClr val="666666"/>
              </a:buClr>
              <a:buSzPts val="2800"/>
              <a:buFont typeface="Squada One" panose="02000000000000000000"/>
              <a:buNone/>
              <a:defRPr sz="2800">
                <a:solidFill>
                  <a:srgbClr val="666666"/>
                </a:solidFill>
                <a:latin typeface="Squada One" panose="02000000000000000000"/>
                <a:ea typeface="Squada One" panose="02000000000000000000"/>
                <a:cs typeface="Squada One" panose="02000000000000000000"/>
                <a:sym typeface="Squada One" panose="02000000000000000000"/>
              </a:defRPr>
            </a:lvl7pPr>
            <a:lvl8pPr lvl="7">
              <a:spcBef>
                <a:spcPts val="0"/>
              </a:spcBef>
              <a:spcAft>
                <a:spcPts val="0"/>
              </a:spcAft>
              <a:buClr>
                <a:srgbClr val="666666"/>
              </a:buClr>
              <a:buSzPts val="2800"/>
              <a:buFont typeface="Squada One" panose="02000000000000000000"/>
              <a:buNone/>
              <a:defRPr sz="2800">
                <a:solidFill>
                  <a:srgbClr val="666666"/>
                </a:solidFill>
                <a:latin typeface="Squada One" panose="02000000000000000000"/>
                <a:ea typeface="Squada One" panose="02000000000000000000"/>
                <a:cs typeface="Squada One" panose="02000000000000000000"/>
                <a:sym typeface="Squada One" panose="02000000000000000000"/>
              </a:defRPr>
            </a:lvl8pPr>
            <a:lvl9pPr lvl="8">
              <a:spcBef>
                <a:spcPts val="0"/>
              </a:spcBef>
              <a:spcAft>
                <a:spcPts val="0"/>
              </a:spcAft>
              <a:buClr>
                <a:srgbClr val="666666"/>
              </a:buClr>
              <a:buSzPts val="2800"/>
              <a:buFont typeface="Squada One" panose="02000000000000000000"/>
              <a:buNone/>
              <a:defRPr sz="2800">
                <a:solidFill>
                  <a:srgbClr val="666666"/>
                </a:solidFill>
                <a:latin typeface="Squada One" panose="02000000000000000000"/>
                <a:ea typeface="Squada One" panose="02000000000000000000"/>
                <a:cs typeface="Squada One" panose="02000000000000000000"/>
                <a:sym typeface="Squada One" panose="020000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666666"/>
              </a:buClr>
              <a:buSzPts val="1200"/>
              <a:buFont typeface="Barlow Semi Condensed" panose="00000506000000000000"/>
              <a:buChar char="●"/>
              <a:defRPr sz="1200">
                <a:solidFill>
                  <a:srgbClr val="666666"/>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04800" rtl="0">
              <a:lnSpc>
                <a:spcPct val="115000"/>
              </a:lnSpc>
              <a:spcBef>
                <a:spcPts val="1600"/>
              </a:spcBef>
              <a:spcAft>
                <a:spcPts val="0"/>
              </a:spcAft>
              <a:buClr>
                <a:srgbClr val="666666"/>
              </a:buClr>
              <a:buSzPts val="1200"/>
              <a:buFont typeface="Barlow Semi Condensed" panose="00000506000000000000"/>
              <a:buChar char="○"/>
              <a:defRPr sz="1200">
                <a:solidFill>
                  <a:srgbClr val="666666"/>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04800" rtl="0">
              <a:lnSpc>
                <a:spcPct val="115000"/>
              </a:lnSpc>
              <a:spcBef>
                <a:spcPts val="1600"/>
              </a:spcBef>
              <a:spcAft>
                <a:spcPts val="0"/>
              </a:spcAft>
              <a:buClr>
                <a:srgbClr val="666666"/>
              </a:buClr>
              <a:buSzPts val="1200"/>
              <a:buFont typeface="Barlow Semi Condensed" panose="00000506000000000000"/>
              <a:buChar char="■"/>
              <a:defRPr sz="1200">
                <a:solidFill>
                  <a:srgbClr val="666666"/>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04800" rtl="0">
              <a:lnSpc>
                <a:spcPct val="115000"/>
              </a:lnSpc>
              <a:spcBef>
                <a:spcPts val="1600"/>
              </a:spcBef>
              <a:spcAft>
                <a:spcPts val="0"/>
              </a:spcAft>
              <a:buClr>
                <a:srgbClr val="666666"/>
              </a:buClr>
              <a:buSzPts val="1200"/>
              <a:buFont typeface="Barlow Semi Condensed" panose="00000506000000000000"/>
              <a:buChar char="●"/>
              <a:defRPr sz="1200">
                <a:solidFill>
                  <a:srgbClr val="666666"/>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04800" rtl="0">
              <a:lnSpc>
                <a:spcPct val="115000"/>
              </a:lnSpc>
              <a:spcBef>
                <a:spcPts val="1600"/>
              </a:spcBef>
              <a:spcAft>
                <a:spcPts val="0"/>
              </a:spcAft>
              <a:buClr>
                <a:srgbClr val="666666"/>
              </a:buClr>
              <a:buSzPts val="1200"/>
              <a:buFont typeface="Barlow Semi Condensed" panose="00000506000000000000"/>
              <a:buChar char="○"/>
              <a:defRPr sz="1200">
                <a:solidFill>
                  <a:srgbClr val="666666"/>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04800" rtl="0">
              <a:lnSpc>
                <a:spcPct val="115000"/>
              </a:lnSpc>
              <a:spcBef>
                <a:spcPts val="1600"/>
              </a:spcBef>
              <a:spcAft>
                <a:spcPts val="0"/>
              </a:spcAft>
              <a:buClr>
                <a:srgbClr val="666666"/>
              </a:buClr>
              <a:buSzPts val="1200"/>
              <a:buFont typeface="Barlow Semi Condensed" panose="00000506000000000000"/>
              <a:buChar char="■"/>
              <a:defRPr sz="1200">
                <a:solidFill>
                  <a:srgbClr val="666666"/>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04800" rtl="0">
              <a:lnSpc>
                <a:spcPct val="115000"/>
              </a:lnSpc>
              <a:spcBef>
                <a:spcPts val="1600"/>
              </a:spcBef>
              <a:spcAft>
                <a:spcPts val="0"/>
              </a:spcAft>
              <a:buClr>
                <a:srgbClr val="666666"/>
              </a:buClr>
              <a:buSzPts val="1200"/>
              <a:buFont typeface="Barlow Semi Condensed" panose="00000506000000000000"/>
              <a:buChar char="●"/>
              <a:defRPr sz="1200">
                <a:solidFill>
                  <a:srgbClr val="666666"/>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04800" rtl="0">
              <a:lnSpc>
                <a:spcPct val="115000"/>
              </a:lnSpc>
              <a:spcBef>
                <a:spcPts val="1600"/>
              </a:spcBef>
              <a:spcAft>
                <a:spcPts val="0"/>
              </a:spcAft>
              <a:buClr>
                <a:srgbClr val="666666"/>
              </a:buClr>
              <a:buSzPts val="1200"/>
              <a:buFont typeface="Barlow Semi Condensed" panose="00000506000000000000"/>
              <a:buChar char="○"/>
              <a:defRPr sz="1200">
                <a:solidFill>
                  <a:srgbClr val="666666"/>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04800" rtl="0">
              <a:lnSpc>
                <a:spcPct val="115000"/>
              </a:lnSpc>
              <a:spcBef>
                <a:spcPts val="1600"/>
              </a:spcBef>
              <a:spcAft>
                <a:spcPts val="1600"/>
              </a:spcAft>
              <a:buClr>
                <a:srgbClr val="666666"/>
              </a:buClr>
              <a:buSzPts val="1200"/>
              <a:buFont typeface="Barlow Semi Condensed" panose="00000506000000000000"/>
              <a:buChar char="■"/>
              <a:defRPr sz="1200">
                <a:solidFill>
                  <a:srgbClr val="666666"/>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8" name="Google Shape;8;p1"/>
          <p:cNvSpPr txBox="1"/>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666666"/>
                </a:solidFill>
                <a:latin typeface="Roboto Slab Regular"/>
                <a:ea typeface="Roboto Slab Regular"/>
                <a:cs typeface="Roboto Slab Regular"/>
                <a:sym typeface="Roboto Slab Regular"/>
              </a:defRPr>
            </a:lvl1pPr>
            <a:lvl2pPr lvl="1" algn="r">
              <a:buNone/>
              <a:defRPr sz="1300">
                <a:solidFill>
                  <a:srgbClr val="666666"/>
                </a:solidFill>
                <a:latin typeface="Roboto Slab Regular"/>
                <a:ea typeface="Roboto Slab Regular"/>
                <a:cs typeface="Roboto Slab Regular"/>
                <a:sym typeface="Roboto Slab Regular"/>
              </a:defRPr>
            </a:lvl2pPr>
            <a:lvl3pPr lvl="2" algn="r">
              <a:buNone/>
              <a:defRPr sz="1300">
                <a:solidFill>
                  <a:srgbClr val="666666"/>
                </a:solidFill>
                <a:latin typeface="Roboto Slab Regular"/>
                <a:ea typeface="Roboto Slab Regular"/>
                <a:cs typeface="Roboto Slab Regular"/>
                <a:sym typeface="Roboto Slab Regular"/>
              </a:defRPr>
            </a:lvl3pPr>
            <a:lvl4pPr lvl="3" algn="r">
              <a:buNone/>
              <a:defRPr sz="1300">
                <a:solidFill>
                  <a:srgbClr val="666666"/>
                </a:solidFill>
                <a:latin typeface="Roboto Slab Regular"/>
                <a:ea typeface="Roboto Slab Regular"/>
                <a:cs typeface="Roboto Slab Regular"/>
                <a:sym typeface="Roboto Slab Regular"/>
              </a:defRPr>
            </a:lvl4pPr>
            <a:lvl5pPr lvl="4" algn="r">
              <a:buNone/>
              <a:defRPr sz="1300">
                <a:solidFill>
                  <a:srgbClr val="666666"/>
                </a:solidFill>
                <a:latin typeface="Roboto Slab Regular"/>
                <a:ea typeface="Roboto Slab Regular"/>
                <a:cs typeface="Roboto Slab Regular"/>
                <a:sym typeface="Roboto Slab Regular"/>
              </a:defRPr>
            </a:lvl5pPr>
            <a:lvl6pPr lvl="5" algn="r">
              <a:buNone/>
              <a:defRPr sz="1300">
                <a:solidFill>
                  <a:srgbClr val="666666"/>
                </a:solidFill>
                <a:latin typeface="Roboto Slab Regular"/>
                <a:ea typeface="Roboto Slab Regular"/>
                <a:cs typeface="Roboto Slab Regular"/>
                <a:sym typeface="Roboto Slab Regular"/>
              </a:defRPr>
            </a:lvl6pPr>
            <a:lvl7pPr lvl="6" algn="r">
              <a:buNone/>
              <a:defRPr sz="1300">
                <a:solidFill>
                  <a:srgbClr val="666666"/>
                </a:solidFill>
                <a:latin typeface="Roboto Slab Regular"/>
                <a:ea typeface="Roboto Slab Regular"/>
                <a:cs typeface="Roboto Slab Regular"/>
                <a:sym typeface="Roboto Slab Regular"/>
              </a:defRPr>
            </a:lvl7pPr>
            <a:lvl8pPr lvl="7" algn="r">
              <a:buNone/>
              <a:defRPr sz="1300">
                <a:solidFill>
                  <a:srgbClr val="666666"/>
                </a:solidFill>
                <a:latin typeface="Roboto Slab Regular"/>
                <a:ea typeface="Roboto Slab Regular"/>
                <a:cs typeface="Roboto Slab Regular"/>
                <a:sym typeface="Roboto Slab Regular"/>
              </a:defRPr>
            </a:lvl8pPr>
            <a:lvl9pPr lvl="8" algn="r">
              <a:buNone/>
              <a:defRPr sz="1300">
                <a:solidFill>
                  <a:srgbClr val="666666"/>
                </a:solidFill>
                <a:latin typeface="Roboto Slab Regular"/>
                <a:ea typeface="Roboto Slab Regular"/>
                <a:cs typeface="Roboto Slab Regular"/>
                <a:sym typeface="Roboto Slab Regular"/>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0D6B6">
                <a:alpha val="70588"/>
              </a:srgbClr>
            </a:gs>
            <a:gs pos="100000">
              <a:srgbClr val="7337D4"/>
            </a:gs>
          </a:gsLst>
          <a:lin ang="0" scaled="0"/>
        </a:gradFill>
        <a:effectLst/>
      </p:bgPr>
    </p:bg>
    <p:spTree>
      <p:nvGrpSpPr>
        <p:cNvPr id="124" name="Shape 124"/>
        <p:cNvGrpSpPr/>
        <p:nvPr/>
      </p:nvGrpSpPr>
      <p:grpSpPr>
        <a:xfrm>
          <a:off x="0" y="0"/>
          <a:ext cx="0" cy="0"/>
          <a:chOff x="0" y="0"/>
          <a:chExt cx="0" cy="0"/>
        </a:xfrm>
      </p:grpSpPr>
      <p:sp>
        <p:nvSpPr>
          <p:cNvPr id="126" name="Google Shape;126;p18"/>
          <p:cNvSpPr txBox="1"/>
          <p:nvPr>
            <p:ph type="ctrTitle"/>
          </p:nvPr>
        </p:nvSpPr>
        <p:spPr>
          <a:xfrm flipH="1">
            <a:off x="1144905" y="450850"/>
            <a:ext cx="3018155" cy="28657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MY" sz="4000"/>
              <a:t>IMD 311</a:t>
            </a:r>
            <a:br>
              <a:rPr lang="en-MY" sz="4000"/>
            </a:br>
            <a:r>
              <a:rPr lang="en-MY" sz="4000"/>
              <a:t>Introduction To Web Content Management and Design</a:t>
            </a:r>
            <a:endParaRPr lang="en-MY" sz="4000"/>
          </a:p>
        </p:txBody>
      </p:sp>
      <p:pic>
        <p:nvPicPr>
          <p:cNvPr id="127" name="Google Shape;127;p18"/>
          <p:cNvPicPr preferRelativeResize="0"/>
          <p:nvPr/>
        </p:nvPicPr>
        <p:blipFill>
          <a:blip r:embed="rId1"/>
          <a:stretch>
            <a:fillRect/>
          </a:stretch>
        </p:blipFill>
        <p:spPr>
          <a:xfrm>
            <a:off x="3932575" y="335075"/>
            <a:ext cx="4300148" cy="4231048"/>
          </a:xfrm>
          <a:prstGeom prst="rect">
            <a:avLst/>
          </a:prstGeom>
          <a:noFill/>
          <a:ln>
            <a:noFill/>
          </a:ln>
        </p:spPr>
      </p:pic>
      <p:graphicFrame>
        <p:nvGraphicFramePr>
          <p:cNvPr id="1" name="Table 0"/>
          <p:cNvGraphicFramePr/>
          <p:nvPr/>
        </p:nvGraphicFramePr>
        <p:xfrm>
          <a:off x="330200" y="3316605"/>
          <a:ext cx="4324350" cy="1524000"/>
        </p:xfrm>
        <a:graphic>
          <a:graphicData uri="http://schemas.openxmlformats.org/drawingml/2006/table">
            <a:tbl>
              <a:tblPr firstRow="1" bandRow="1">
                <a:tableStyleId>{5C22544A-7EE6-4342-B048-85BDC9FD1C3A}</a:tableStyleId>
              </a:tblPr>
              <a:tblGrid>
                <a:gridCol w="3039745"/>
                <a:gridCol w="1284605"/>
              </a:tblGrid>
              <a:tr h="381000">
                <a:tc>
                  <a:txBody>
                    <a:bodyPr/>
                    <a:p>
                      <a:pPr>
                        <a:buNone/>
                      </a:pPr>
                      <a:r>
                        <a:rPr lang="en-MY" altLang="en-US" b="1">
                          <a:solidFill>
                            <a:schemeClr val="bg1"/>
                          </a:solidFill>
                          <a:latin typeface="Candara Light" panose="020E0502030303020204" charset="0"/>
                          <a:cs typeface="Candara Light" panose="020E0502030303020204" charset="0"/>
                        </a:rPr>
                        <a:t>Hanin Nur Deeni bt Hasnor</a:t>
                      </a:r>
                      <a:endParaRPr lang="en-MY" altLang="en-US" b="1">
                        <a:solidFill>
                          <a:schemeClr val="bg1"/>
                        </a:solidFill>
                        <a:latin typeface="Candara Light" panose="020E0502030303020204" charset="0"/>
                        <a:cs typeface="Candara Light" panose="020E0502030303020204" charset="0"/>
                      </a:endParaRPr>
                    </a:p>
                  </a:txBody>
                  <a:tcPr>
                    <a:lnL>
                      <a:noFill/>
                    </a:lnL>
                    <a:lnR>
                      <a:noFill/>
                    </a:lnR>
                    <a:lnT>
                      <a:noFill/>
                    </a:lnT>
                    <a:lnB>
                      <a:noFill/>
                    </a:lnB>
                    <a:lnTlToBr>
                      <a:noFill/>
                    </a:lnTlToBr>
                    <a:lnBlToTr>
                      <a:noFill/>
                    </a:lnBlToTr>
                    <a:solidFill>
                      <a:schemeClr val="bg2"/>
                    </a:solidFill>
                  </a:tcPr>
                </a:tc>
                <a:tc>
                  <a:txBody>
                    <a:bodyPr/>
                    <a:p>
                      <a:pPr>
                        <a:buNone/>
                      </a:pPr>
                      <a:r>
                        <a:rPr lang="en-US" b="1">
                          <a:solidFill>
                            <a:schemeClr val="bg1"/>
                          </a:solidFill>
                          <a:latin typeface="Candara Light" panose="020E0502030303020204" charset="0"/>
                          <a:cs typeface="Candara Light" panose="020E0502030303020204" charset="0"/>
                        </a:rPr>
                        <a:t>2017750301</a:t>
                      </a:r>
                      <a:endParaRPr lang="en-US" b="1">
                        <a:solidFill>
                          <a:schemeClr val="bg1"/>
                        </a:solidFill>
                        <a:latin typeface="Candara Light" panose="020E0502030303020204" charset="0"/>
                        <a:cs typeface="Candara Light" panose="020E0502030303020204" charset="0"/>
                      </a:endParaRPr>
                    </a:p>
                  </a:txBody>
                  <a:tcPr>
                    <a:lnL>
                      <a:noFill/>
                    </a:lnL>
                    <a:lnR>
                      <a:noFill/>
                    </a:lnR>
                    <a:lnT>
                      <a:noFill/>
                    </a:lnT>
                    <a:lnB>
                      <a:noFill/>
                    </a:lnB>
                    <a:lnTlToBr>
                      <a:noFill/>
                    </a:lnTlToBr>
                    <a:lnBlToTr>
                      <a:noFill/>
                    </a:lnBlToTr>
                    <a:solidFill>
                      <a:schemeClr val="bg2"/>
                    </a:solidFill>
                  </a:tcPr>
                </a:tc>
              </a:tr>
              <a:tr h="381000">
                <a:tc>
                  <a:txBody>
                    <a:bodyPr/>
                    <a:p>
                      <a:pPr>
                        <a:buNone/>
                      </a:pPr>
                      <a:r>
                        <a:rPr lang="en-MY" altLang="en-US" b="1">
                          <a:solidFill>
                            <a:schemeClr val="bg1"/>
                          </a:solidFill>
                          <a:latin typeface="Candara Light" panose="020E0502030303020204" charset="0"/>
                          <a:cs typeface="Candara Light" panose="020E0502030303020204" charset="0"/>
                        </a:rPr>
                        <a:t>Nur Kasih bt Azahar</a:t>
                      </a:r>
                      <a:endParaRPr lang="en-MY" altLang="en-US" b="1">
                        <a:solidFill>
                          <a:schemeClr val="bg1"/>
                        </a:solidFill>
                        <a:latin typeface="Candara Light" panose="020E0502030303020204" charset="0"/>
                        <a:cs typeface="Candara Light" panose="020E0502030303020204" charset="0"/>
                      </a:endParaRPr>
                    </a:p>
                  </a:txBody>
                  <a:tcPr>
                    <a:lnL>
                      <a:noFill/>
                    </a:lnL>
                    <a:lnR>
                      <a:noFill/>
                    </a:lnR>
                    <a:lnT>
                      <a:noFill/>
                    </a:lnT>
                    <a:lnB>
                      <a:noFill/>
                    </a:lnB>
                    <a:lnTlToBr>
                      <a:noFill/>
                    </a:lnTlToBr>
                    <a:lnBlToTr>
                      <a:noFill/>
                    </a:lnBlToTr>
                    <a:solidFill>
                      <a:schemeClr val="bg2"/>
                    </a:solidFill>
                  </a:tcPr>
                </a:tc>
                <a:tc>
                  <a:txBody>
                    <a:bodyPr/>
                    <a:p>
                      <a:pPr>
                        <a:buNone/>
                      </a:pPr>
                      <a:r>
                        <a:rPr lang="en-US" b="1">
                          <a:solidFill>
                            <a:schemeClr val="bg1"/>
                          </a:solidFill>
                          <a:latin typeface="Candara Light" panose="020E0502030303020204" charset="0"/>
                          <a:cs typeface="Candara Light" panose="020E0502030303020204" charset="0"/>
                        </a:rPr>
                        <a:t>2017500725</a:t>
                      </a:r>
                      <a:endParaRPr lang="en-US" b="1">
                        <a:solidFill>
                          <a:schemeClr val="bg1"/>
                        </a:solidFill>
                        <a:latin typeface="Candara Light" panose="020E0502030303020204" charset="0"/>
                        <a:cs typeface="Candara Light" panose="020E0502030303020204" charset="0"/>
                      </a:endParaRPr>
                    </a:p>
                  </a:txBody>
                  <a:tcPr>
                    <a:lnL>
                      <a:noFill/>
                    </a:lnL>
                    <a:lnR>
                      <a:noFill/>
                    </a:lnR>
                    <a:lnT>
                      <a:noFill/>
                    </a:lnT>
                    <a:lnB>
                      <a:noFill/>
                    </a:lnB>
                    <a:lnTlToBr>
                      <a:noFill/>
                    </a:lnTlToBr>
                    <a:lnBlToTr>
                      <a:noFill/>
                    </a:lnBlToTr>
                    <a:solidFill>
                      <a:schemeClr val="bg2"/>
                    </a:solidFill>
                  </a:tcPr>
                </a:tc>
              </a:tr>
              <a:tr h="381000">
                <a:tc>
                  <a:txBody>
                    <a:bodyPr/>
                    <a:p>
                      <a:pPr>
                        <a:buNone/>
                      </a:pPr>
                      <a:r>
                        <a:rPr lang="en-MY" altLang="en-US" b="1">
                          <a:solidFill>
                            <a:schemeClr val="bg1"/>
                          </a:solidFill>
                          <a:latin typeface="Candara Light" panose="020E0502030303020204" charset="0"/>
                          <a:cs typeface="Candara Light" panose="020E0502030303020204" charset="0"/>
                        </a:rPr>
                        <a:t>Nurin Shafiqah bt Mohd Fikri </a:t>
                      </a:r>
                      <a:endParaRPr lang="en-MY" altLang="en-US" b="1">
                        <a:solidFill>
                          <a:schemeClr val="bg1"/>
                        </a:solidFill>
                        <a:latin typeface="Candara Light" panose="020E0502030303020204" charset="0"/>
                        <a:cs typeface="Candara Light" panose="020E0502030303020204" charset="0"/>
                      </a:endParaRPr>
                    </a:p>
                  </a:txBody>
                  <a:tcPr>
                    <a:lnL>
                      <a:noFill/>
                    </a:lnL>
                    <a:lnR>
                      <a:noFill/>
                    </a:lnR>
                    <a:lnT>
                      <a:noFill/>
                    </a:lnT>
                    <a:lnB>
                      <a:noFill/>
                    </a:lnB>
                    <a:lnTlToBr>
                      <a:noFill/>
                    </a:lnTlToBr>
                    <a:lnBlToTr>
                      <a:noFill/>
                    </a:lnBlToTr>
                    <a:solidFill>
                      <a:schemeClr val="bg2"/>
                    </a:solidFill>
                  </a:tcPr>
                </a:tc>
                <a:tc>
                  <a:txBody>
                    <a:bodyPr/>
                    <a:p>
                      <a:pPr>
                        <a:buNone/>
                      </a:pPr>
                      <a:r>
                        <a:rPr lang="en-MY" altLang="en-US" b="1">
                          <a:solidFill>
                            <a:schemeClr val="bg1"/>
                          </a:solidFill>
                          <a:latin typeface="Candara Light" panose="020E0502030303020204" charset="0"/>
                          <a:cs typeface="Candara Light" panose="020E0502030303020204" charset="0"/>
                        </a:rPr>
                        <a:t>2017339609</a:t>
                      </a:r>
                      <a:endParaRPr lang="en-MY" altLang="en-US" b="1">
                        <a:solidFill>
                          <a:schemeClr val="bg1"/>
                        </a:solidFill>
                        <a:latin typeface="Candara Light" panose="020E0502030303020204" charset="0"/>
                        <a:cs typeface="Candara Light" panose="020E0502030303020204" charset="0"/>
                      </a:endParaRPr>
                    </a:p>
                  </a:txBody>
                  <a:tcPr>
                    <a:lnL>
                      <a:noFill/>
                    </a:lnL>
                    <a:lnR>
                      <a:noFill/>
                    </a:lnR>
                    <a:lnT>
                      <a:noFill/>
                    </a:lnT>
                    <a:lnB>
                      <a:noFill/>
                    </a:lnB>
                    <a:lnTlToBr>
                      <a:noFill/>
                    </a:lnTlToBr>
                    <a:lnBlToTr>
                      <a:noFill/>
                    </a:lnBlToTr>
                    <a:solidFill>
                      <a:schemeClr val="bg2"/>
                    </a:solidFill>
                  </a:tcPr>
                </a:tc>
              </a:tr>
              <a:tr h="381000">
                <a:tc>
                  <a:txBody>
                    <a:bodyPr/>
                    <a:p>
                      <a:pPr>
                        <a:buNone/>
                      </a:pPr>
                      <a:r>
                        <a:rPr lang="en-MY" altLang="en-US" b="1">
                          <a:solidFill>
                            <a:schemeClr val="bg1"/>
                          </a:solidFill>
                          <a:latin typeface="Candara Light" panose="020E0502030303020204" charset="0"/>
                          <a:cs typeface="Candara Light" panose="020E0502030303020204" charset="0"/>
                        </a:rPr>
                        <a:t>Siti Nur Adriana Sofia bt Mohd Zahini</a:t>
                      </a:r>
                      <a:endParaRPr lang="en-MY" altLang="en-US" b="1">
                        <a:solidFill>
                          <a:schemeClr val="bg1"/>
                        </a:solidFill>
                        <a:latin typeface="Candara Light" panose="020E0502030303020204" charset="0"/>
                        <a:cs typeface="Candara Light" panose="020E0502030303020204" charset="0"/>
                      </a:endParaRPr>
                    </a:p>
                  </a:txBody>
                  <a:tcPr>
                    <a:lnL>
                      <a:noFill/>
                    </a:lnL>
                    <a:lnR>
                      <a:noFill/>
                    </a:lnR>
                    <a:lnT>
                      <a:noFill/>
                    </a:lnT>
                    <a:lnB>
                      <a:noFill/>
                    </a:lnB>
                    <a:lnTlToBr>
                      <a:noFill/>
                    </a:lnTlToBr>
                    <a:lnBlToTr>
                      <a:noFill/>
                    </a:lnBlToTr>
                    <a:solidFill>
                      <a:schemeClr val="bg2"/>
                    </a:solidFill>
                  </a:tcPr>
                </a:tc>
                <a:tc>
                  <a:txBody>
                    <a:bodyPr/>
                    <a:p>
                      <a:pPr>
                        <a:buNone/>
                      </a:pPr>
                      <a:r>
                        <a:rPr lang="en-US" b="1">
                          <a:solidFill>
                            <a:schemeClr val="bg1"/>
                          </a:solidFill>
                          <a:latin typeface="Candara Light" panose="020E0502030303020204" charset="0"/>
                          <a:cs typeface="Candara Light" panose="020E0502030303020204" charset="0"/>
                        </a:rPr>
                        <a:t>2017324361</a:t>
                      </a:r>
                      <a:endParaRPr lang="en-US" b="1">
                        <a:solidFill>
                          <a:schemeClr val="bg1"/>
                        </a:solidFill>
                        <a:latin typeface="Candara Light" panose="020E0502030303020204" charset="0"/>
                        <a:cs typeface="Candara Light" panose="020E0502030303020204" charset="0"/>
                      </a:endParaRPr>
                    </a:p>
                  </a:txBody>
                  <a:tcPr>
                    <a:lnL>
                      <a:noFill/>
                    </a:lnL>
                    <a:lnR>
                      <a:noFill/>
                    </a:lnR>
                    <a:lnT>
                      <a:noFill/>
                    </a:lnT>
                    <a:lnB>
                      <a:noFill/>
                    </a:lnB>
                    <a:lnTlToBr>
                      <a:noFill/>
                    </a:lnTlToBr>
                    <a:lnBlToTr>
                      <a:noFill/>
                    </a:lnBlToTr>
                    <a:solidFill>
                      <a:schemeClr val="bg2"/>
                    </a:solid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22"/>
          <p:cNvSpPr txBox="1"/>
          <p:nvPr>
            <p:ph type="ctrTitle"/>
          </p:nvPr>
        </p:nvSpPr>
        <p:spPr>
          <a:xfrm>
            <a:off x="711835" y="1639570"/>
            <a:ext cx="3148965" cy="9867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MY" altLang="en-US"/>
              <a:t>CONCLUSION</a:t>
            </a:r>
            <a:r>
              <a:rPr lang="en-US"/>
              <a:t> </a:t>
            </a:r>
            <a:endParaRPr lang="en-US"/>
          </a:p>
        </p:txBody>
      </p:sp>
      <p:sp>
        <p:nvSpPr>
          <p:cNvPr id="5" name="Text Box 4"/>
          <p:cNvSpPr txBox="1"/>
          <p:nvPr/>
        </p:nvSpPr>
        <p:spPr>
          <a:xfrm>
            <a:off x="4615180" y="619760"/>
            <a:ext cx="4500880" cy="4015105"/>
          </a:xfrm>
          <a:prstGeom prst="rect">
            <a:avLst/>
          </a:prstGeom>
          <a:noFill/>
        </p:spPr>
        <p:txBody>
          <a:bodyPr wrap="square" rtlCol="0">
            <a:spAutoFit/>
          </a:bodyPr>
          <a:p>
            <a:r>
              <a:rPr lang="en-MY" altLang="en-US" sz="1500">
                <a:solidFill>
                  <a:schemeClr val="bg1"/>
                </a:solidFill>
                <a:latin typeface="Candara Light" panose="020E0502030303020204" charset="0"/>
                <a:cs typeface="Candara Light" panose="020E0502030303020204" charset="0"/>
              </a:rPr>
              <a:t>- In conclusion, the website Ministry of Health Malaysia should improve their website by make it more modern and according to latest website.</a:t>
            </a:r>
            <a:endParaRPr lang="en-MY" altLang="en-US" sz="1500">
              <a:solidFill>
                <a:schemeClr val="bg1"/>
              </a:solidFill>
              <a:latin typeface="Candara Light" panose="020E0502030303020204" charset="0"/>
              <a:cs typeface="Candara Light" panose="020E0502030303020204" charset="0"/>
            </a:endParaRPr>
          </a:p>
          <a:p>
            <a:endParaRPr lang="en-MY" altLang="en-US" sz="1500">
              <a:solidFill>
                <a:schemeClr val="bg1"/>
              </a:solidFill>
              <a:latin typeface="Candara Light" panose="020E0502030303020204" charset="0"/>
              <a:cs typeface="Candara Light" panose="020E0502030303020204" charset="0"/>
            </a:endParaRPr>
          </a:p>
          <a:p>
            <a:r>
              <a:rPr lang="en-MY" altLang="en-US" sz="1500">
                <a:solidFill>
                  <a:schemeClr val="bg1"/>
                </a:solidFill>
                <a:latin typeface="Candara Light" panose="020E0502030303020204" charset="0"/>
                <a:cs typeface="Candara Light" panose="020E0502030303020204" charset="0"/>
              </a:rPr>
              <a:t>- Other than that, not too full of information make it simpler but the information is thorough, reliable, and complete.</a:t>
            </a:r>
            <a:endParaRPr lang="en-MY" altLang="en-US" sz="1500">
              <a:solidFill>
                <a:schemeClr val="bg1"/>
              </a:solidFill>
              <a:latin typeface="Candara Light" panose="020E0502030303020204" charset="0"/>
              <a:cs typeface="Candara Light" panose="020E0502030303020204" charset="0"/>
            </a:endParaRPr>
          </a:p>
          <a:p>
            <a:endParaRPr lang="en-MY" altLang="en-US" sz="1500">
              <a:solidFill>
                <a:schemeClr val="bg1"/>
              </a:solidFill>
              <a:latin typeface="Candara Light" panose="020E0502030303020204" charset="0"/>
              <a:cs typeface="Candara Light" panose="020E0502030303020204" charset="0"/>
            </a:endParaRPr>
          </a:p>
          <a:p>
            <a:r>
              <a:rPr lang="en-MY" altLang="en-US" sz="1500">
                <a:solidFill>
                  <a:schemeClr val="bg1"/>
                </a:solidFill>
                <a:latin typeface="Candara Light" panose="020E0502030303020204" charset="0"/>
                <a:cs typeface="Candara Light" panose="020E0502030303020204" charset="0"/>
              </a:rPr>
              <a:t>- Ministry of Health Malaysia website should improve their presentation, button, and icons with the latest version and more modern since its already year 2020, and most of the users are attracted to simple websites.  </a:t>
            </a:r>
            <a:endParaRPr lang="en-MY" altLang="en-US" sz="1500">
              <a:solidFill>
                <a:schemeClr val="bg1"/>
              </a:solidFill>
              <a:latin typeface="Candara Light" panose="020E0502030303020204" charset="0"/>
              <a:cs typeface="Candara Light" panose="020E0502030303020204" charset="0"/>
            </a:endParaRPr>
          </a:p>
          <a:p>
            <a:endParaRPr lang="en-MY" altLang="en-US" sz="1500">
              <a:solidFill>
                <a:schemeClr val="bg1"/>
              </a:solidFill>
              <a:latin typeface="Candara Light" panose="020E0502030303020204" charset="0"/>
              <a:cs typeface="Candara Light" panose="020E0502030303020204" charset="0"/>
            </a:endParaRPr>
          </a:p>
          <a:p>
            <a:r>
              <a:rPr lang="en-MY" altLang="en-US" sz="1500">
                <a:solidFill>
                  <a:schemeClr val="bg1"/>
                </a:solidFill>
                <a:latin typeface="Candara Light" panose="020E0502030303020204" charset="0"/>
                <a:cs typeface="Candara Light" panose="020E0502030303020204" charset="0"/>
              </a:rPr>
              <a:t>- The visitors are able to access and get the information and the navigation that they use is at standard place and simple.</a:t>
            </a:r>
            <a:endParaRPr lang="en-MY" altLang="en-US" sz="1500">
              <a:solidFill>
                <a:schemeClr val="bg1"/>
              </a:solidFill>
              <a:latin typeface="Candara Light" panose="020E0502030303020204" charset="0"/>
              <a:cs typeface="Candara Light" panose="020E0502030303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64" name="Shape 864"/>
        <p:cNvGrpSpPr/>
        <p:nvPr/>
      </p:nvGrpSpPr>
      <p:grpSpPr>
        <a:xfrm>
          <a:off x="0" y="0"/>
          <a:ext cx="0" cy="0"/>
          <a:chOff x="0" y="0"/>
          <a:chExt cx="0" cy="0"/>
        </a:xfrm>
      </p:grpSpPr>
      <p:sp>
        <p:nvSpPr>
          <p:cNvPr id="865" name="Google Shape;865;p46"/>
          <p:cNvSpPr txBox="1"/>
          <p:nvPr>
            <p:ph type="ctrTitle"/>
          </p:nvPr>
        </p:nvSpPr>
        <p:spPr>
          <a:xfrm>
            <a:off x="477026" y="1862650"/>
            <a:ext cx="4209300" cy="85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t>THANK </a:t>
            </a:r>
            <a:r>
              <a:rPr lang="en-MY" altLang="en-US"/>
              <a:t>YOU !</a:t>
            </a:r>
            <a:endParaRPr lang="en-MY" altLang="en-US"/>
          </a:p>
        </p:txBody>
      </p:sp>
      <p:sp>
        <p:nvSpPr>
          <p:cNvPr id="866" name="Google Shape;866;p46"/>
          <p:cNvSpPr txBox="1"/>
          <p:nvPr>
            <p:ph type="subTitle" idx="1"/>
          </p:nvPr>
        </p:nvSpPr>
        <p:spPr>
          <a:xfrm flipH="1">
            <a:off x="1740535" y="2806700"/>
            <a:ext cx="2933700" cy="330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panose="020B0604020202020204"/>
              <a:buNone/>
            </a:pPr>
            <a:r>
              <a:rPr lang="en-US"/>
              <a:t>Does anyone have any questions?</a:t>
            </a:r>
            <a:endParaRPr lang="en-US"/>
          </a:p>
          <a:p>
            <a:pPr marL="0" lvl="0" indent="0" algn="r" rtl="0">
              <a:spcBef>
                <a:spcPts val="0"/>
              </a:spcBef>
              <a:spcAft>
                <a:spcPts val="0"/>
              </a:spcAft>
              <a:buClr>
                <a:schemeClr val="dk1"/>
              </a:buClr>
              <a:buSzPts val="1100"/>
              <a:buFont typeface="Arial" panose="020B0604020202020204"/>
              <a:buNone/>
            </a:pPr>
          </a:p>
          <a:p>
            <a:pPr marL="0" lvl="0" indent="0" algn="r" rtl="0">
              <a:spcBef>
                <a:spcPts val="0"/>
              </a:spcBef>
              <a:spcAft>
                <a:spcPts val="0"/>
              </a:spcAft>
              <a:buClr>
                <a:schemeClr val="dk1"/>
              </a:buClr>
              <a:buSzPts val="1100"/>
              <a:buFont typeface="Arial" panose="020B0604020202020204"/>
              <a:buNone/>
            </a:pPr>
            <a:endParaRPr lang="en-US"/>
          </a:p>
        </p:txBody>
      </p:sp>
      <p:pic>
        <p:nvPicPr>
          <p:cNvPr id="870" name="Google Shape;870;p46"/>
          <p:cNvPicPr preferRelativeResize="0"/>
          <p:nvPr/>
        </p:nvPicPr>
        <p:blipFill>
          <a:blip r:embed="rId1"/>
          <a:stretch>
            <a:fillRect/>
          </a:stretch>
        </p:blipFill>
        <p:spPr>
          <a:xfrm>
            <a:off x="5367850" y="1610101"/>
            <a:ext cx="2880101" cy="25368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0D6B6">
                <a:alpha val="70588"/>
              </a:srgbClr>
            </a:gs>
            <a:gs pos="100000">
              <a:srgbClr val="7337D4"/>
            </a:gs>
          </a:gsLst>
          <a:lin ang="0" scaled="0"/>
        </a:gradFill>
        <a:effectLst/>
      </p:bgPr>
    </p:bg>
    <p:spTree>
      <p:nvGrpSpPr>
        <p:cNvPr id="131" name="Shape 131"/>
        <p:cNvGrpSpPr/>
        <p:nvPr/>
      </p:nvGrpSpPr>
      <p:grpSpPr>
        <a:xfrm>
          <a:off x="0" y="0"/>
          <a:ext cx="0" cy="0"/>
          <a:chOff x="0" y="0"/>
          <a:chExt cx="0" cy="0"/>
        </a:xfrm>
      </p:grpSpPr>
      <p:sp>
        <p:nvSpPr>
          <p:cNvPr id="132" name="Google Shape;132;p19"/>
          <p:cNvSpPr txBox="1"/>
          <p:nvPr>
            <p:ph type="ctrTitle" idx="15"/>
          </p:nvPr>
        </p:nvSpPr>
        <p:spPr>
          <a:xfrm rot="-5400000">
            <a:off x="6378350" y="1583700"/>
            <a:ext cx="3487500" cy="85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TABLE OF CONTENTS</a:t>
            </a:r>
            <a:endParaRPr lang="en-US"/>
          </a:p>
        </p:txBody>
      </p:sp>
      <p:sp>
        <p:nvSpPr>
          <p:cNvPr id="133" name="Google Shape;133;p19"/>
          <p:cNvSpPr txBox="1"/>
          <p:nvPr>
            <p:ph type="title" idx="2"/>
          </p:nvPr>
        </p:nvSpPr>
        <p:spPr>
          <a:xfrm>
            <a:off x="3110412" y="1059178"/>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02</a:t>
            </a:r>
            <a:endParaRPr>
              <a:solidFill>
                <a:srgbClr val="FFFFFF"/>
              </a:solidFill>
            </a:endParaRPr>
          </a:p>
        </p:txBody>
      </p:sp>
      <p:sp>
        <p:nvSpPr>
          <p:cNvPr id="135" name="Google Shape;135;p19"/>
          <p:cNvSpPr txBox="1"/>
          <p:nvPr>
            <p:ph type="title" idx="5"/>
          </p:nvPr>
        </p:nvSpPr>
        <p:spPr>
          <a:xfrm>
            <a:off x="3110412" y="2738280"/>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05</a:t>
            </a:r>
            <a:endParaRPr>
              <a:solidFill>
                <a:srgbClr val="FFFFFF"/>
              </a:solidFill>
            </a:endParaRPr>
          </a:p>
        </p:txBody>
      </p:sp>
      <p:sp>
        <p:nvSpPr>
          <p:cNvPr id="136" name="Google Shape;136;p19"/>
          <p:cNvSpPr txBox="1"/>
          <p:nvPr>
            <p:ph type="title" idx="8"/>
          </p:nvPr>
        </p:nvSpPr>
        <p:spPr>
          <a:xfrm>
            <a:off x="5259862" y="1059178"/>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03</a:t>
            </a:r>
            <a:endParaRPr lang="en-US"/>
          </a:p>
        </p:txBody>
      </p:sp>
      <p:sp>
        <p:nvSpPr>
          <p:cNvPr id="138" name="Google Shape;138;p19"/>
          <p:cNvSpPr txBox="1"/>
          <p:nvPr>
            <p:ph type="title" idx="14"/>
          </p:nvPr>
        </p:nvSpPr>
        <p:spPr>
          <a:xfrm>
            <a:off x="5259862" y="2738280"/>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06</a:t>
            </a:r>
            <a:endParaRPr lang="en-US"/>
          </a:p>
        </p:txBody>
      </p:sp>
      <p:sp>
        <p:nvSpPr>
          <p:cNvPr id="139" name="Google Shape;139;p19"/>
          <p:cNvSpPr txBox="1"/>
          <p:nvPr>
            <p:ph type="ctrTitle" idx="6"/>
          </p:nvPr>
        </p:nvSpPr>
        <p:spPr>
          <a:xfrm>
            <a:off x="4974990" y="1575950"/>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MY" altLang="en-US"/>
              <a:t>UX / UI </a:t>
            </a:r>
            <a:endParaRPr lang="en-MY" altLang="en-US"/>
          </a:p>
        </p:txBody>
      </p:sp>
      <p:sp>
        <p:nvSpPr>
          <p:cNvPr id="141" name="Google Shape;141;p19"/>
          <p:cNvSpPr txBox="1"/>
          <p:nvPr>
            <p:ph type="ctrTitle" idx="9"/>
          </p:nvPr>
        </p:nvSpPr>
        <p:spPr>
          <a:xfrm>
            <a:off x="4975587" y="3255050"/>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MY" altLang="en-US"/>
              <a:t>CONTENT</a:t>
            </a:r>
            <a:endParaRPr lang="en-MY" altLang="en-US"/>
          </a:p>
        </p:txBody>
      </p:sp>
      <p:sp>
        <p:nvSpPr>
          <p:cNvPr id="142" name="Google Shape;142;p19"/>
          <p:cNvSpPr txBox="1"/>
          <p:nvPr>
            <p:ph type="ctrTitle" idx="16"/>
          </p:nvPr>
        </p:nvSpPr>
        <p:spPr>
          <a:xfrm>
            <a:off x="717300" y="1575950"/>
            <a:ext cx="2392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MY" altLang="en-US"/>
              <a:t>BACKGROUND </a:t>
            </a:r>
            <a:endParaRPr lang="en-MY" altLang="en-US"/>
          </a:p>
        </p:txBody>
      </p:sp>
      <p:sp>
        <p:nvSpPr>
          <p:cNvPr id="144" name="Google Shape;144;p19"/>
          <p:cNvSpPr txBox="1"/>
          <p:nvPr>
            <p:ph type="title" idx="18"/>
          </p:nvPr>
        </p:nvSpPr>
        <p:spPr>
          <a:xfrm>
            <a:off x="925737" y="1059178"/>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01</a:t>
            </a:r>
            <a:endParaRPr lang="en-US"/>
          </a:p>
        </p:txBody>
      </p:sp>
      <p:sp>
        <p:nvSpPr>
          <p:cNvPr id="145" name="Google Shape;145;p19"/>
          <p:cNvSpPr txBox="1"/>
          <p:nvPr>
            <p:ph type="ctrTitle" idx="19"/>
          </p:nvPr>
        </p:nvSpPr>
        <p:spPr>
          <a:xfrm>
            <a:off x="642122" y="3255050"/>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solidFill>
                  <a:schemeClr val="lt1"/>
                </a:solidFill>
              </a:rPr>
              <a:t>CO</a:t>
            </a:r>
            <a:r>
              <a:rPr lang="en-MY" altLang="en-US">
                <a:solidFill>
                  <a:schemeClr val="lt1"/>
                </a:solidFill>
              </a:rPr>
              <a:t>LOR SCHEME USE</a:t>
            </a:r>
            <a:endParaRPr lang="en-MY" altLang="en-US">
              <a:solidFill>
                <a:schemeClr val="lt1"/>
              </a:solidFill>
            </a:endParaRPr>
          </a:p>
        </p:txBody>
      </p:sp>
      <p:sp>
        <p:nvSpPr>
          <p:cNvPr id="147" name="Google Shape;147;p19"/>
          <p:cNvSpPr txBox="1"/>
          <p:nvPr>
            <p:ph type="title" idx="21"/>
          </p:nvPr>
        </p:nvSpPr>
        <p:spPr>
          <a:xfrm>
            <a:off x="925737" y="2738280"/>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04</a:t>
            </a:r>
            <a:endParaRPr lang="en-US"/>
          </a:p>
        </p:txBody>
      </p:sp>
      <p:sp>
        <p:nvSpPr>
          <p:cNvPr id="148" name="Google Shape;148;p19"/>
          <p:cNvSpPr txBox="1"/>
          <p:nvPr>
            <p:ph type="ctrTitle"/>
          </p:nvPr>
        </p:nvSpPr>
        <p:spPr>
          <a:xfrm>
            <a:off x="2825950" y="1575950"/>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MY" altLang="en-US"/>
              <a:t>NATURE BUSINESS</a:t>
            </a:r>
            <a:endParaRPr lang="en-MY" altLang="en-US"/>
          </a:p>
        </p:txBody>
      </p:sp>
      <p:sp>
        <p:nvSpPr>
          <p:cNvPr id="150" name="Google Shape;150;p19"/>
          <p:cNvSpPr txBox="1"/>
          <p:nvPr>
            <p:ph type="ctrTitle" idx="3"/>
          </p:nvPr>
        </p:nvSpPr>
        <p:spPr>
          <a:xfrm>
            <a:off x="2826162" y="3255050"/>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MY" altLang="en-US"/>
              <a:t>NAVIGATION</a:t>
            </a:r>
            <a:endParaRPr lang="en-MY"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22"/>
          <p:cNvSpPr txBox="1"/>
          <p:nvPr>
            <p:ph type="ctrTitle"/>
          </p:nvPr>
        </p:nvSpPr>
        <p:spPr>
          <a:xfrm>
            <a:off x="711835" y="1639570"/>
            <a:ext cx="3148965" cy="9867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MY" altLang="en-US" sz="4000"/>
              <a:t>INTRODUCTION</a:t>
            </a:r>
            <a:r>
              <a:rPr lang="en-US"/>
              <a:t> </a:t>
            </a:r>
            <a:endParaRPr lang="en-US"/>
          </a:p>
        </p:txBody>
      </p:sp>
      <p:sp>
        <p:nvSpPr>
          <p:cNvPr id="5" name="Text Box 4"/>
          <p:cNvSpPr txBox="1"/>
          <p:nvPr/>
        </p:nvSpPr>
        <p:spPr>
          <a:xfrm>
            <a:off x="4615180" y="619760"/>
            <a:ext cx="4500880" cy="4015105"/>
          </a:xfrm>
          <a:prstGeom prst="rect">
            <a:avLst/>
          </a:prstGeom>
          <a:noFill/>
        </p:spPr>
        <p:txBody>
          <a:bodyPr wrap="square" rtlCol="0">
            <a:spAutoFit/>
          </a:bodyPr>
          <a:p>
            <a:r>
              <a:rPr lang="en-MY" altLang="en-US" sz="1500" b="1">
                <a:solidFill>
                  <a:schemeClr val="bg1"/>
                </a:solidFill>
                <a:latin typeface="Candara Light" panose="020E0502030303020204" charset="0"/>
                <a:cs typeface="Candara Light" panose="020E0502030303020204" charset="0"/>
              </a:rPr>
              <a:t>- Ministry of Health was one of the important government sectors in Malaysia. </a:t>
            </a:r>
            <a:endParaRPr lang="en-MY" altLang="en-US" sz="1500" b="1">
              <a:solidFill>
                <a:schemeClr val="bg1"/>
              </a:solidFill>
              <a:latin typeface="Candara Light" panose="020E0502030303020204" charset="0"/>
              <a:cs typeface="Candara Light" panose="020E0502030303020204" charset="0"/>
            </a:endParaRPr>
          </a:p>
          <a:p>
            <a:endParaRPr lang="en-MY" altLang="en-US" sz="1500" b="1">
              <a:solidFill>
                <a:schemeClr val="bg1"/>
              </a:solidFill>
              <a:latin typeface="Candara Light" panose="020E0502030303020204" charset="0"/>
              <a:cs typeface="Candara Light" panose="020E0502030303020204" charset="0"/>
            </a:endParaRPr>
          </a:p>
          <a:p>
            <a:r>
              <a:rPr lang="en-MY" altLang="en-US" sz="1500" b="1">
                <a:solidFill>
                  <a:schemeClr val="bg1"/>
                </a:solidFill>
                <a:latin typeface="Candara Light" panose="020E0502030303020204" charset="0"/>
                <a:cs typeface="Candara Light" panose="020E0502030303020204" charset="0"/>
              </a:rPr>
              <a:t>- This government organization sector also has launched their own application called as “myHealth KKM”.</a:t>
            </a:r>
            <a:endParaRPr lang="en-MY" altLang="en-US" sz="1500" b="1">
              <a:solidFill>
                <a:schemeClr val="bg1"/>
              </a:solidFill>
              <a:latin typeface="Candara Light" panose="020E0502030303020204" charset="0"/>
              <a:cs typeface="Candara Light" panose="020E0502030303020204" charset="0"/>
            </a:endParaRPr>
          </a:p>
          <a:p>
            <a:endParaRPr lang="en-MY" altLang="en-US" sz="1500" b="1">
              <a:solidFill>
                <a:schemeClr val="bg1"/>
              </a:solidFill>
              <a:latin typeface="Candara Light" panose="020E0502030303020204" charset="0"/>
              <a:cs typeface="Candara Light" panose="020E0502030303020204" charset="0"/>
            </a:endParaRPr>
          </a:p>
          <a:p>
            <a:r>
              <a:rPr lang="en-MY" altLang="en-US" sz="1500" b="1">
                <a:solidFill>
                  <a:schemeClr val="bg1"/>
                </a:solidFill>
                <a:latin typeface="Candara Light" panose="020E0502030303020204" charset="0"/>
                <a:cs typeface="Candara Light" panose="020E0502030303020204" charset="0"/>
              </a:rPr>
              <a:t>- Ministry of Health motto was “We're Ready to Help” . </a:t>
            </a:r>
            <a:endParaRPr lang="en-MY" altLang="en-US" sz="1500" b="1">
              <a:solidFill>
                <a:schemeClr val="bg1"/>
              </a:solidFill>
              <a:latin typeface="Candara Light" panose="020E0502030303020204" charset="0"/>
              <a:cs typeface="Candara Light" panose="020E0502030303020204" charset="0"/>
            </a:endParaRPr>
          </a:p>
          <a:p>
            <a:endParaRPr lang="en-MY" altLang="en-US" sz="1500" b="1">
              <a:solidFill>
                <a:schemeClr val="bg1"/>
              </a:solidFill>
              <a:latin typeface="Candara Light" panose="020E0502030303020204" charset="0"/>
              <a:cs typeface="Candara Light" panose="020E0502030303020204" charset="0"/>
            </a:endParaRPr>
          </a:p>
          <a:p>
            <a:r>
              <a:rPr lang="en-MY" altLang="en-US" sz="1500" b="1">
                <a:solidFill>
                  <a:schemeClr val="bg1"/>
                </a:solidFill>
                <a:latin typeface="Candara Light" panose="020E0502030303020204" charset="0"/>
                <a:cs typeface="Candara Light" panose="020E0502030303020204" charset="0"/>
              </a:rPr>
              <a:t>- The minister that is responsible is Dato' Seri Dr. Noor Hisham bin Abdullah who has served as the Director-General of Health since March 2013.</a:t>
            </a:r>
            <a:endParaRPr lang="en-MY" altLang="en-US" sz="1500" b="1">
              <a:solidFill>
                <a:schemeClr val="bg1"/>
              </a:solidFill>
              <a:latin typeface="Candara Light" panose="020E0502030303020204" charset="0"/>
              <a:cs typeface="Candara Light" panose="020E0502030303020204" charset="0"/>
            </a:endParaRPr>
          </a:p>
          <a:p>
            <a:endParaRPr lang="en-MY" altLang="en-US" sz="1500" b="1">
              <a:solidFill>
                <a:schemeClr val="bg1"/>
              </a:solidFill>
              <a:latin typeface="Candara Light" panose="020E0502030303020204" charset="0"/>
              <a:cs typeface="Candara Light" panose="020E0502030303020204" charset="0"/>
            </a:endParaRPr>
          </a:p>
          <a:p>
            <a:r>
              <a:rPr lang="en-MY" altLang="en-US" sz="1500" b="1">
                <a:solidFill>
                  <a:schemeClr val="bg1"/>
                </a:solidFill>
                <a:latin typeface="Candara Light" panose="020E0502030303020204" charset="0"/>
                <a:cs typeface="Candara Light" panose="020E0502030303020204" charset="0"/>
              </a:rPr>
              <a:t>- Even though MOH website are not as modern as the other website, the information given were updated and all the information are easy to understand.</a:t>
            </a:r>
            <a:endParaRPr lang="en-MY" altLang="en-US" sz="1500" b="1">
              <a:solidFill>
                <a:schemeClr val="bg1"/>
              </a:solidFill>
              <a:latin typeface="Candara Light" panose="020E0502030303020204" charset="0"/>
              <a:cs typeface="Candara Light" panose="020E0502030303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22"/>
          <p:cNvSpPr txBox="1"/>
          <p:nvPr>
            <p:ph type="ctrTitle"/>
          </p:nvPr>
        </p:nvSpPr>
        <p:spPr>
          <a:xfrm>
            <a:off x="343535" y="1639570"/>
            <a:ext cx="3613150" cy="9867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MY" altLang="en-US" sz="4000"/>
              <a:t>01 BACKGROUND</a:t>
            </a:r>
            <a:r>
              <a:rPr lang="en-US"/>
              <a:t> </a:t>
            </a:r>
            <a:endParaRPr lang="en-US"/>
          </a:p>
        </p:txBody>
      </p:sp>
      <p:sp>
        <p:nvSpPr>
          <p:cNvPr id="5" name="Text Box 4"/>
          <p:cNvSpPr txBox="1"/>
          <p:nvPr/>
        </p:nvSpPr>
        <p:spPr>
          <a:xfrm>
            <a:off x="4615180" y="795020"/>
            <a:ext cx="4500880" cy="3553460"/>
          </a:xfrm>
          <a:prstGeom prst="rect">
            <a:avLst/>
          </a:prstGeom>
          <a:noFill/>
        </p:spPr>
        <p:txBody>
          <a:bodyPr wrap="square" rtlCol="0">
            <a:spAutoFit/>
          </a:bodyPr>
          <a:p>
            <a:r>
              <a:rPr lang="en-MY" altLang="en-US" sz="1500" b="1">
                <a:solidFill>
                  <a:schemeClr val="bg1"/>
                </a:solidFill>
                <a:latin typeface="Candara Light" panose="020E0502030303020204" charset="0"/>
                <a:cs typeface="Candara Light" panose="020E0502030303020204" charset="0"/>
              </a:rPr>
              <a:t>- Website is a platform that web pages and related content that is identified by a common domain name and published on at least one web server.</a:t>
            </a:r>
            <a:endParaRPr lang="en-MY" altLang="en-US" sz="1500" b="1">
              <a:solidFill>
                <a:schemeClr val="bg1"/>
              </a:solidFill>
              <a:latin typeface="Candara Light" panose="020E0502030303020204" charset="0"/>
              <a:cs typeface="Candara Light" panose="020E0502030303020204" charset="0"/>
            </a:endParaRPr>
          </a:p>
          <a:p>
            <a:endParaRPr lang="en-MY" altLang="en-US" sz="1500" b="1">
              <a:solidFill>
                <a:schemeClr val="bg1"/>
              </a:solidFill>
              <a:latin typeface="Candara Light" panose="020E0502030303020204" charset="0"/>
              <a:cs typeface="Candara Light" panose="020E0502030303020204" charset="0"/>
            </a:endParaRPr>
          </a:p>
          <a:p>
            <a:r>
              <a:rPr lang="en-MY" altLang="en-US" sz="1500" b="1">
                <a:solidFill>
                  <a:schemeClr val="bg1"/>
                </a:solidFill>
                <a:latin typeface="Candara Light" panose="020E0502030303020204" charset="0"/>
                <a:cs typeface="Candara Light" panose="020E0502030303020204" charset="0"/>
              </a:rPr>
              <a:t>- Ministry of Health Malaysian using their website domain name as in moh.gov.my. It is because Ministry of Health Malaysia was under the government sector.</a:t>
            </a:r>
            <a:endParaRPr lang="en-MY" altLang="en-US" sz="1500" b="1">
              <a:solidFill>
                <a:schemeClr val="bg1"/>
              </a:solidFill>
              <a:latin typeface="Candara Light" panose="020E0502030303020204" charset="0"/>
              <a:cs typeface="Candara Light" panose="020E0502030303020204" charset="0"/>
            </a:endParaRPr>
          </a:p>
          <a:p>
            <a:endParaRPr lang="en-MY" altLang="en-US" sz="1500" b="1">
              <a:solidFill>
                <a:schemeClr val="bg1"/>
              </a:solidFill>
              <a:latin typeface="Candara Light" panose="020E0502030303020204" charset="0"/>
              <a:cs typeface="Candara Light" panose="020E0502030303020204" charset="0"/>
            </a:endParaRPr>
          </a:p>
          <a:p>
            <a:r>
              <a:rPr lang="en-MY" altLang="en-US" sz="1500" b="1">
                <a:solidFill>
                  <a:schemeClr val="bg1"/>
                </a:solidFill>
                <a:latin typeface="Candara Light" panose="020E0502030303020204" charset="0"/>
                <a:cs typeface="Candara Light" panose="020E0502030303020204" charset="0"/>
              </a:rPr>
              <a:t>- Programming used are PHP, Apache, Google Analytic, j Query, j Query UI, j Query Migrate.</a:t>
            </a:r>
            <a:endParaRPr lang="en-MY" altLang="en-US" sz="1500" b="1">
              <a:solidFill>
                <a:schemeClr val="bg1"/>
              </a:solidFill>
              <a:latin typeface="Candara Light" panose="020E0502030303020204" charset="0"/>
              <a:cs typeface="Candara Light" panose="020E0502030303020204" charset="0"/>
            </a:endParaRPr>
          </a:p>
          <a:p>
            <a:endParaRPr lang="en-MY" altLang="en-US" sz="1500" b="1">
              <a:solidFill>
                <a:schemeClr val="bg1"/>
              </a:solidFill>
              <a:latin typeface="Candara Light" panose="020E0502030303020204" charset="0"/>
              <a:cs typeface="Candara Light" panose="020E0502030303020204" charset="0"/>
            </a:endParaRPr>
          </a:p>
          <a:p>
            <a:r>
              <a:rPr lang="en-MY" altLang="en-US" sz="1500" b="1">
                <a:solidFill>
                  <a:schemeClr val="bg1"/>
                </a:solidFill>
                <a:latin typeface="Candara Light" panose="020E0502030303020204" charset="0"/>
                <a:cs typeface="Candara Light" panose="020E0502030303020204" charset="0"/>
              </a:rPr>
              <a:t>- This website was public to all server for using it , but apparently this website was totally secured by MAMPU.</a:t>
            </a:r>
            <a:endParaRPr lang="en-MY" altLang="en-US" sz="1500">
              <a:solidFill>
                <a:schemeClr val="bg1"/>
              </a:solidFill>
              <a:latin typeface="Candara Light" panose="020E0502030303020204" charset="0"/>
              <a:cs typeface="Candara Light" panose="020E0502030303020204" charset="0"/>
            </a:endParaRPr>
          </a:p>
          <a:p>
            <a:endParaRPr lang="en-MY" altLang="en-US" sz="1500">
              <a:solidFill>
                <a:schemeClr val="bg1"/>
              </a:solidFill>
              <a:latin typeface="Candara Light" panose="020E0502030303020204" charset="0"/>
              <a:cs typeface="Candara Light" panose="020E0502030303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22"/>
          <p:cNvSpPr txBox="1"/>
          <p:nvPr>
            <p:ph type="ctrTitle"/>
          </p:nvPr>
        </p:nvSpPr>
        <p:spPr>
          <a:xfrm>
            <a:off x="434975" y="1703070"/>
            <a:ext cx="3901440" cy="89916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MY" altLang="en-US" sz="4000"/>
              <a:t>02 NATURE BUSINESS</a:t>
            </a:r>
            <a:r>
              <a:rPr lang="en-US"/>
              <a:t> </a:t>
            </a:r>
            <a:endParaRPr lang="en-US"/>
          </a:p>
        </p:txBody>
      </p:sp>
      <p:sp>
        <p:nvSpPr>
          <p:cNvPr id="5" name="Text Box 4"/>
          <p:cNvSpPr txBox="1"/>
          <p:nvPr/>
        </p:nvSpPr>
        <p:spPr>
          <a:xfrm>
            <a:off x="4615180" y="515620"/>
            <a:ext cx="4500880" cy="4246245"/>
          </a:xfrm>
          <a:prstGeom prst="rect">
            <a:avLst/>
          </a:prstGeom>
          <a:noFill/>
        </p:spPr>
        <p:txBody>
          <a:bodyPr wrap="square" rtlCol="0">
            <a:spAutoFit/>
          </a:bodyPr>
          <a:p>
            <a:r>
              <a:rPr lang="en-MY" altLang="en-US" sz="1500" b="1">
                <a:solidFill>
                  <a:schemeClr val="bg1"/>
                </a:solidFill>
                <a:latin typeface="Candara Light" panose="020E0502030303020204" charset="0"/>
                <a:cs typeface="Candara Light" panose="020E0502030303020204" charset="0"/>
              </a:rPr>
              <a:t>- This website is also one of the online sources of Ministry of Health Malaysia information updates for any kind of information that are related to health to spread the awareness of the importance of taking care personal health. </a:t>
            </a:r>
            <a:endParaRPr lang="en-MY" altLang="en-US" sz="1500" b="1">
              <a:solidFill>
                <a:schemeClr val="bg1"/>
              </a:solidFill>
              <a:latin typeface="Candara Light" panose="020E0502030303020204" charset="0"/>
              <a:cs typeface="Candara Light" panose="020E0502030303020204" charset="0"/>
            </a:endParaRPr>
          </a:p>
          <a:p>
            <a:endParaRPr lang="en-MY" altLang="en-US" sz="1500" b="1">
              <a:solidFill>
                <a:schemeClr val="bg1"/>
              </a:solidFill>
              <a:latin typeface="Candara Light" panose="020E0502030303020204" charset="0"/>
              <a:cs typeface="Candara Light" panose="020E0502030303020204" charset="0"/>
            </a:endParaRPr>
          </a:p>
          <a:p>
            <a:r>
              <a:rPr lang="en-MY" altLang="en-US" sz="1500" b="1">
                <a:solidFill>
                  <a:schemeClr val="bg1"/>
                </a:solidFill>
                <a:latin typeface="Candara Light" panose="020E0502030303020204" charset="0"/>
                <a:cs typeface="Candara Light" panose="020E0502030303020204" charset="0"/>
              </a:rPr>
              <a:t>- This is to let the person knows how to took care their own health without even going to the hospitals.</a:t>
            </a:r>
            <a:endParaRPr lang="en-MY" altLang="en-US" sz="1500" b="1">
              <a:solidFill>
                <a:schemeClr val="bg1"/>
              </a:solidFill>
              <a:latin typeface="Candara Light" panose="020E0502030303020204" charset="0"/>
              <a:cs typeface="Candara Light" panose="020E0502030303020204" charset="0"/>
            </a:endParaRPr>
          </a:p>
          <a:p>
            <a:endParaRPr lang="en-MY" altLang="en-US" sz="1500" b="1">
              <a:solidFill>
                <a:schemeClr val="bg1"/>
              </a:solidFill>
              <a:latin typeface="Candara Light" panose="020E0502030303020204" charset="0"/>
              <a:cs typeface="Candara Light" panose="020E0502030303020204" charset="0"/>
            </a:endParaRPr>
          </a:p>
          <a:p>
            <a:r>
              <a:rPr lang="en-MY" altLang="en-US" sz="1500" b="1">
                <a:solidFill>
                  <a:schemeClr val="bg1"/>
                </a:solidFill>
                <a:latin typeface="Candara Light" panose="020E0502030303020204" charset="0"/>
                <a:cs typeface="Candara Light" panose="020E0502030303020204" charset="0"/>
              </a:rPr>
              <a:t>- The purpose of the website is to provide information about medical and health and updates about any current issues that are related to health care that was happening around the globe everyday. </a:t>
            </a:r>
            <a:endParaRPr lang="en-MY" altLang="en-US" sz="1500" b="1">
              <a:solidFill>
                <a:schemeClr val="bg1"/>
              </a:solidFill>
              <a:latin typeface="Candara Light" panose="020E0502030303020204" charset="0"/>
              <a:cs typeface="Candara Light" panose="020E0502030303020204" charset="0"/>
            </a:endParaRPr>
          </a:p>
          <a:p>
            <a:endParaRPr lang="en-MY" altLang="en-US" sz="1500" b="1">
              <a:solidFill>
                <a:schemeClr val="bg1"/>
              </a:solidFill>
              <a:latin typeface="Candara Light" panose="020E0502030303020204" charset="0"/>
              <a:cs typeface="Candara Light" panose="020E0502030303020204" charset="0"/>
            </a:endParaRPr>
          </a:p>
          <a:p>
            <a:r>
              <a:rPr lang="en-MY" altLang="en-US" sz="1500" b="1">
                <a:solidFill>
                  <a:schemeClr val="bg1"/>
                </a:solidFill>
                <a:latin typeface="Candara Light" panose="020E0502030303020204" charset="0"/>
                <a:cs typeface="Candara Light" panose="020E0502030303020204" charset="0"/>
              </a:rPr>
              <a:t>- The information provided by the MOH will be either in diagrams or in article form. MOH used various types of ways to deliver information to the user which is in a form of diagrams or even in a form of articles. </a:t>
            </a:r>
            <a:endParaRPr lang="en-MY" altLang="en-US" sz="1500" b="1">
              <a:solidFill>
                <a:schemeClr val="bg1"/>
              </a:solidFill>
              <a:latin typeface="Candara Light" panose="020E0502030303020204" charset="0"/>
              <a:cs typeface="Candara Light" panose="020E0502030303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22"/>
          <p:cNvSpPr txBox="1"/>
          <p:nvPr>
            <p:ph type="ctrTitle"/>
          </p:nvPr>
        </p:nvSpPr>
        <p:spPr>
          <a:xfrm>
            <a:off x="543560" y="1655445"/>
            <a:ext cx="3533140" cy="9867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MY" altLang="en-US"/>
              <a:t>03 UX UI </a:t>
            </a:r>
            <a:r>
              <a:rPr lang="en-US"/>
              <a:t> </a:t>
            </a:r>
            <a:endParaRPr lang="en-US"/>
          </a:p>
        </p:txBody>
      </p:sp>
      <p:sp>
        <p:nvSpPr>
          <p:cNvPr id="5" name="Text Box 4"/>
          <p:cNvSpPr txBox="1"/>
          <p:nvPr/>
        </p:nvSpPr>
        <p:spPr>
          <a:xfrm>
            <a:off x="4615180" y="563880"/>
            <a:ext cx="4500880" cy="4015105"/>
          </a:xfrm>
          <a:prstGeom prst="rect">
            <a:avLst/>
          </a:prstGeom>
          <a:noFill/>
        </p:spPr>
        <p:txBody>
          <a:bodyPr wrap="square" rtlCol="0">
            <a:spAutoFit/>
          </a:bodyPr>
          <a:p>
            <a:r>
              <a:rPr lang="en-MY" altLang="en-US" sz="1500" b="1">
                <a:solidFill>
                  <a:schemeClr val="bg1"/>
                </a:solidFill>
                <a:latin typeface="Candara Light" panose="020E0502030303020204" charset="0"/>
                <a:cs typeface="Candara Light" panose="020E0502030303020204" charset="0"/>
              </a:rPr>
              <a:t>- User experience (UX) is the interaction and experience users have with a company's products and services. User interface (UI) is the specific asset users interact with.</a:t>
            </a:r>
            <a:endParaRPr lang="en-MY" altLang="en-US" sz="1500" b="1">
              <a:solidFill>
                <a:schemeClr val="bg1"/>
              </a:solidFill>
              <a:latin typeface="Candara Light" panose="020E0502030303020204" charset="0"/>
              <a:cs typeface="Candara Light" panose="020E0502030303020204" charset="0"/>
            </a:endParaRPr>
          </a:p>
          <a:p>
            <a:endParaRPr lang="en-MY" altLang="en-US" sz="1500" b="1">
              <a:solidFill>
                <a:schemeClr val="bg1"/>
              </a:solidFill>
              <a:latin typeface="Candara Light" panose="020E0502030303020204" charset="0"/>
              <a:cs typeface="Candara Light" panose="020E0502030303020204" charset="0"/>
            </a:endParaRPr>
          </a:p>
          <a:p>
            <a:r>
              <a:rPr lang="en-MY" altLang="en-US" sz="1500" b="1">
                <a:solidFill>
                  <a:schemeClr val="bg1"/>
                </a:solidFill>
                <a:latin typeface="Candara Light" panose="020E0502030303020204" charset="0"/>
                <a:cs typeface="Candara Light" panose="020E0502030303020204" charset="0"/>
              </a:rPr>
              <a:t>- The website of Ministry of Health Malaysia doesn’t really have product but the website is more about services, healing, ways &amp; tips, corporate information, directory, publications, career, archives, questions &amp; answers and contacts.</a:t>
            </a:r>
            <a:endParaRPr lang="en-MY" altLang="en-US" sz="1500" b="1">
              <a:solidFill>
                <a:schemeClr val="bg1"/>
              </a:solidFill>
              <a:latin typeface="Candara Light" panose="020E0502030303020204" charset="0"/>
              <a:cs typeface="Candara Light" panose="020E0502030303020204" charset="0"/>
            </a:endParaRPr>
          </a:p>
          <a:p>
            <a:endParaRPr lang="en-MY" altLang="en-US" sz="1500" b="1">
              <a:solidFill>
                <a:schemeClr val="bg1"/>
              </a:solidFill>
              <a:latin typeface="Candara Light" panose="020E0502030303020204" charset="0"/>
              <a:cs typeface="Candara Light" panose="020E0502030303020204" charset="0"/>
            </a:endParaRPr>
          </a:p>
          <a:p>
            <a:r>
              <a:rPr lang="en-MY" altLang="en-US" sz="1500" b="1">
                <a:solidFill>
                  <a:schemeClr val="bg1"/>
                </a:solidFill>
                <a:latin typeface="Candara Light" panose="020E0502030303020204" charset="0"/>
                <a:cs typeface="Candara Light" panose="020E0502030303020204" charset="0"/>
              </a:rPr>
              <a:t>- The content of the website is interesting and if any of the users are blind colors, they can choose the colour of the fonts. </a:t>
            </a:r>
            <a:endParaRPr lang="en-MY" altLang="en-US" sz="1500" b="1">
              <a:solidFill>
                <a:schemeClr val="bg1"/>
              </a:solidFill>
              <a:latin typeface="Candara Light" panose="020E0502030303020204" charset="0"/>
              <a:cs typeface="Candara Light" panose="020E0502030303020204" charset="0"/>
            </a:endParaRPr>
          </a:p>
          <a:p>
            <a:endParaRPr lang="en-MY" altLang="en-US" sz="1500" b="1">
              <a:solidFill>
                <a:schemeClr val="bg1"/>
              </a:solidFill>
              <a:latin typeface="Candara Light" panose="020E0502030303020204" charset="0"/>
              <a:cs typeface="Candara Light" panose="020E0502030303020204" charset="0"/>
            </a:endParaRPr>
          </a:p>
          <a:p>
            <a:r>
              <a:rPr lang="en-MY" altLang="en-US" sz="1500" b="1">
                <a:solidFill>
                  <a:schemeClr val="bg1"/>
                </a:solidFill>
                <a:latin typeface="Candara Light" panose="020E0502030303020204" charset="0"/>
                <a:cs typeface="Candara Light" panose="020E0502030303020204" charset="0"/>
              </a:rPr>
              <a:t>- If there is any complaints or feedback about the website, the users can contact them for any feedback.</a:t>
            </a:r>
            <a:endParaRPr lang="en-MY" altLang="en-US" sz="1500" b="1">
              <a:solidFill>
                <a:schemeClr val="bg1"/>
              </a:solidFill>
              <a:latin typeface="Candara Light" panose="020E0502030303020204" charset="0"/>
              <a:cs typeface="Candara Light" panose="020E0502030303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22"/>
          <p:cNvSpPr txBox="1"/>
          <p:nvPr>
            <p:ph type="ctrTitle"/>
          </p:nvPr>
        </p:nvSpPr>
        <p:spPr>
          <a:xfrm>
            <a:off x="455930" y="1639570"/>
            <a:ext cx="3637280" cy="9867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MY" altLang="en-US" sz="4000"/>
              <a:t>04 COLOR SCHEME USE</a:t>
            </a:r>
            <a:r>
              <a:rPr lang="en-US"/>
              <a:t> </a:t>
            </a:r>
            <a:endParaRPr lang="en-US"/>
          </a:p>
        </p:txBody>
      </p:sp>
      <p:sp>
        <p:nvSpPr>
          <p:cNvPr id="5" name="Text Box 4"/>
          <p:cNvSpPr txBox="1"/>
          <p:nvPr/>
        </p:nvSpPr>
        <p:spPr>
          <a:xfrm>
            <a:off x="4615180" y="699770"/>
            <a:ext cx="4500880" cy="3553460"/>
          </a:xfrm>
          <a:prstGeom prst="rect">
            <a:avLst/>
          </a:prstGeom>
          <a:noFill/>
        </p:spPr>
        <p:txBody>
          <a:bodyPr wrap="square" rtlCol="0">
            <a:spAutoFit/>
          </a:bodyPr>
          <a:p>
            <a:r>
              <a:rPr lang="en-MY" altLang="en-US" sz="1500" b="1">
                <a:solidFill>
                  <a:schemeClr val="bg1"/>
                </a:solidFill>
                <a:latin typeface="Candara Light" panose="020E0502030303020204" charset="0"/>
                <a:cs typeface="Candara Light" panose="020E0502030303020204" charset="0"/>
              </a:rPr>
              <a:t>- Ministry of Health Malaysia, from what we can see they are using Monochromatic colour scheme.</a:t>
            </a:r>
            <a:endParaRPr lang="en-MY" altLang="en-US" sz="1500" b="1">
              <a:solidFill>
                <a:schemeClr val="bg1"/>
              </a:solidFill>
              <a:latin typeface="Candara Light" panose="020E0502030303020204" charset="0"/>
              <a:cs typeface="Candara Light" panose="020E0502030303020204" charset="0"/>
            </a:endParaRPr>
          </a:p>
          <a:p>
            <a:endParaRPr lang="en-MY" altLang="en-US" sz="1500" b="1">
              <a:solidFill>
                <a:schemeClr val="bg1"/>
              </a:solidFill>
              <a:latin typeface="Candara Light" panose="020E0502030303020204" charset="0"/>
              <a:cs typeface="Candara Light" panose="020E0502030303020204" charset="0"/>
            </a:endParaRPr>
          </a:p>
          <a:p>
            <a:r>
              <a:rPr lang="en-MY" altLang="en-US" sz="1500" b="1">
                <a:solidFill>
                  <a:schemeClr val="bg1"/>
                </a:solidFill>
                <a:latin typeface="Candara Light" panose="020E0502030303020204" charset="0"/>
                <a:cs typeface="Candara Light" panose="020E0502030303020204" charset="0"/>
              </a:rPr>
              <a:t>- They are really easy to manage, as there are no more decisions to be made concerning colour.</a:t>
            </a:r>
            <a:endParaRPr lang="en-MY" altLang="en-US" sz="1500" b="1">
              <a:solidFill>
                <a:schemeClr val="bg1"/>
              </a:solidFill>
              <a:latin typeface="Candara Light" panose="020E0502030303020204" charset="0"/>
              <a:cs typeface="Candara Light" panose="020E0502030303020204" charset="0"/>
            </a:endParaRPr>
          </a:p>
          <a:p>
            <a:endParaRPr lang="en-MY" altLang="en-US" sz="1500" b="1">
              <a:solidFill>
                <a:schemeClr val="bg1"/>
              </a:solidFill>
              <a:latin typeface="Candara Light" panose="020E0502030303020204" charset="0"/>
              <a:cs typeface="Candara Light" panose="020E0502030303020204" charset="0"/>
            </a:endParaRPr>
          </a:p>
          <a:p>
            <a:r>
              <a:rPr lang="en-MY" altLang="en-US" sz="1500" b="1">
                <a:solidFill>
                  <a:schemeClr val="bg1"/>
                </a:solidFill>
                <a:latin typeface="Candara Light" panose="020E0502030303020204" charset="0"/>
                <a:cs typeface="Candara Light" panose="020E0502030303020204" charset="0"/>
              </a:rPr>
              <a:t>- Website Ministry of Health Malaysia are using blue colour to show more of relaxing and calming since the information are about health in Malaysia. </a:t>
            </a:r>
            <a:endParaRPr lang="en-MY" altLang="en-US" sz="1500" b="1">
              <a:solidFill>
                <a:schemeClr val="bg1"/>
              </a:solidFill>
              <a:latin typeface="Candara Light" panose="020E0502030303020204" charset="0"/>
              <a:cs typeface="Candara Light" panose="020E0502030303020204" charset="0"/>
            </a:endParaRPr>
          </a:p>
          <a:p>
            <a:endParaRPr lang="en-MY" altLang="en-US" sz="1500" b="1">
              <a:solidFill>
                <a:schemeClr val="bg1"/>
              </a:solidFill>
              <a:latin typeface="Candara Light" panose="020E0502030303020204" charset="0"/>
              <a:cs typeface="Candara Light" panose="020E0502030303020204" charset="0"/>
            </a:endParaRPr>
          </a:p>
          <a:p>
            <a:r>
              <a:rPr lang="en-MY" altLang="en-US" sz="1500" b="1">
                <a:solidFill>
                  <a:schemeClr val="bg1"/>
                </a:solidFill>
                <a:latin typeface="Candara Light" panose="020E0502030303020204" charset="0"/>
                <a:cs typeface="Candara Light" panose="020E0502030303020204" charset="0"/>
              </a:rPr>
              <a:t>- Every time someone visit the website to find any information about the health at Malaysia, they can feel the relax and calming colour of blue.</a:t>
            </a:r>
            <a:endParaRPr lang="en-MY" altLang="en-US" sz="1500" b="1">
              <a:solidFill>
                <a:schemeClr val="bg1"/>
              </a:solidFill>
              <a:latin typeface="Candara Light" panose="020E0502030303020204" charset="0"/>
              <a:cs typeface="Candara Light" panose="020E0502030303020204" charset="0"/>
            </a:endParaRPr>
          </a:p>
          <a:p>
            <a:endParaRPr lang="en-MY" altLang="en-US" sz="1500" b="1">
              <a:solidFill>
                <a:schemeClr val="bg1"/>
              </a:solidFill>
              <a:latin typeface="Candara Light" panose="020E0502030303020204" charset="0"/>
              <a:cs typeface="Candara Light" panose="020E0502030303020204" charset="0"/>
            </a:endParaRPr>
          </a:p>
          <a:p>
            <a:r>
              <a:rPr lang="en-MY" altLang="en-US" sz="1500" b="1">
                <a:solidFill>
                  <a:schemeClr val="bg1"/>
                </a:solidFill>
                <a:latin typeface="Candara Light" panose="020E0502030303020204" charset="0"/>
                <a:cs typeface="Candara Light" panose="020E0502030303020204" charset="0"/>
              </a:rPr>
              <a:t>-  Blue is considered beneficial to the mind and body.</a:t>
            </a:r>
            <a:endParaRPr lang="en-MY" altLang="en-US" sz="1500" b="1">
              <a:solidFill>
                <a:schemeClr val="bg1"/>
              </a:solidFill>
              <a:latin typeface="Candara Light" panose="020E0502030303020204" charset="0"/>
              <a:cs typeface="Candara Light" panose="020E0502030303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22"/>
          <p:cNvSpPr txBox="1"/>
          <p:nvPr>
            <p:ph type="ctrTitle"/>
          </p:nvPr>
        </p:nvSpPr>
        <p:spPr>
          <a:xfrm>
            <a:off x="711835" y="1639570"/>
            <a:ext cx="3148965" cy="9867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MY" altLang="en-US" sz="4000"/>
              <a:t>05 NAVIGATION</a:t>
            </a:r>
            <a:r>
              <a:rPr lang="en-MY" altLang="en-US"/>
              <a:t> </a:t>
            </a:r>
            <a:r>
              <a:rPr lang="en-US"/>
              <a:t> </a:t>
            </a:r>
            <a:endParaRPr lang="en-US"/>
          </a:p>
        </p:txBody>
      </p:sp>
      <p:sp>
        <p:nvSpPr>
          <p:cNvPr id="5" name="Text Box 4"/>
          <p:cNvSpPr txBox="1"/>
          <p:nvPr/>
        </p:nvSpPr>
        <p:spPr>
          <a:xfrm>
            <a:off x="4615180" y="619760"/>
            <a:ext cx="4500880" cy="4015105"/>
          </a:xfrm>
          <a:prstGeom prst="rect">
            <a:avLst/>
          </a:prstGeom>
          <a:noFill/>
        </p:spPr>
        <p:txBody>
          <a:bodyPr wrap="square" rtlCol="0">
            <a:spAutoFit/>
          </a:bodyPr>
          <a:p>
            <a:pPr marL="0" indent="0">
              <a:buNone/>
            </a:pPr>
            <a:r>
              <a:rPr lang="en-GB" sz="1500" b="1">
                <a:solidFill>
                  <a:schemeClr val="bg1"/>
                </a:solidFill>
                <a:latin typeface="Candara Light" panose="020E0502030303020204" charset="0"/>
                <a:cs typeface="Candara Light" panose="020E0502030303020204" charset="0"/>
                <a:sym typeface="+mn-ea"/>
              </a:rPr>
              <a:t>• Movement that makes an easy way for the visitors to go to the next page</a:t>
            </a:r>
            <a:r>
              <a:rPr lang="ms-MY" sz="1500" b="1">
                <a:solidFill>
                  <a:schemeClr val="bg1"/>
                </a:solidFill>
                <a:latin typeface="Candara Light" panose="020E0502030303020204" charset="0"/>
                <a:cs typeface="Candara Light" panose="020E0502030303020204" charset="0"/>
                <a:sym typeface="+mn-ea"/>
              </a:rPr>
              <a:t>.</a:t>
            </a:r>
            <a:endParaRPr lang="ms-MY" sz="1500" b="1">
              <a:solidFill>
                <a:schemeClr val="bg1"/>
              </a:solidFill>
              <a:latin typeface="Candara Light" panose="020E0502030303020204" charset="0"/>
              <a:cs typeface="Candara Light" panose="020E0502030303020204" charset="0"/>
            </a:endParaRPr>
          </a:p>
          <a:p>
            <a:pPr marL="0" indent="0">
              <a:buNone/>
            </a:pPr>
            <a:br>
              <a:rPr lang="en-GB" sz="1500" b="1">
                <a:solidFill>
                  <a:schemeClr val="bg1"/>
                </a:solidFill>
                <a:latin typeface="Candara Light" panose="020E0502030303020204" charset="0"/>
                <a:cs typeface="Candara Light" panose="020E0502030303020204" charset="0"/>
                <a:sym typeface="+mn-ea"/>
              </a:rPr>
            </a:br>
            <a:r>
              <a:rPr lang="en-GB" sz="1500" b="1">
                <a:solidFill>
                  <a:schemeClr val="bg1"/>
                </a:solidFill>
                <a:latin typeface="Candara Light" panose="020E0502030303020204" charset="0"/>
                <a:cs typeface="Candara Light" panose="020E0502030303020204" charset="0"/>
                <a:sym typeface="+mn-ea"/>
              </a:rPr>
              <a:t>• Invented by Timothy Berners-Lee and Ministry of Health itsefl.</a:t>
            </a:r>
            <a:br>
              <a:rPr lang="en-GB" sz="1500" b="1">
                <a:solidFill>
                  <a:schemeClr val="bg1"/>
                </a:solidFill>
                <a:latin typeface="Candara Light" panose="020E0502030303020204" charset="0"/>
                <a:cs typeface="Candara Light" panose="020E0502030303020204" charset="0"/>
                <a:sym typeface="+mn-ea"/>
              </a:rPr>
            </a:br>
            <a:endParaRPr lang="ms-MY" sz="1500" b="1">
              <a:solidFill>
                <a:schemeClr val="bg1"/>
              </a:solidFill>
              <a:latin typeface="Candara Light" panose="020E0502030303020204" charset="0"/>
              <a:cs typeface="Candara Light" panose="020E0502030303020204" charset="0"/>
            </a:endParaRPr>
          </a:p>
          <a:p>
            <a:pPr marL="0" indent="0">
              <a:buNone/>
            </a:pPr>
            <a:r>
              <a:rPr lang="en-GB" sz="1500" b="1">
                <a:solidFill>
                  <a:schemeClr val="bg1"/>
                </a:solidFill>
                <a:latin typeface="Candara Light" panose="020E0502030303020204" charset="0"/>
                <a:cs typeface="Candara Light" panose="020E0502030303020204" charset="0"/>
                <a:sym typeface="+mn-ea"/>
              </a:rPr>
              <a:t>• Make an easy and quick for the visitors to spend their time to go to</a:t>
            </a:r>
            <a:r>
              <a:rPr lang="ms-MY" sz="1500" b="1">
                <a:solidFill>
                  <a:schemeClr val="bg1"/>
                </a:solidFill>
                <a:latin typeface="Candara Light" panose="020E0502030303020204" charset="0"/>
                <a:cs typeface="Candara Light" panose="020E0502030303020204" charset="0"/>
                <a:sym typeface="+mn-ea"/>
              </a:rPr>
              <a:t> </a:t>
            </a:r>
            <a:r>
              <a:rPr lang="en-GB" sz="1500" b="1">
                <a:solidFill>
                  <a:schemeClr val="bg1"/>
                </a:solidFill>
                <a:latin typeface="Candara Light" panose="020E0502030303020204" charset="0"/>
                <a:cs typeface="Candara Light" panose="020E0502030303020204" charset="0"/>
                <a:sym typeface="+mn-ea"/>
              </a:rPr>
              <a:t>the another page.</a:t>
            </a:r>
            <a:br>
              <a:rPr lang="en-GB" sz="1500" b="1">
                <a:solidFill>
                  <a:schemeClr val="bg1"/>
                </a:solidFill>
                <a:latin typeface="Candara Light" panose="020E0502030303020204" charset="0"/>
                <a:cs typeface="Candara Light" panose="020E0502030303020204" charset="0"/>
                <a:sym typeface="+mn-ea"/>
              </a:rPr>
            </a:br>
            <a:endParaRPr lang="ms-MY" sz="1500" b="1">
              <a:solidFill>
                <a:schemeClr val="bg1"/>
              </a:solidFill>
              <a:latin typeface="Candara Light" panose="020E0502030303020204" charset="0"/>
              <a:cs typeface="Candara Light" panose="020E0502030303020204" charset="0"/>
            </a:endParaRPr>
          </a:p>
          <a:p>
            <a:pPr marL="0" indent="0">
              <a:buNone/>
            </a:pPr>
            <a:r>
              <a:rPr lang="en-GB" sz="1500" b="1">
                <a:solidFill>
                  <a:schemeClr val="bg1"/>
                </a:solidFill>
                <a:latin typeface="Candara Light" panose="020E0502030303020204" charset="0"/>
                <a:cs typeface="Candara Light" panose="020E0502030303020204" charset="0"/>
                <a:sym typeface="+mn-ea"/>
              </a:rPr>
              <a:t>• Should be on standard place.</a:t>
            </a:r>
            <a:br>
              <a:rPr lang="en-GB" sz="1500" b="1">
                <a:solidFill>
                  <a:schemeClr val="bg1"/>
                </a:solidFill>
                <a:latin typeface="Candara Light" panose="020E0502030303020204" charset="0"/>
                <a:cs typeface="Candara Light" panose="020E0502030303020204" charset="0"/>
                <a:sym typeface="+mn-ea"/>
              </a:rPr>
            </a:br>
            <a:endParaRPr lang="ms-MY" sz="1500" b="1">
              <a:solidFill>
                <a:schemeClr val="bg1"/>
              </a:solidFill>
              <a:latin typeface="Candara Light" panose="020E0502030303020204" charset="0"/>
              <a:cs typeface="Candara Light" panose="020E0502030303020204" charset="0"/>
            </a:endParaRPr>
          </a:p>
          <a:p>
            <a:pPr marL="0" indent="0">
              <a:buNone/>
            </a:pPr>
            <a:r>
              <a:rPr lang="en-GB" sz="1500" b="1">
                <a:solidFill>
                  <a:schemeClr val="bg1"/>
                </a:solidFill>
                <a:latin typeface="Candara Light" panose="020E0502030303020204" charset="0"/>
                <a:cs typeface="Candara Light" panose="020E0502030303020204" charset="0"/>
                <a:sym typeface="+mn-ea"/>
              </a:rPr>
              <a:t>• Will use the navigation to go to through the webpages that Ministry of Health has.</a:t>
            </a:r>
            <a:br>
              <a:rPr lang="en-GB" sz="1500" b="1">
                <a:solidFill>
                  <a:schemeClr val="bg1"/>
                </a:solidFill>
                <a:latin typeface="Candara Light" panose="020E0502030303020204" charset="0"/>
                <a:cs typeface="Candara Light" panose="020E0502030303020204" charset="0"/>
                <a:sym typeface="+mn-ea"/>
              </a:rPr>
            </a:br>
            <a:endParaRPr lang="ms-MY" sz="1500" b="1">
              <a:solidFill>
                <a:schemeClr val="bg1"/>
              </a:solidFill>
              <a:latin typeface="Candara Light" panose="020E0502030303020204" charset="0"/>
              <a:cs typeface="Candara Light" panose="020E0502030303020204" charset="0"/>
            </a:endParaRPr>
          </a:p>
          <a:p>
            <a:pPr marL="0" indent="0">
              <a:buNone/>
            </a:pPr>
            <a:r>
              <a:rPr lang="en-GB" sz="1500" b="1">
                <a:solidFill>
                  <a:schemeClr val="bg1"/>
                </a:solidFill>
                <a:latin typeface="Candara Light" panose="020E0502030303020204" charset="0"/>
                <a:cs typeface="Candara Light" panose="020E0502030303020204" charset="0"/>
                <a:sym typeface="+mn-ea"/>
              </a:rPr>
              <a:t>• The navigation can assist the visitors through all the web pages by looking on what that they need the information</a:t>
            </a:r>
            <a:endParaRPr lang="en-GB" altLang="en-US" sz="1500" b="1">
              <a:solidFill>
                <a:schemeClr val="bg1"/>
              </a:solidFill>
              <a:latin typeface="Candara Light" panose="020E0502030303020204" charset="0"/>
              <a:cs typeface="Candara Light" panose="020E05020303030202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22"/>
          <p:cNvSpPr txBox="1"/>
          <p:nvPr>
            <p:ph type="ctrTitle"/>
          </p:nvPr>
        </p:nvSpPr>
        <p:spPr>
          <a:xfrm>
            <a:off x="711835" y="1639570"/>
            <a:ext cx="3148965" cy="9867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MY" altLang="en-US" sz="4000"/>
              <a:t>06 CONTENT</a:t>
            </a:r>
            <a:r>
              <a:rPr lang="en-US"/>
              <a:t> </a:t>
            </a:r>
            <a:endParaRPr lang="en-US"/>
          </a:p>
        </p:txBody>
      </p:sp>
      <p:sp>
        <p:nvSpPr>
          <p:cNvPr id="5" name="Text Box 4"/>
          <p:cNvSpPr txBox="1"/>
          <p:nvPr/>
        </p:nvSpPr>
        <p:spPr>
          <a:xfrm>
            <a:off x="4615180" y="619760"/>
            <a:ext cx="4500880" cy="3784600"/>
          </a:xfrm>
          <a:prstGeom prst="rect">
            <a:avLst/>
          </a:prstGeom>
          <a:noFill/>
        </p:spPr>
        <p:txBody>
          <a:bodyPr wrap="square" rtlCol="0">
            <a:spAutoFit/>
          </a:bodyPr>
          <a:p>
            <a:pPr marL="0" indent="0">
              <a:buFont typeface="Arial" panose="020B0604020202020204" pitchFamily="34" charset="0"/>
              <a:buNone/>
            </a:pPr>
            <a:r>
              <a:rPr lang="en-GB" sz="1500" b="1">
                <a:solidFill>
                  <a:schemeClr val="bg1"/>
                </a:solidFill>
                <a:latin typeface="Candara Light" panose="020E0502030303020204" charset="0"/>
                <a:cs typeface="Candara Light" panose="020E0502030303020204" charset="0"/>
                <a:sym typeface="+mn-ea"/>
              </a:rPr>
              <a:t>• </a:t>
            </a:r>
            <a:r>
              <a:rPr lang="en-GB" sz="1500" b="1">
                <a:solidFill>
                  <a:schemeClr val="bg1"/>
                </a:solidFill>
                <a:latin typeface="Candara Light" panose="020E0502030303020204" charset="0"/>
                <a:cs typeface="Candara Light" panose="020E0502030303020204" charset="0"/>
                <a:sym typeface="+mn-ea"/>
              </a:rPr>
              <a:t>The website has been develop by Ministry of Health Malaysia</a:t>
            </a:r>
            <a:endParaRPr lang="en-GB" sz="1500" b="1">
              <a:solidFill>
                <a:schemeClr val="bg1"/>
              </a:solidFill>
              <a:latin typeface="Candara Light" panose="020E0502030303020204" charset="0"/>
              <a:cs typeface="Candara Light" panose="020E0502030303020204" charset="0"/>
              <a:sym typeface="+mn-ea"/>
            </a:endParaRPr>
          </a:p>
          <a:p>
            <a:pPr marL="0" indent="0">
              <a:buFont typeface="Arial" panose="020B0604020202020204" pitchFamily="34" charset="0"/>
              <a:buNone/>
            </a:pPr>
            <a:r>
              <a:rPr lang="en-GB" sz="1500" b="1">
                <a:solidFill>
                  <a:schemeClr val="bg1"/>
                </a:solidFill>
                <a:latin typeface="Candara Light" panose="020E0502030303020204" charset="0"/>
                <a:cs typeface="Candara Light" panose="020E0502030303020204" charset="0"/>
                <a:sym typeface="+mn-ea"/>
              </a:rPr>
              <a:t>• </a:t>
            </a:r>
            <a:r>
              <a:rPr lang="en-GB" sz="1500" b="1">
                <a:solidFill>
                  <a:schemeClr val="bg1"/>
                </a:solidFill>
                <a:latin typeface="Candara Light" panose="020E0502030303020204" charset="0"/>
                <a:cs typeface="Candara Light" panose="020E0502030303020204" charset="0"/>
                <a:sym typeface="+mn-ea"/>
              </a:rPr>
              <a:t>It is about medical and health and they are using both types of content which is text and multimedia.</a:t>
            </a:r>
            <a:endParaRPr lang="en-GB" sz="1500" b="1">
              <a:solidFill>
                <a:schemeClr val="bg1"/>
              </a:solidFill>
              <a:latin typeface="Candara Light" panose="020E0502030303020204" charset="0"/>
              <a:cs typeface="Candara Light" panose="020E0502030303020204" charset="0"/>
              <a:sym typeface="+mn-ea"/>
            </a:endParaRPr>
          </a:p>
          <a:p>
            <a:pPr marL="0" indent="0">
              <a:buFont typeface="Arial" panose="020B0604020202020204" pitchFamily="34" charset="0"/>
              <a:buNone/>
            </a:pPr>
            <a:r>
              <a:rPr lang="en-GB" sz="1500" b="1">
                <a:solidFill>
                  <a:schemeClr val="bg1"/>
                </a:solidFill>
                <a:latin typeface="Candara Light" panose="020E0502030303020204" charset="0"/>
                <a:cs typeface="Candara Light" panose="020E0502030303020204" charset="0"/>
                <a:sym typeface="+mn-ea"/>
              </a:rPr>
              <a:t>• </a:t>
            </a:r>
            <a:r>
              <a:rPr lang="en-GB" sz="1500" b="1">
                <a:solidFill>
                  <a:schemeClr val="bg1"/>
                </a:solidFill>
                <a:latin typeface="Candara Light" panose="020E0502030303020204" charset="0"/>
                <a:cs typeface="Candara Light" panose="020E0502030303020204" charset="0"/>
                <a:sym typeface="+mn-ea"/>
              </a:rPr>
              <a:t>Content of the website is on every web page and the visitors need to know what information they are searching on.</a:t>
            </a:r>
            <a:endParaRPr lang="en-GB" sz="1500" b="1">
              <a:solidFill>
                <a:schemeClr val="bg1"/>
              </a:solidFill>
              <a:latin typeface="Candara Light" panose="020E0502030303020204" charset="0"/>
              <a:cs typeface="Candara Light" panose="020E0502030303020204" charset="0"/>
              <a:sym typeface="+mn-ea"/>
            </a:endParaRPr>
          </a:p>
          <a:p>
            <a:pPr marL="0" indent="0">
              <a:buFont typeface="Arial" panose="020B0604020202020204" pitchFamily="34" charset="0"/>
              <a:buNone/>
            </a:pPr>
            <a:r>
              <a:rPr lang="en-GB" sz="1500" b="1">
                <a:solidFill>
                  <a:schemeClr val="bg1"/>
                </a:solidFill>
                <a:latin typeface="Candara Light" panose="020E0502030303020204" charset="0"/>
                <a:cs typeface="Candara Light" panose="020E0502030303020204" charset="0"/>
                <a:sym typeface="+mn-ea"/>
              </a:rPr>
              <a:t>• </a:t>
            </a:r>
            <a:r>
              <a:rPr lang="en-GB" sz="1500" b="1">
                <a:solidFill>
                  <a:schemeClr val="bg1"/>
                </a:solidFill>
                <a:latin typeface="Candara Light" panose="020E0502030303020204" charset="0"/>
                <a:cs typeface="Candara Light" panose="020E0502030303020204" charset="0"/>
                <a:sym typeface="+mn-ea"/>
              </a:rPr>
              <a:t>The visitors will use the content of the website when they visit the Ministry of Health Malaysia website.</a:t>
            </a:r>
            <a:endParaRPr lang="en-GB" sz="1500" b="1">
              <a:solidFill>
                <a:schemeClr val="bg1"/>
              </a:solidFill>
              <a:latin typeface="Candara Light" panose="020E0502030303020204" charset="0"/>
              <a:cs typeface="Candara Light" panose="020E0502030303020204" charset="0"/>
              <a:sym typeface="+mn-ea"/>
            </a:endParaRPr>
          </a:p>
          <a:p>
            <a:pPr marL="0" indent="0">
              <a:buFont typeface="Arial" panose="020B0604020202020204" pitchFamily="34" charset="0"/>
              <a:buNone/>
            </a:pPr>
            <a:r>
              <a:rPr lang="en-GB" sz="1500" b="1">
                <a:solidFill>
                  <a:schemeClr val="bg1"/>
                </a:solidFill>
                <a:latin typeface="Candara Light" panose="020E0502030303020204" charset="0"/>
                <a:cs typeface="Candara Light" panose="020E0502030303020204" charset="0"/>
                <a:sym typeface="+mn-ea"/>
              </a:rPr>
              <a:t>• </a:t>
            </a:r>
            <a:r>
              <a:rPr lang="en-GB" sz="1500" b="1">
                <a:solidFill>
                  <a:schemeClr val="bg1"/>
                </a:solidFill>
                <a:latin typeface="Candara Light" panose="020E0502030303020204" charset="0"/>
                <a:cs typeface="Candara Light" panose="020E0502030303020204" charset="0"/>
                <a:sym typeface="+mn-ea"/>
              </a:rPr>
              <a:t>It helps and educate people about surfing the website and the content need to be accurate with the containe information.</a:t>
            </a:r>
            <a:endParaRPr lang="en-GB" sz="1500" b="1">
              <a:solidFill>
                <a:schemeClr val="bg1"/>
              </a:solidFill>
              <a:latin typeface="Candara Light" panose="020E0502030303020204" charset="0"/>
              <a:cs typeface="Candara Light" panose="020E0502030303020204" charset="0"/>
              <a:sym typeface="+mn-ea"/>
            </a:endParaRPr>
          </a:p>
          <a:p>
            <a:pPr marL="0" indent="0">
              <a:buFont typeface="Arial" panose="020B0604020202020204" pitchFamily="34" charset="0"/>
              <a:buNone/>
            </a:pPr>
            <a:r>
              <a:rPr lang="en-GB" sz="1500" b="1">
                <a:solidFill>
                  <a:schemeClr val="bg1"/>
                </a:solidFill>
                <a:latin typeface="Candara Light" panose="020E0502030303020204" charset="0"/>
                <a:cs typeface="Candara Light" panose="020E0502030303020204" charset="0"/>
                <a:sym typeface="+mn-ea"/>
              </a:rPr>
              <a:t>• </a:t>
            </a:r>
            <a:r>
              <a:rPr lang="en-GB" sz="1500" b="1">
                <a:solidFill>
                  <a:schemeClr val="bg1"/>
                </a:solidFill>
                <a:latin typeface="Candara Light" panose="020E0502030303020204" charset="0"/>
                <a:cs typeface="Candara Light" panose="020E0502030303020204" charset="0"/>
                <a:sym typeface="+mn-ea"/>
              </a:rPr>
              <a:t>The content of the website is not fully organized and they use the right languages to inform the information to their visitors</a:t>
            </a:r>
            <a:endParaRPr lang="en-GB" altLang="en-US" sz="1500" b="1">
              <a:solidFill>
                <a:schemeClr val="bg1"/>
              </a:solidFill>
              <a:latin typeface="Candara Light" panose="020E0502030303020204" charset="0"/>
              <a:cs typeface="Candara Light" panose="020E0502030303020204" charset="0"/>
              <a:sym typeface="+mn-ea"/>
            </a:endParaRPr>
          </a:p>
        </p:txBody>
      </p:sp>
    </p:spTree>
  </p:cSld>
  <p:clrMapOvr>
    <a:masterClrMapping/>
  </p:clrMapOvr>
</p:sld>
</file>

<file path=ppt/theme/theme1.xml><?xml version="1.0" encoding="utf-8"?>
<a:theme xmlns:a="http://schemas.openxmlformats.org/drawingml/2006/main" name="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5095</Words>
  <Application>WPS Presentation</Application>
  <PresentationFormat/>
  <Paragraphs>133</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Arial</vt:lpstr>
      <vt:lpstr>Saira ExtraCondensed SemiBold</vt:lpstr>
      <vt:lpstr>Squada One</vt:lpstr>
      <vt:lpstr>Barlow Semi Condensed</vt:lpstr>
      <vt:lpstr>Roboto Slab Regular</vt:lpstr>
      <vt:lpstr>Saira ExtraCondensed Medium</vt:lpstr>
      <vt:lpstr>Fira Sans Extra Condensed Medium</vt:lpstr>
      <vt:lpstr>Candara Light</vt:lpstr>
      <vt:lpstr>Microsoft YaHei</vt:lpstr>
      <vt:lpstr>Arial Unicode MS</vt:lpstr>
      <vt:lpstr>Segoe Print</vt:lpstr>
      <vt:lpstr>Wide Latin</vt:lpstr>
      <vt:lpstr>Isometric Gradient Social Media Strategy by Slidesgo</vt:lpstr>
      <vt:lpstr>IMD 311 Introduction To Web Content Management and Design</vt:lpstr>
      <vt:lpstr>NAVIGATION</vt:lpstr>
      <vt:lpstr>INTRODUCTION </vt:lpstr>
      <vt:lpstr>01 BACKGROUND </vt:lpstr>
      <vt:lpstr>02 NATURE BUSINESS </vt:lpstr>
      <vt:lpstr>03 UX UI  </vt:lpstr>
      <vt:lpstr>04 COLOR SCHEME USE </vt:lpstr>
      <vt:lpstr>05 NAVIGATION  </vt:lpstr>
      <vt:lpstr>06 CONTENT </vt:lpstr>
      <vt:lpstr>CONCLUSION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 311 Introduction To Web Content Management and Design</dc:title>
  <dc:creator/>
  <cp:lastModifiedBy>HP-Pc</cp:lastModifiedBy>
  <cp:revision>4</cp:revision>
  <dcterms:created xsi:type="dcterms:W3CDTF">2020-06-11T12:32:00Z</dcterms:created>
  <dcterms:modified xsi:type="dcterms:W3CDTF">2020-06-11T15:03:49Z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