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Y/NYnc6vvLJQF1AJrTr22wSn0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5911a7e0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85911a7e0a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E-commerce para Cordillera Pets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5911a7e0a_0_2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85911a7e0a_0_24"/>
          <p:cNvSpPr txBox="1"/>
          <p:nvPr>
            <p:ph type="title"/>
          </p:nvPr>
        </p:nvSpPr>
        <p:spPr>
          <a:xfrm>
            <a:off x="640080" y="325369"/>
            <a:ext cx="32040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85" name="Google Shape;185;g385911a7e0a_0_24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85911a7e0a_0_24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87" name="Google Shape;187;g385911a7e0a_0_24"/>
          <p:cNvGrpSpPr/>
          <p:nvPr/>
        </p:nvGrpSpPr>
        <p:grpSpPr>
          <a:xfrm>
            <a:off x="3614996" y="1115551"/>
            <a:ext cx="8127999" cy="5415475"/>
            <a:chOff x="0" y="1587"/>
            <a:chExt cx="8127999" cy="5415475"/>
          </a:xfrm>
        </p:grpSpPr>
        <p:sp>
          <p:nvSpPr>
            <p:cNvPr id="188" name="Google Shape;188;g385911a7e0a_0_24"/>
            <p:cNvSpPr/>
            <p:nvPr/>
          </p:nvSpPr>
          <p:spPr>
            <a:xfrm>
              <a:off x="3251199" y="1587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85911a7e0a_0_24"/>
            <p:cNvSpPr txBox="1"/>
            <p:nvPr/>
          </p:nvSpPr>
          <p:spPr>
            <a:xfrm>
              <a:off x="3251199" y="159014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gestión de productos, usuarios y stock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Visualizador de pedidos y estado de envíos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Herramientas para editar catálogo y reportes</a:t>
              </a:r>
              <a:endParaRPr sz="1300"/>
            </a:p>
          </p:txBody>
        </p:sp>
        <p:sp>
          <p:nvSpPr>
            <p:cNvPr id="190" name="Google Shape;190;g385911a7e0a_0_24"/>
            <p:cNvSpPr/>
            <p:nvPr/>
          </p:nvSpPr>
          <p:spPr>
            <a:xfrm>
              <a:off x="0" y="1587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85911a7e0a_0_24"/>
            <p:cNvSpPr txBox="1"/>
            <p:nvPr/>
          </p:nvSpPr>
          <p:spPr>
            <a:xfrm>
              <a:off x="61480" y="63067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Panel Administrativo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85911a7e0a_0_24"/>
            <p:cNvSpPr/>
            <p:nvPr/>
          </p:nvSpPr>
          <p:spPr>
            <a:xfrm>
              <a:off x="3251199" y="1386945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85911a7e0a_0_24"/>
            <p:cNvSpPr txBox="1"/>
            <p:nvPr/>
          </p:nvSpPr>
          <p:spPr>
            <a:xfrm>
              <a:off x="3251199" y="1544372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Sistema de notificaciones automáticas por correo electrónico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seguimiento de estado de pedido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Plantillas de emails para comunicaciones de compra y despacho</a:t>
              </a:r>
              <a:endParaRPr sz="1300"/>
            </a:p>
          </p:txBody>
        </p:sp>
        <p:sp>
          <p:nvSpPr>
            <p:cNvPr id="194" name="Google Shape;194;g385911a7e0a_0_24"/>
            <p:cNvSpPr/>
            <p:nvPr/>
          </p:nvSpPr>
          <p:spPr>
            <a:xfrm>
              <a:off x="0" y="1386945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85911a7e0a_0_24"/>
            <p:cNvSpPr txBox="1"/>
            <p:nvPr/>
          </p:nvSpPr>
          <p:spPr>
            <a:xfrm>
              <a:off x="61480" y="1448425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Notificaciones y Seguimiento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85911a7e0a_0_24"/>
            <p:cNvSpPr/>
            <p:nvPr/>
          </p:nvSpPr>
          <p:spPr>
            <a:xfrm>
              <a:off x="3251199" y="2772304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85911a7e0a_0_24"/>
            <p:cNvSpPr txBox="1"/>
            <p:nvPr/>
          </p:nvSpPr>
          <p:spPr>
            <a:xfrm>
              <a:off x="3251199" y="2929731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administración de contenido de noticias/campañas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Editor de promociones y banners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Página visible para clientes con novedades y ofertas</a:t>
              </a:r>
              <a:endParaRPr sz="1300"/>
            </a:p>
          </p:txBody>
        </p:sp>
        <p:sp>
          <p:nvSpPr>
            <p:cNvPr id="198" name="Google Shape;198;g385911a7e0a_0_24"/>
            <p:cNvSpPr/>
            <p:nvPr/>
          </p:nvSpPr>
          <p:spPr>
            <a:xfrm>
              <a:off x="0" y="2772304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85911a7e0a_0_24"/>
            <p:cNvSpPr txBox="1"/>
            <p:nvPr/>
          </p:nvSpPr>
          <p:spPr>
            <a:xfrm>
              <a:off x="61480" y="2833784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Sección de Noticias y Promociones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85911a7e0a_0_24"/>
            <p:cNvSpPr/>
            <p:nvPr/>
          </p:nvSpPr>
          <p:spPr>
            <a:xfrm>
              <a:off x="3251199" y="4157662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85911a7e0a_0_24"/>
            <p:cNvSpPr txBox="1"/>
            <p:nvPr/>
          </p:nvSpPr>
          <p:spPr>
            <a:xfrm>
              <a:off x="3251199" y="4315089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Generador de reportes mensuales (ventas, stock, productos destacados)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Dashboard de estadísticas para administración</a:t>
              </a:r>
              <a:endParaRPr sz="1300"/>
            </a:p>
          </p:txBody>
        </p:sp>
        <p:sp>
          <p:nvSpPr>
            <p:cNvPr id="202" name="Google Shape;202;g385911a7e0a_0_24"/>
            <p:cNvSpPr/>
            <p:nvPr/>
          </p:nvSpPr>
          <p:spPr>
            <a:xfrm>
              <a:off x="0" y="4157662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85911a7e0a_0_24"/>
            <p:cNvSpPr txBox="1"/>
            <p:nvPr/>
          </p:nvSpPr>
          <p:spPr>
            <a:xfrm>
              <a:off x="61480" y="4219142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Reportes y Análisis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00c6dcdfd3_0_8"/>
          <p:cNvSpPr txBox="1"/>
          <p:nvPr>
            <p:ph type="title"/>
          </p:nvPr>
        </p:nvSpPr>
        <p:spPr>
          <a:xfrm>
            <a:off x="640074" y="325375"/>
            <a:ext cx="4097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 en Roadmap</a:t>
            </a:r>
            <a:endParaRPr/>
          </a:p>
        </p:txBody>
      </p:sp>
      <p:sp>
        <p:nvSpPr>
          <p:cNvPr id="210" name="Google Shape;210;g300c6dcdfd3_0_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g300c6dcdfd3_0_8"/>
          <p:cNvSpPr txBox="1"/>
          <p:nvPr/>
        </p:nvSpPr>
        <p:spPr>
          <a:xfrm>
            <a:off x="640075" y="2910000"/>
            <a:ext cx="5046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1: Funcionalidades básicas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2: Compra y Pago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3: Experiencia Cliente y Administración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4: Sección de promociones y Escalabilidad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419" sz="2100"/>
              <a:t>Fase 5: Cierre y Soporte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Desarrollo de plataforma web e-commerce funcional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Carrito de compras y checkout seguro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Gestión completa de clientes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Panel administrativo centralizado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Notificaciones automáticas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Sección de noticias y campañas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s-419" sz="2100">
                <a:solidFill>
                  <a:schemeClr val="dk1"/>
                </a:solidFill>
              </a:rPr>
              <a:t>Diseño responsive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0" name="Google Shape;230;p1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Desarrollo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github y trello (Jira)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37" name="Google Shape;237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300c6dcdfd3_0_33"/>
          <p:cNvPicPr preferRelativeResize="0"/>
          <p:nvPr/>
        </p:nvPicPr>
        <p:blipFill rotWithShape="1">
          <a:blip r:embed="rId3">
            <a:alphaModFix amt="18000"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9" name="Google Shape;239;g300c6dcdfd3_0_33"/>
          <p:cNvSpPr txBox="1"/>
          <p:nvPr/>
        </p:nvSpPr>
        <p:spPr>
          <a:xfrm>
            <a:off x="482125" y="2797300"/>
            <a:ext cx="115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Back-end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de Uso General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BPMN del proceso a mejorar- To-do (Automatiza).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BD MER. + Diagrama de Clases (Modelos de entrada simples)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 del Proceso Clave que cubrirá el MVP en sus sprint Tecnologías y Modelo por Capas o MVC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FrontEnd: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 de Usuario principal estáticas con diseño alta fidelidad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9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2909" y="1409018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9234" y="1768666"/>
            <a:ext cx="505103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75" y="2872900"/>
            <a:ext cx="46701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1. Transformación digital del negocio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2. Optimización de la gestión operativa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3. Posicionamiento en el mercado digital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4. Mejorar la experiencia del usuario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5. Escalabilidad del Negocio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Implementar una plataforma web e-commerce para Cordillera Pets que automatice los procesos de venta, gestión de productos y control de pedidos, optimizando la eficiencia operativa del negocio y mejorando significativamente la experiencia de compra de los clientes.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Mario Sanchez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Mario Sanchez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Nicolás Rocha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Janiz Carreño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Carolina Sanchez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75" y="2872900"/>
            <a:ext cx="46701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del Proyecto y Configuración Inicial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Diseño de Experiencia de Usuario (UX/UI)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Desarrollo del Catálogo de Productos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Usuarios y Autenticación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Carrito de Compras y Proceso de Checkout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Pasarela de Pagos y Transacciones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Panel de Administración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Sistema de Notificaciones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Blog y Gestión de Contenidos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Pruebas, Despliegue y Mantenimiento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Optimización y SEO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Capacitación y Transferencia de Conocimiento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640080" y="325369"/>
            <a:ext cx="5156036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40081" y="2872899"/>
            <a:ext cx="295852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esquema visual conceptual de la solución y explicar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843" y="2439341"/>
            <a:ext cx="7010400" cy="3876675"/>
          </a:xfrm>
          <a:prstGeom prst="rect">
            <a:avLst/>
          </a:prstGeom>
          <a:noFill/>
          <a:ln cap="flat" cmpd="sng" w="57150">
            <a:solidFill>
              <a:srgbClr val="A6958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640075" y="2910075"/>
            <a:ext cx="477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Dueño/Administrador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Vendedor/Administrativo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Cliente/Usuario Final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00c6dcdfd3_0_0"/>
          <p:cNvSpPr txBox="1"/>
          <p:nvPr>
            <p:ph type="title"/>
          </p:nvPr>
        </p:nvSpPr>
        <p:spPr>
          <a:xfrm>
            <a:off x="640074" y="325375"/>
            <a:ext cx="4977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1" name="Google Shape;151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00c6dcdfd3_0_0"/>
          <p:cNvSpPr txBox="1"/>
          <p:nvPr/>
        </p:nvSpPr>
        <p:spPr>
          <a:xfrm>
            <a:off x="640070" y="2910000"/>
            <a:ext cx="95472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Catálogo digital y gestión de productos: Como cliente, quiero ver un catálogo actualizado con fotos y precios para elegir fácilmente los productos que necesito.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Compra en línea y pagos seguros: Como cliente, deseo agregar productos al carrito y pagar en línea de forma segura, finalizando mi compra sin riesgos ni demoras.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usuarios y autenticación: Como cliente, quiero registrarme y acceder a mi perfil, para ver el historial y preferencias de mis compras anteriores.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Panel administrativo y reportes: Como administrador, necesito gestionar desde un solo lugar los productos, pedidos y stock, además de acceder a reportes de ventas mensuales para tomar decisiones informadas.</a:t>
            </a:r>
            <a:endParaRPr sz="2000">
              <a:solidFill>
                <a:schemeClr val="dk1"/>
              </a:solidFill>
            </a:endParaRPr>
          </a:p>
          <a:p>
            <a:pPr indent="-346075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419" sz="2000">
                <a:solidFill>
                  <a:schemeClr val="dk1"/>
                </a:solidFill>
              </a:rPr>
              <a:t>Notificaciones y experiencia del cliente: Como cliente, quiero recibir notificaciones automáticas al correo sobre el estado de mi pedido y despacho, para saber cuándo llegará mi compra.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00c6dcdfd3_0_0"/>
          <p:cNvPicPr preferRelativeResize="0"/>
          <p:nvPr/>
        </p:nvPicPr>
        <p:blipFill rotWithShape="1">
          <a:blip r:embed="rId3">
            <a:alphaModFix amt="20000"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2" name="Google Shape;162;p10"/>
          <p:cNvGrpSpPr/>
          <p:nvPr/>
        </p:nvGrpSpPr>
        <p:grpSpPr>
          <a:xfrm>
            <a:off x="3614996" y="1115551"/>
            <a:ext cx="8127999" cy="5415491"/>
            <a:chOff x="0" y="1587"/>
            <a:chExt cx="8127999" cy="5415491"/>
          </a:xfrm>
        </p:grpSpPr>
        <p:sp>
          <p:nvSpPr>
            <p:cNvPr id="163" name="Google Shape;163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visualización de productos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Base de datos de productos (imágenes, descripciones, stock, precios)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edición para administradores</a:t>
              </a:r>
              <a:endParaRPr sz="1300"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Catálogo de Productos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Módulo de carrito (agregar/eliminar/modificar productos)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Cálculo automático de total de compra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Página de checkout y confirmación de pedido</a:t>
              </a:r>
              <a:endParaRPr sz="1300"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Carrito de Compras y Checkout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Integración con pasarela de pagos (ej. Transbank/Webpay)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Formulario para ingresar datos de pago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Sistema de confirmación de pago y emisión de comprobante</a:t>
              </a:r>
              <a:endParaRPr sz="130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Módulo de Pago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311150" lvl="0" marL="45720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Formulario de registro e inicio de sesión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Gestión de perfiles de cliente (historial de compras, preferencias)</a:t>
              </a:r>
              <a:endParaRPr sz="1300"/>
            </a:p>
            <a:p>
              <a:pPr indent="-3111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Char char="●"/>
              </a:pPr>
              <a:r>
                <a:rPr lang="es-419" sz="1300"/>
                <a:t>Panel de autenticación y autorización</a:t>
              </a:r>
              <a:endParaRPr sz="13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Autenticación y Gestión de Usuarios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