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0113963" cy="1691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791"/>
    <a:srgbClr val="524D67"/>
    <a:srgbClr val="BD3A6D"/>
    <a:srgbClr val="942093"/>
    <a:srgbClr val="BE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/>
    <p:restoredTop sz="96327"/>
  </p:normalViewPr>
  <p:slideViewPr>
    <p:cSldViewPr snapToGrid="0" snapToObjects="1">
      <p:cViewPr varScale="1">
        <p:scale>
          <a:sx n="52" d="100"/>
          <a:sy n="52" d="100"/>
        </p:scale>
        <p:origin x="2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47" y="2768496"/>
            <a:ext cx="8596869" cy="5889413"/>
          </a:xfrm>
        </p:spPr>
        <p:txBody>
          <a:bodyPr anchor="b"/>
          <a:lstStyle>
            <a:lvl1pPr algn="ctr">
              <a:defRPr sz="6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246" y="8885027"/>
            <a:ext cx="7585472" cy="4084213"/>
          </a:xfrm>
        </p:spPr>
        <p:txBody>
          <a:bodyPr/>
          <a:lstStyle>
            <a:lvl1pPr marL="0" indent="0" algn="ctr">
              <a:buNone/>
              <a:defRPr sz="2655"/>
            </a:lvl1pPr>
            <a:lvl2pPr marL="505709" indent="0" algn="ctr">
              <a:buNone/>
              <a:defRPr sz="2212"/>
            </a:lvl2pPr>
            <a:lvl3pPr marL="1011418" indent="0" algn="ctr">
              <a:buNone/>
              <a:defRPr sz="1991"/>
            </a:lvl3pPr>
            <a:lvl4pPr marL="1517127" indent="0" algn="ctr">
              <a:buNone/>
              <a:defRPr sz="1770"/>
            </a:lvl4pPr>
            <a:lvl5pPr marL="2022836" indent="0" algn="ctr">
              <a:buNone/>
              <a:defRPr sz="1770"/>
            </a:lvl5pPr>
            <a:lvl6pPr marL="2528545" indent="0" algn="ctr">
              <a:buNone/>
              <a:defRPr sz="1770"/>
            </a:lvl6pPr>
            <a:lvl7pPr marL="3034254" indent="0" algn="ctr">
              <a:buNone/>
              <a:defRPr sz="1770"/>
            </a:lvl7pPr>
            <a:lvl8pPr marL="3539962" indent="0" algn="ctr">
              <a:buNone/>
              <a:defRPr sz="1770"/>
            </a:lvl8pPr>
            <a:lvl9pPr marL="4045671" indent="0" algn="ctr">
              <a:buNone/>
              <a:defRPr sz="17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7805" y="900642"/>
            <a:ext cx="2180823" cy="14335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36" y="900642"/>
            <a:ext cx="6416045" cy="14335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68" y="4217358"/>
            <a:ext cx="8723293" cy="7036751"/>
          </a:xfrm>
        </p:spPr>
        <p:txBody>
          <a:bodyPr anchor="b"/>
          <a:lstStyle>
            <a:lvl1pPr>
              <a:defRPr sz="6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068" y="11320679"/>
            <a:ext cx="8723293" cy="3700461"/>
          </a:xfrm>
        </p:spPr>
        <p:txBody>
          <a:bodyPr/>
          <a:lstStyle>
            <a:lvl1pPr marL="0" indent="0">
              <a:buNone/>
              <a:defRPr sz="2655">
                <a:solidFill>
                  <a:schemeClr val="tx1"/>
                </a:solidFill>
              </a:defRPr>
            </a:lvl1pPr>
            <a:lvl2pPr marL="505709" indent="0">
              <a:buNone/>
              <a:defRPr sz="2212">
                <a:solidFill>
                  <a:schemeClr val="tx1">
                    <a:tint val="75000"/>
                  </a:schemeClr>
                </a:solidFill>
              </a:defRPr>
            </a:lvl2pPr>
            <a:lvl3pPr marL="1011418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3pPr>
            <a:lvl4pPr marL="1517127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4pPr>
            <a:lvl5pPr marL="2022836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5pPr>
            <a:lvl6pPr marL="2528545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6pPr>
            <a:lvl7pPr marL="3034254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7pPr>
            <a:lvl8pPr marL="3539962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8pPr>
            <a:lvl9pPr marL="4045671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35" y="4503209"/>
            <a:ext cx="4298434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194" y="4503209"/>
            <a:ext cx="4298434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900645"/>
            <a:ext cx="8723293" cy="326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53" y="4146869"/>
            <a:ext cx="4278680" cy="2032316"/>
          </a:xfrm>
        </p:spPr>
        <p:txBody>
          <a:bodyPr anchor="b"/>
          <a:lstStyle>
            <a:lvl1pPr marL="0" indent="0">
              <a:buNone/>
              <a:defRPr sz="2655" b="1"/>
            </a:lvl1pPr>
            <a:lvl2pPr marL="505709" indent="0">
              <a:buNone/>
              <a:defRPr sz="2212" b="1"/>
            </a:lvl2pPr>
            <a:lvl3pPr marL="1011418" indent="0">
              <a:buNone/>
              <a:defRPr sz="1991" b="1"/>
            </a:lvl3pPr>
            <a:lvl4pPr marL="1517127" indent="0">
              <a:buNone/>
              <a:defRPr sz="1770" b="1"/>
            </a:lvl4pPr>
            <a:lvl5pPr marL="2022836" indent="0">
              <a:buNone/>
              <a:defRPr sz="1770" b="1"/>
            </a:lvl5pPr>
            <a:lvl6pPr marL="2528545" indent="0">
              <a:buNone/>
              <a:defRPr sz="1770" b="1"/>
            </a:lvl6pPr>
            <a:lvl7pPr marL="3034254" indent="0">
              <a:buNone/>
              <a:defRPr sz="1770" b="1"/>
            </a:lvl7pPr>
            <a:lvl8pPr marL="3539962" indent="0">
              <a:buNone/>
              <a:defRPr sz="1770" b="1"/>
            </a:lvl8pPr>
            <a:lvl9pPr marL="4045671" indent="0">
              <a:buNone/>
              <a:defRPr sz="1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653" y="6179185"/>
            <a:ext cx="4278680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194" y="4146869"/>
            <a:ext cx="4299752" cy="2032316"/>
          </a:xfrm>
        </p:spPr>
        <p:txBody>
          <a:bodyPr anchor="b"/>
          <a:lstStyle>
            <a:lvl1pPr marL="0" indent="0">
              <a:buNone/>
              <a:defRPr sz="2655" b="1"/>
            </a:lvl1pPr>
            <a:lvl2pPr marL="505709" indent="0">
              <a:buNone/>
              <a:defRPr sz="2212" b="1"/>
            </a:lvl2pPr>
            <a:lvl3pPr marL="1011418" indent="0">
              <a:buNone/>
              <a:defRPr sz="1991" b="1"/>
            </a:lvl3pPr>
            <a:lvl4pPr marL="1517127" indent="0">
              <a:buNone/>
              <a:defRPr sz="1770" b="1"/>
            </a:lvl4pPr>
            <a:lvl5pPr marL="2022836" indent="0">
              <a:buNone/>
              <a:defRPr sz="1770" b="1"/>
            </a:lvl5pPr>
            <a:lvl6pPr marL="2528545" indent="0">
              <a:buNone/>
              <a:defRPr sz="1770" b="1"/>
            </a:lvl6pPr>
            <a:lvl7pPr marL="3034254" indent="0">
              <a:buNone/>
              <a:defRPr sz="1770" b="1"/>
            </a:lvl7pPr>
            <a:lvl8pPr marL="3539962" indent="0">
              <a:buNone/>
              <a:defRPr sz="1770" b="1"/>
            </a:lvl8pPr>
            <a:lvl9pPr marL="4045671" indent="0">
              <a:buNone/>
              <a:defRPr sz="1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194" y="6179185"/>
            <a:ext cx="4299752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1127760"/>
            <a:ext cx="3262016" cy="3947160"/>
          </a:xfrm>
        </p:spPr>
        <p:txBody>
          <a:bodyPr anchor="b"/>
          <a:lstStyle>
            <a:lvl1pPr>
              <a:defRPr sz="3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51" y="2435652"/>
            <a:ext cx="5120194" cy="12021608"/>
          </a:xfrm>
        </p:spPr>
        <p:txBody>
          <a:bodyPr/>
          <a:lstStyle>
            <a:lvl1pPr>
              <a:defRPr sz="3540"/>
            </a:lvl1pPr>
            <a:lvl2pPr>
              <a:defRPr sz="3097"/>
            </a:lvl2pPr>
            <a:lvl3pPr>
              <a:defRPr sz="2655"/>
            </a:lvl3pPr>
            <a:lvl4pPr>
              <a:defRPr sz="2212"/>
            </a:lvl4pPr>
            <a:lvl5pPr>
              <a:defRPr sz="2212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2" y="5074920"/>
            <a:ext cx="3262016" cy="9401917"/>
          </a:xfrm>
        </p:spPr>
        <p:txBody>
          <a:bodyPr/>
          <a:lstStyle>
            <a:lvl1pPr marL="0" indent="0">
              <a:buNone/>
              <a:defRPr sz="1770"/>
            </a:lvl1pPr>
            <a:lvl2pPr marL="505709" indent="0">
              <a:buNone/>
              <a:defRPr sz="1549"/>
            </a:lvl2pPr>
            <a:lvl3pPr marL="1011418" indent="0">
              <a:buNone/>
              <a:defRPr sz="1327"/>
            </a:lvl3pPr>
            <a:lvl4pPr marL="1517127" indent="0">
              <a:buNone/>
              <a:defRPr sz="1106"/>
            </a:lvl4pPr>
            <a:lvl5pPr marL="2022836" indent="0">
              <a:buNone/>
              <a:defRPr sz="1106"/>
            </a:lvl5pPr>
            <a:lvl6pPr marL="2528545" indent="0">
              <a:buNone/>
              <a:defRPr sz="1106"/>
            </a:lvl6pPr>
            <a:lvl7pPr marL="3034254" indent="0">
              <a:buNone/>
              <a:defRPr sz="1106"/>
            </a:lvl7pPr>
            <a:lvl8pPr marL="3539962" indent="0">
              <a:buNone/>
              <a:defRPr sz="1106"/>
            </a:lvl8pPr>
            <a:lvl9pPr marL="4045671" indent="0">
              <a:buNone/>
              <a:defRPr sz="1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1127760"/>
            <a:ext cx="3262016" cy="3947160"/>
          </a:xfrm>
        </p:spPr>
        <p:txBody>
          <a:bodyPr anchor="b"/>
          <a:lstStyle>
            <a:lvl1pPr>
              <a:defRPr sz="3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9751" y="2435652"/>
            <a:ext cx="5120194" cy="12021608"/>
          </a:xfrm>
        </p:spPr>
        <p:txBody>
          <a:bodyPr anchor="t"/>
          <a:lstStyle>
            <a:lvl1pPr marL="0" indent="0">
              <a:buNone/>
              <a:defRPr sz="3540"/>
            </a:lvl1pPr>
            <a:lvl2pPr marL="505709" indent="0">
              <a:buNone/>
              <a:defRPr sz="3097"/>
            </a:lvl2pPr>
            <a:lvl3pPr marL="1011418" indent="0">
              <a:buNone/>
              <a:defRPr sz="2655"/>
            </a:lvl3pPr>
            <a:lvl4pPr marL="1517127" indent="0">
              <a:buNone/>
              <a:defRPr sz="2212"/>
            </a:lvl4pPr>
            <a:lvl5pPr marL="2022836" indent="0">
              <a:buNone/>
              <a:defRPr sz="2212"/>
            </a:lvl5pPr>
            <a:lvl6pPr marL="2528545" indent="0">
              <a:buNone/>
              <a:defRPr sz="2212"/>
            </a:lvl6pPr>
            <a:lvl7pPr marL="3034254" indent="0">
              <a:buNone/>
              <a:defRPr sz="2212"/>
            </a:lvl7pPr>
            <a:lvl8pPr marL="3539962" indent="0">
              <a:buNone/>
              <a:defRPr sz="2212"/>
            </a:lvl8pPr>
            <a:lvl9pPr marL="4045671" indent="0">
              <a:buNone/>
              <a:defRPr sz="22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2" y="5074920"/>
            <a:ext cx="3262016" cy="9401917"/>
          </a:xfrm>
        </p:spPr>
        <p:txBody>
          <a:bodyPr/>
          <a:lstStyle>
            <a:lvl1pPr marL="0" indent="0">
              <a:buNone/>
              <a:defRPr sz="1770"/>
            </a:lvl1pPr>
            <a:lvl2pPr marL="505709" indent="0">
              <a:buNone/>
              <a:defRPr sz="1549"/>
            </a:lvl2pPr>
            <a:lvl3pPr marL="1011418" indent="0">
              <a:buNone/>
              <a:defRPr sz="1327"/>
            </a:lvl3pPr>
            <a:lvl4pPr marL="1517127" indent="0">
              <a:buNone/>
              <a:defRPr sz="1106"/>
            </a:lvl4pPr>
            <a:lvl5pPr marL="2022836" indent="0">
              <a:buNone/>
              <a:defRPr sz="1106"/>
            </a:lvl5pPr>
            <a:lvl6pPr marL="2528545" indent="0">
              <a:buNone/>
              <a:defRPr sz="1106"/>
            </a:lvl6pPr>
            <a:lvl7pPr marL="3034254" indent="0">
              <a:buNone/>
              <a:defRPr sz="1106"/>
            </a:lvl7pPr>
            <a:lvl8pPr marL="3539962" indent="0">
              <a:buNone/>
              <a:defRPr sz="1106"/>
            </a:lvl8pPr>
            <a:lvl9pPr marL="4045671" indent="0">
              <a:buNone/>
              <a:defRPr sz="1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35" y="900645"/>
            <a:ext cx="8723293" cy="326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35" y="4503209"/>
            <a:ext cx="8723293" cy="1073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335" y="15679000"/>
            <a:ext cx="2275642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9E0-36D0-2B46-92E2-156ED97467E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250" y="15679000"/>
            <a:ext cx="3413463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986" y="15679000"/>
            <a:ext cx="2275642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11418" rtl="0" eaLnBrk="1" latinLnBrk="0" hangingPunct="1">
        <a:lnSpc>
          <a:spcPct val="90000"/>
        </a:lnSpc>
        <a:spcBef>
          <a:spcPct val="0"/>
        </a:spcBef>
        <a:buNone/>
        <a:defRPr sz="4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54" indent="-252854" algn="l" defTabSz="1011418" rtl="0" eaLnBrk="1" latinLnBrk="0" hangingPunct="1">
        <a:lnSpc>
          <a:spcPct val="90000"/>
        </a:lnSpc>
        <a:spcBef>
          <a:spcPts val="1106"/>
        </a:spcBef>
        <a:buFont typeface="Arial" panose="020B0604020202020204" pitchFamily="34" charset="0"/>
        <a:buChar char="•"/>
        <a:defRPr sz="3097" kern="1200">
          <a:solidFill>
            <a:schemeClr val="tx1"/>
          </a:solidFill>
          <a:latin typeface="+mn-lt"/>
          <a:ea typeface="+mn-ea"/>
          <a:cs typeface="+mn-cs"/>
        </a:defRPr>
      </a:lvl1pPr>
      <a:lvl2pPr marL="758563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264272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3pPr>
      <a:lvl4pPr marL="1769981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2275690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781399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3287108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792817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4298526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505709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1011418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517127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2022836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528545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3034254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539962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4045671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B47C8C-746C-0561-7959-FF8EA097789A}"/>
              </a:ext>
            </a:extLst>
          </p:cNvPr>
          <p:cNvGrpSpPr/>
          <p:nvPr/>
        </p:nvGrpSpPr>
        <p:grpSpPr>
          <a:xfrm>
            <a:off x="640816" y="-4902"/>
            <a:ext cx="8492313" cy="5216719"/>
            <a:chOff x="715027" y="5161608"/>
            <a:chExt cx="8492313" cy="5216719"/>
          </a:xfrm>
        </p:grpSpPr>
        <p:cxnSp>
          <p:nvCxnSpPr>
            <p:cNvPr id="403" name="Connecteur droit avec flèche 161">
              <a:extLst>
                <a:ext uri="{FF2B5EF4-FFF2-40B4-BE49-F238E27FC236}">
                  <a16:creationId xmlns:a16="http://schemas.microsoft.com/office/drawing/2014/main" id="{9259482B-FEB5-3B4D-A325-113FADEC95E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914" y="10006785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avec flèche 161">
              <a:extLst>
                <a:ext uri="{FF2B5EF4-FFF2-40B4-BE49-F238E27FC236}">
                  <a16:creationId xmlns:a16="http://schemas.microsoft.com/office/drawing/2014/main" id="{BE32DB97-03C7-E74B-AE80-94EDCE7ECA8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080378" y="7823496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69F119B-D0DC-1C45-9187-9E7628DD737E}"/>
                </a:ext>
              </a:extLst>
            </p:cNvPr>
            <p:cNvSpPr txBox="1"/>
            <p:nvPr/>
          </p:nvSpPr>
          <p:spPr>
            <a:xfrm>
              <a:off x="2691392" y="10005785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1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574F94A-96E0-A245-B86C-686766B20C77}"/>
                </a:ext>
              </a:extLst>
            </p:cNvPr>
            <p:cNvSpPr txBox="1"/>
            <p:nvPr/>
          </p:nvSpPr>
          <p:spPr>
            <a:xfrm rot="16200000">
              <a:off x="232359" y="7577871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2</a:t>
              </a: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511C7ED-DE07-0A49-AFA7-61E0305B1B78}"/>
                </a:ext>
              </a:extLst>
            </p:cNvPr>
            <p:cNvSpPr/>
            <p:nvPr/>
          </p:nvSpPr>
          <p:spPr>
            <a:xfrm rot="13449748">
              <a:off x="3770689" y="7543473"/>
              <a:ext cx="1372492" cy="1374549"/>
            </a:xfrm>
            <a:prstGeom prst="ellipse">
              <a:avLst/>
            </a:prstGeom>
            <a:solidFill>
              <a:srgbClr val="BD3A6D">
                <a:alpha val="9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39D68FD-B632-D44E-A9A3-9AFE2B9D425A}"/>
                </a:ext>
              </a:extLst>
            </p:cNvPr>
            <p:cNvSpPr/>
            <p:nvPr/>
          </p:nvSpPr>
          <p:spPr>
            <a:xfrm rot="13449748">
              <a:off x="4027421" y="7801481"/>
              <a:ext cx="859028" cy="858533"/>
            </a:xfrm>
            <a:prstGeom prst="ellipse">
              <a:avLst/>
            </a:prstGeom>
            <a:solidFill>
              <a:srgbClr val="BD3A6D">
                <a:alpha val="33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988086B0-ACB9-B74B-8D7A-A3F5BC4106AF}"/>
                </a:ext>
              </a:extLst>
            </p:cNvPr>
            <p:cNvGrpSpPr/>
            <p:nvPr/>
          </p:nvGrpSpPr>
          <p:grpSpPr>
            <a:xfrm rot="13449748">
              <a:off x="2083102" y="5904517"/>
              <a:ext cx="1372492" cy="1374549"/>
              <a:chOff x="3818369" y="2173743"/>
              <a:chExt cx="1545336" cy="1547652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62623185-246A-6942-8D24-BD82625C27C9}"/>
                  </a:ext>
                </a:extLst>
              </p:cNvPr>
              <p:cNvSpPr/>
              <p:nvPr/>
            </p:nvSpPr>
            <p:spPr>
              <a:xfrm>
                <a:off x="3818369" y="2173743"/>
                <a:ext cx="1545336" cy="1547652"/>
              </a:xfrm>
              <a:prstGeom prst="ellipse">
                <a:avLst/>
              </a:prstGeom>
              <a:solidFill>
                <a:srgbClr val="3AA791">
                  <a:alpha val="9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88811C34-251A-654B-807C-D98C40688A49}"/>
                  </a:ext>
                </a:extLst>
              </p:cNvPr>
              <p:cNvSpPr/>
              <p:nvPr/>
            </p:nvSpPr>
            <p:spPr>
              <a:xfrm>
                <a:off x="4107433" y="2464243"/>
                <a:ext cx="967209" cy="966652"/>
              </a:xfrm>
              <a:prstGeom prst="ellipse">
                <a:avLst/>
              </a:prstGeom>
              <a:solidFill>
                <a:srgbClr val="3AA791">
                  <a:alpha val="33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Cross 417">
                <a:extLst>
                  <a:ext uri="{FF2B5EF4-FFF2-40B4-BE49-F238E27FC236}">
                    <a16:creationId xmlns:a16="http://schemas.microsoft.com/office/drawing/2014/main" id="{8EB04519-05AF-914D-B518-B89804BE385D}"/>
                  </a:ext>
                </a:extLst>
              </p:cNvPr>
              <p:cNvSpPr/>
              <p:nvPr/>
            </p:nvSpPr>
            <p:spPr>
              <a:xfrm flipH="1">
                <a:off x="4473193" y="2829725"/>
                <a:ext cx="235688" cy="235688"/>
              </a:xfrm>
              <a:prstGeom prst="plus">
                <a:avLst>
                  <a:gd name="adj" fmla="val 36851"/>
                </a:avLst>
              </a:prstGeom>
              <a:solidFill>
                <a:srgbClr val="3AA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B72CBB48-BC6B-7E4D-85B8-2B30C637AC56}"/>
                </a:ext>
              </a:extLst>
            </p:cNvPr>
            <p:cNvSpPr/>
            <p:nvPr/>
          </p:nvSpPr>
          <p:spPr>
            <a:xfrm rot="13449748">
              <a:off x="1400557" y="8295623"/>
              <a:ext cx="1372492" cy="1374549"/>
            </a:xfrm>
            <a:prstGeom prst="ellipse">
              <a:avLst/>
            </a:prstGeom>
            <a:solidFill>
              <a:srgbClr val="524D67">
                <a:alpha val="9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556E173-D10C-CF4C-8590-2E348DBA7FBC}"/>
                </a:ext>
              </a:extLst>
            </p:cNvPr>
            <p:cNvSpPr/>
            <p:nvPr/>
          </p:nvSpPr>
          <p:spPr>
            <a:xfrm rot="13449748">
              <a:off x="1657289" y="8553631"/>
              <a:ext cx="859028" cy="858533"/>
            </a:xfrm>
            <a:prstGeom prst="ellipse">
              <a:avLst/>
            </a:prstGeom>
            <a:solidFill>
              <a:srgbClr val="524D67">
                <a:alpha val="33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Cross 420">
              <a:extLst>
                <a:ext uri="{FF2B5EF4-FFF2-40B4-BE49-F238E27FC236}">
                  <a16:creationId xmlns:a16="http://schemas.microsoft.com/office/drawing/2014/main" id="{26D2F45A-07EF-B94D-B007-95DCC16DBD61}"/>
                </a:ext>
              </a:extLst>
            </p:cNvPr>
            <p:cNvSpPr/>
            <p:nvPr/>
          </p:nvSpPr>
          <p:spPr>
            <a:xfrm rot="13449748" flipH="1">
              <a:off x="4352276" y="8126084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Cross 421">
              <a:extLst>
                <a:ext uri="{FF2B5EF4-FFF2-40B4-BE49-F238E27FC236}">
                  <a16:creationId xmlns:a16="http://schemas.microsoft.com/office/drawing/2014/main" id="{D7D7DCD2-A6A6-0641-A016-73E59A4A89F1}"/>
                </a:ext>
              </a:extLst>
            </p:cNvPr>
            <p:cNvSpPr/>
            <p:nvPr/>
          </p:nvSpPr>
          <p:spPr>
            <a:xfrm rot="13449748" flipH="1">
              <a:off x="1982144" y="8878234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BC32E439-499F-F44C-9437-6631D2C866C7}"/>
                </a:ext>
              </a:extLst>
            </p:cNvPr>
            <p:cNvSpPr/>
            <p:nvPr/>
          </p:nvSpPr>
          <p:spPr>
            <a:xfrm>
              <a:off x="2484658" y="6442505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D3FB654-0E21-DE49-80AA-8E79FAD082C9}"/>
                </a:ext>
              </a:extLst>
            </p:cNvPr>
            <p:cNvSpPr/>
            <p:nvPr/>
          </p:nvSpPr>
          <p:spPr>
            <a:xfrm>
              <a:off x="2759114" y="6892258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99E956D-55A7-C240-B029-4D43ACE7AB48}"/>
                </a:ext>
              </a:extLst>
            </p:cNvPr>
            <p:cNvSpPr/>
            <p:nvPr/>
          </p:nvSpPr>
          <p:spPr>
            <a:xfrm>
              <a:off x="2902116" y="657166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82D6E89A-765F-7E4C-82B6-916020FAB18D}"/>
                </a:ext>
              </a:extLst>
            </p:cNvPr>
            <p:cNvSpPr/>
            <p:nvPr/>
          </p:nvSpPr>
          <p:spPr>
            <a:xfrm>
              <a:off x="4410565" y="780317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F8A3C334-0509-F74A-B18D-C83F395641F9}"/>
                </a:ext>
              </a:extLst>
            </p:cNvPr>
            <p:cNvSpPr/>
            <p:nvPr/>
          </p:nvSpPr>
          <p:spPr>
            <a:xfrm>
              <a:off x="4053421" y="829569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E0686F7-A22B-EA48-B22B-05AA4CEBD70B}"/>
                </a:ext>
              </a:extLst>
            </p:cNvPr>
            <p:cNvSpPr/>
            <p:nvPr/>
          </p:nvSpPr>
          <p:spPr>
            <a:xfrm>
              <a:off x="4114975" y="7963465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42901C41-397A-F241-BAA7-3C1BF6FB630F}"/>
                </a:ext>
              </a:extLst>
            </p:cNvPr>
            <p:cNvSpPr/>
            <p:nvPr/>
          </p:nvSpPr>
          <p:spPr>
            <a:xfrm>
              <a:off x="2033577" y="8618908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1B870C37-9339-6440-A075-545E7E36689B}"/>
                </a:ext>
              </a:extLst>
            </p:cNvPr>
            <p:cNvSpPr/>
            <p:nvPr/>
          </p:nvSpPr>
          <p:spPr>
            <a:xfrm>
              <a:off x="2364943" y="878516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AD32995-11EB-D24B-8E17-4CA6C7ACB79F}"/>
                </a:ext>
              </a:extLst>
            </p:cNvPr>
            <p:cNvSpPr/>
            <p:nvPr/>
          </p:nvSpPr>
          <p:spPr>
            <a:xfrm>
              <a:off x="2222807" y="900435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7AA8D4B-2FCA-8B4B-A5CC-6D7BF474EB92}"/>
                </a:ext>
              </a:extLst>
            </p:cNvPr>
            <p:cNvSpPr/>
            <p:nvPr/>
          </p:nvSpPr>
          <p:spPr>
            <a:xfrm>
              <a:off x="2956330" y="6396012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0559776-2D6A-5744-8B33-46D30D31F345}"/>
                </a:ext>
              </a:extLst>
            </p:cNvPr>
            <p:cNvSpPr/>
            <p:nvPr/>
          </p:nvSpPr>
          <p:spPr>
            <a:xfrm>
              <a:off x="2773777" y="6760485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6B081CCB-D42B-4449-9B3C-06553E8B7162}"/>
                </a:ext>
              </a:extLst>
            </p:cNvPr>
            <p:cNvSpPr/>
            <p:nvPr/>
          </p:nvSpPr>
          <p:spPr>
            <a:xfrm>
              <a:off x="2504163" y="6608611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90BE9409-B075-6E45-8234-0D2D45BB002F}"/>
                </a:ext>
              </a:extLst>
            </p:cNvPr>
            <p:cNvSpPr/>
            <p:nvPr/>
          </p:nvSpPr>
          <p:spPr>
            <a:xfrm>
              <a:off x="4114974" y="8366062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07C886F-1171-F542-9889-CD9E5CB9A5FF}"/>
                </a:ext>
              </a:extLst>
            </p:cNvPr>
            <p:cNvSpPr/>
            <p:nvPr/>
          </p:nvSpPr>
          <p:spPr>
            <a:xfrm>
              <a:off x="4488579" y="7877257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2118F095-C7CE-2F45-AC10-FD8EABA04ACD}"/>
                </a:ext>
              </a:extLst>
            </p:cNvPr>
            <p:cNvSpPr/>
            <p:nvPr/>
          </p:nvSpPr>
          <p:spPr>
            <a:xfrm>
              <a:off x="4142682" y="8082746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2D95471-E416-BD48-9EFC-5C270BAC8B3B}"/>
                </a:ext>
              </a:extLst>
            </p:cNvPr>
            <p:cNvSpPr/>
            <p:nvPr/>
          </p:nvSpPr>
          <p:spPr>
            <a:xfrm>
              <a:off x="2234808" y="8725703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CBAA8140-CB78-A243-BDA4-2CA6E1DD73D6}"/>
                </a:ext>
              </a:extLst>
            </p:cNvPr>
            <p:cNvSpPr/>
            <p:nvPr/>
          </p:nvSpPr>
          <p:spPr>
            <a:xfrm>
              <a:off x="2151681" y="9156964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0197AA3-71AD-1344-96AA-AEB8BF475BE6}"/>
                </a:ext>
              </a:extLst>
            </p:cNvPr>
            <p:cNvSpPr/>
            <p:nvPr/>
          </p:nvSpPr>
          <p:spPr>
            <a:xfrm>
              <a:off x="1902751" y="8583879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1" name="Connecteur droit avec flèche 161">
              <a:extLst>
                <a:ext uri="{FF2B5EF4-FFF2-40B4-BE49-F238E27FC236}">
                  <a16:creationId xmlns:a16="http://schemas.microsoft.com/office/drawing/2014/main" id="{82B63060-63C6-AB48-816A-A0E4F3387604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96" y="10006785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eur droit avec flèche 161">
              <a:extLst>
                <a:ext uri="{FF2B5EF4-FFF2-40B4-BE49-F238E27FC236}">
                  <a16:creationId xmlns:a16="http://schemas.microsoft.com/office/drawing/2014/main" id="{37A0C3E4-69CA-A745-BB8A-86BAA38FBAB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41675" y="8988264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FAF4242-9DFD-8D49-9D08-D8C5A73DBF84}"/>
                </a:ext>
              </a:extLst>
            </p:cNvPr>
            <p:cNvSpPr txBox="1"/>
            <p:nvPr/>
          </p:nvSpPr>
          <p:spPr>
            <a:xfrm>
              <a:off x="7286329" y="10008995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A4F6565-70CC-B64D-9E8B-849F76C696A8}"/>
                </a:ext>
              </a:extLst>
            </p:cNvPr>
            <p:cNvSpPr txBox="1"/>
            <p:nvPr/>
          </p:nvSpPr>
          <p:spPr>
            <a:xfrm rot="16200000">
              <a:off x="6286351" y="884781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505" name="Connecteur droit avec flèche 161">
              <a:extLst>
                <a:ext uri="{FF2B5EF4-FFF2-40B4-BE49-F238E27FC236}">
                  <a16:creationId xmlns:a16="http://schemas.microsoft.com/office/drawing/2014/main" id="{E0CAE458-C40E-7347-BD55-C70C278BFAAB}"/>
                </a:ext>
              </a:extLst>
            </p:cNvPr>
            <p:cNvCxnSpPr>
              <a:cxnSpLocks/>
            </p:cNvCxnSpPr>
            <p:nvPr/>
          </p:nvCxnSpPr>
          <p:spPr>
            <a:xfrm>
              <a:off x="7170298" y="7645627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avec flèche 161">
              <a:extLst>
                <a:ext uri="{FF2B5EF4-FFF2-40B4-BE49-F238E27FC236}">
                  <a16:creationId xmlns:a16="http://schemas.microsoft.com/office/drawing/2014/main" id="{00BBAC33-8FF5-0740-AE41-681C48CBAF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51777" y="6627106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44C9BFA0-56BE-BE42-B459-8BD94D0ADF53}"/>
                </a:ext>
              </a:extLst>
            </p:cNvPr>
            <p:cNvSpPr txBox="1"/>
            <p:nvPr/>
          </p:nvSpPr>
          <p:spPr>
            <a:xfrm>
              <a:off x="7296431" y="7647837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CD90ED9B-FC4B-9444-891C-3F6FB5C02317}"/>
                </a:ext>
              </a:extLst>
            </p:cNvPr>
            <p:cNvSpPr txBox="1"/>
            <p:nvPr/>
          </p:nvSpPr>
          <p:spPr>
            <a:xfrm rot="16200000">
              <a:off x="6296453" y="6486656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D99202-7B48-7741-A954-3D4C41B995D5}"/>
                </a:ext>
              </a:extLst>
            </p:cNvPr>
            <p:cNvSpPr txBox="1"/>
            <p:nvPr/>
          </p:nvSpPr>
          <p:spPr>
            <a:xfrm>
              <a:off x="4201883" y="5245689"/>
              <a:ext cx="25587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Local adaptation 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61BDB3C-812C-CF4D-90A7-E5E7E03B7DC4}"/>
                </a:ext>
              </a:extLst>
            </p:cNvPr>
            <p:cNvSpPr txBox="1"/>
            <p:nvPr/>
          </p:nvSpPr>
          <p:spPr>
            <a:xfrm>
              <a:off x="715027" y="516160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6437ABC-C505-8341-9403-504BF319DF40}"/>
                </a:ext>
              </a:extLst>
            </p:cNvPr>
            <p:cNvSpPr txBox="1"/>
            <p:nvPr/>
          </p:nvSpPr>
          <p:spPr>
            <a:xfrm>
              <a:off x="7278973" y="9867035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3CFEAA1-F7E3-0A45-A643-229508908527}"/>
                </a:ext>
              </a:extLst>
            </p:cNvPr>
            <p:cNvSpPr txBox="1"/>
            <p:nvPr/>
          </p:nvSpPr>
          <p:spPr>
            <a:xfrm>
              <a:off x="7278973" y="7512557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869C66-06F6-294B-8CCB-B0FA7480CCAA}"/>
                </a:ext>
              </a:extLst>
            </p:cNvPr>
            <p:cNvGrpSpPr/>
            <p:nvPr/>
          </p:nvGrpSpPr>
          <p:grpSpPr>
            <a:xfrm>
              <a:off x="7354434" y="6870551"/>
              <a:ext cx="166255" cy="411480"/>
              <a:chOff x="9496981" y="3550600"/>
              <a:chExt cx="166255" cy="41148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D03861B-70B9-2D4E-B33E-B4399352C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6DB27DF-66E0-8043-BE08-5BD016A2A478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A49D6E-13C0-9348-934B-4480ABDB833E}"/>
                </a:ext>
              </a:extLst>
            </p:cNvPr>
            <p:cNvGrpSpPr/>
            <p:nvPr/>
          </p:nvGrpSpPr>
          <p:grpSpPr>
            <a:xfrm>
              <a:off x="8978337" y="8404596"/>
              <a:ext cx="166255" cy="411480"/>
              <a:chOff x="9499652" y="2815478"/>
              <a:chExt cx="166255" cy="41148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4841ADB-672F-0140-BD99-B3CE39C19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914CC98-7BFC-5D43-963B-82838F90AFF7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C35381-6FEE-CC46-991C-CC45DFC6E205}"/>
                </a:ext>
              </a:extLst>
            </p:cNvPr>
            <p:cNvGrpSpPr/>
            <p:nvPr/>
          </p:nvGrpSpPr>
          <p:grpSpPr>
            <a:xfrm>
              <a:off x="7255339" y="6004742"/>
              <a:ext cx="166255" cy="411480"/>
              <a:chOff x="10917758" y="2967123"/>
              <a:chExt cx="166255" cy="41148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CD94A64-0D3E-6146-9E5E-4C23DECD3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B540988-0AE8-5448-9EE5-CF2959D72495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1354231-911E-4A4C-BBC3-D87C5891626A}"/>
                </a:ext>
              </a:extLst>
            </p:cNvPr>
            <p:cNvGrpSpPr/>
            <p:nvPr/>
          </p:nvGrpSpPr>
          <p:grpSpPr>
            <a:xfrm>
              <a:off x="8084452" y="8439668"/>
              <a:ext cx="166255" cy="411480"/>
              <a:chOff x="10825660" y="3703000"/>
              <a:chExt cx="166255" cy="411480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0D5DAEB-5A00-3C4F-A500-23E20176E605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BCA9A8B-593E-8045-BD54-185EAD5BC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FC4CE59-EAE4-D14A-940C-7ACBD996D3DA}"/>
                </a:ext>
              </a:extLst>
            </p:cNvPr>
            <p:cNvGrpSpPr/>
            <p:nvPr/>
          </p:nvGrpSpPr>
          <p:grpSpPr>
            <a:xfrm>
              <a:off x="8203408" y="9388500"/>
              <a:ext cx="166255" cy="411480"/>
              <a:chOff x="10049541" y="3855400"/>
              <a:chExt cx="166255" cy="411480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F287108-48BF-B745-BD66-D7ECEE1F1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710BF5D-4E00-F248-B855-292CFACC54B5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41A22FD-9BEA-A545-BF71-4537AD6DAEE5}"/>
                </a:ext>
              </a:extLst>
            </p:cNvPr>
            <p:cNvGrpSpPr/>
            <p:nvPr/>
          </p:nvGrpSpPr>
          <p:grpSpPr>
            <a:xfrm>
              <a:off x="7976352" y="9435655"/>
              <a:ext cx="166255" cy="411480"/>
              <a:chOff x="10935979" y="3496884"/>
              <a:chExt cx="166255" cy="41148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FC5B4D9-87C6-9545-A24A-1A0BAF39B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FE7F57F-544E-7746-908A-AB98909E7674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E7C18D-27A4-F749-A736-CBA311A51CA6}"/>
                </a:ext>
              </a:extLst>
            </p:cNvPr>
            <p:cNvGrpSpPr/>
            <p:nvPr/>
          </p:nvGrpSpPr>
          <p:grpSpPr>
            <a:xfrm>
              <a:off x="8076537" y="6007057"/>
              <a:ext cx="166255" cy="411480"/>
              <a:chOff x="10825660" y="3703000"/>
              <a:chExt cx="166255" cy="41148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CBA6F6D9-6FC3-2646-92F0-4294A8F67454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DB46A46-29D5-B54E-B2B0-2C8CADDAF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B91367A-0655-9149-8D65-E7BB8C291A09}"/>
                </a:ext>
              </a:extLst>
            </p:cNvPr>
            <p:cNvGrpSpPr/>
            <p:nvPr/>
          </p:nvGrpSpPr>
          <p:grpSpPr>
            <a:xfrm>
              <a:off x="8195493" y="6955889"/>
              <a:ext cx="166255" cy="411480"/>
              <a:chOff x="10049541" y="3855400"/>
              <a:chExt cx="166255" cy="41148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E401B7A-5AF5-094E-BFDD-D5C498B9C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F582FD1-471C-C84F-B29C-EAEDB2880B96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8A2E157-BA21-D646-8512-EEF87D90B258}"/>
                </a:ext>
              </a:extLst>
            </p:cNvPr>
            <p:cNvGrpSpPr/>
            <p:nvPr/>
          </p:nvGrpSpPr>
          <p:grpSpPr>
            <a:xfrm>
              <a:off x="7968437" y="7003044"/>
              <a:ext cx="166255" cy="411480"/>
              <a:chOff x="10935979" y="3496884"/>
              <a:chExt cx="166255" cy="41148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9D189C9-EA03-7746-8C2B-5D5EC684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4C58627-E23E-9041-83D9-0E2FC8C33EFA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C41E07A-A480-2841-BE1B-3DBD263F8987}"/>
                </a:ext>
              </a:extLst>
            </p:cNvPr>
            <p:cNvGrpSpPr/>
            <p:nvPr/>
          </p:nvGrpSpPr>
          <p:grpSpPr>
            <a:xfrm>
              <a:off x="7477862" y="7042266"/>
              <a:ext cx="166255" cy="411480"/>
              <a:chOff x="10049541" y="3855400"/>
              <a:chExt cx="166255" cy="411480"/>
            </a:xfrm>
          </p:grpSpPr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8FCE3B4-2F93-3947-89AB-0963313CF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6C73CB6-6BF6-3344-8BD9-DC0ADDDCDCD0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B88EE7B-A3A3-EC4E-BE6F-783EADF58662}"/>
                </a:ext>
              </a:extLst>
            </p:cNvPr>
            <p:cNvGrpSpPr/>
            <p:nvPr/>
          </p:nvGrpSpPr>
          <p:grpSpPr>
            <a:xfrm>
              <a:off x="7362206" y="9259333"/>
              <a:ext cx="166255" cy="411480"/>
              <a:chOff x="9496981" y="3550600"/>
              <a:chExt cx="166255" cy="41148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BC6CA9E-BE4F-F241-BCC7-AC89B3BC5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F33F9D7-4DCA-6041-99D8-7C3A1C2EA249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5C25CBB-98BD-3C49-8ECF-CDFFFB444E66}"/>
                </a:ext>
              </a:extLst>
            </p:cNvPr>
            <p:cNvGrpSpPr/>
            <p:nvPr/>
          </p:nvGrpSpPr>
          <p:grpSpPr>
            <a:xfrm>
              <a:off x="7263111" y="8393524"/>
              <a:ext cx="166255" cy="411480"/>
              <a:chOff x="10917758" y="2967123"/>
              <a:chExt cx="166255" cy="411480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9CA0B6-A9E2-A947-8C28-3313B5A70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E610518-8D62-0148-AC8B-54A93C1E1748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E8CABA-6BDA-5C43-B948-24675DA53A16}"/>
                </a:ext>
              </a:extLst>
            </p:cNvPr>
            <p:cNvGrpSpPr/>
            <p:nvPr/>
          </p:nvGrpSpPr>
          <p:grpSpPr>
            <a:xfrm>
              <a:off x="7485634" y="9431048"/>
              <a:ext cx="166255" cy="411480"/>
              <a:chOff x="10049541" y="3855400"/>
              <a:chExt cx="166255" cy="41148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E1B67A9-A9A7-D44B-AA3A-7C273592A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89F3E3C-68A5-934A-912F-1CAB46A5E582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3BB860B4-0810-7B47-8D68-A04B9A8A6ABC}"/>
                </a:ext>
              </a:extLst>
            </p:cNvPr>
            <p:cNvGrpSpPr/>
            <p:nvPr/>
          </p:nvGrpSpPr>
          <p:grpSpPr>
            <a:xfrm>
              <a:off x="8751280" y="9301071"/>
              <a:ext cx="166255" cy="411480"/>
              <a:chOff x="10935979" y="3496884"/>
              <a:chExt cx="166255" cy="411480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BA8F978-D83F-E94C-8B77-8F466D2B1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C66B82E-ED01-6542-BB37-75457B8225D0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CF42AB8-C2C4-1C4D-BCA4-E77909629A1A}"/>
                </a:ext>
              </a:extLst>
            </p:cNvPr>
            <p:cNvGrpSpPr/>
            <p:nvPr/>
          </p:nvGrpSpPr>
          <p:grpSpPr>
            <a:xfrm>
              <a:off x="8877683" y="9473446"/>
              <a:ext cx="166255" cy="411480"/>
              <a:chOff x="9496981" y="3550600"/>
              <a:chExt cx="166255" cy="411480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EB474FE8-2398-D344-A11A-39FA0E5CB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5D9783-10C3-9043-9B7B-29621E8AA8D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E53A16A-C7CA-2545-9FCB-E3343B6F30D8}"/>
                </a:ext>
              </a:extLst>
            </p:cNvPr>
            <p:cNvGrpSpPr/>
            <p:nvPr/>
          </p:nvGrpSpPr>
          <p:grpSpPr>
            <a:xfrm>
              <a:off x="8957316" y="6050272"/>
              <a:ext cx="166255" cy="411480"/>
              <a:chOff x="9499652" y="2815478"/>
              <a:chExt cx="166255" cy="411480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F807512F-722E-7E40-A0EB-9865C2B25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F5CAA77-1277-7E4C-99CA-A8413F93319B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5C46C364-6E6E-DE47-9CF4-90DF7240945F}"/>
                </a:ext>
              </a:extLst>
            </p:cNvPr>
            <p:cNvGrpSpPr/>
            <p:nvPr/>
          </p:nvGrpSpPr>
          <p:grpSpPr>
            <a:xfrm>
              <a:off x="8730259" y="6946747"/>
              <a:ext cx="166255" cy="411480"/>
              <a:chOff x="10935979" y="3496884"/>
              <a:chExt cx="166255" cy="411480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CFC33C9-039A-2F47-96FE-679EBC0F0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0846B9D-8365-8049-AF34-3E8F36E00484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7F8AA84-9923-EA47-90A4-B262577B067F}"/>
                </a:ext>
              </a:extLst>
            </p:cNvPr>
            <p:cNvGrpSpPr/>
            <p:nvPr/>
          </p:nvGrpSpPr>
          <p:grpSpPr>
            <a:xfrm>
              <a:off x="8856662" y="7119122"/>
              <a:ext cx="166255" cy="411480"/>
              <a:chOff x="9496981" y="3550600"/>
              <a:chExt cx="166255" cy="411480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8E61F78-0023-2D47-93C0-300174E03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F9143538-306E-054E-B9B0-9F286F7E8EE4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308-4A63-0A4F-9D88-67F8D79B6BE5}"/>
              </a:ext>
            </a:extLst>
          </p:cNvPr>
          <p:cNvGrpSpPr/>
          <p:nvPr/>
        </p:nvGrpSpPr>
        <p:grpSpPr>
          <a:xfrm>
            <a:off x="692222" y="10344425"/>
            <a:ext cx="9130911" cy="6810974"/>
            <a:chOff x="-6208192" y="10211785"/>
            <a:chExt cx="9130911" cy="6810974"/>
          </a:xfrm>
        </p:grpSpPr>
        <p:cxnSp>
          <p:nvCxnSpPr>
            <p:cNvPr id="247" name="Connecteur droit avec flèche 161">
              <a:extLst>
                <a:ext uri="{FF2B5EF4-FFF2-40B4-BE49-F238E27FC236}">
                  <a16:creationId xmlns:a16="http://schemas.microsoft.com/office/drawing/2014/main" id="{5FF45303-810E-514C-B22D-796C5896F292}"/>
                </a:ext>
              </a:extLst>
            </p:cNvPr>
            <p:cNvCxnSpPr>
              <a:cxnSpLocks/>
            </p:cNvCxnSpPr>
            <p:nvPr/>
          </p:nvCxnSpPr>
          <p:spPr>
            <a:xfrm>
              <a:off x="-5820308" y="15056962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avec flèche 161">
              <a:extLst>
                <a:ext uri="{FF2B5EF4-FFF2-40B4-BE49-F238E27FC236}">
                  <a16:creationId xmlns:a16="http://schemas.microsoft.com/office/drawing/2014/main" id="{8028EC57-69E4-E641-9CB1-E572ADF8BD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8003597" y="12873673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92AD03D-00F1-C14D-9B75-DD09B0A82EB6}"/>
                </a:ext>
              </a:extLst>
            </p:cNvPr>
            <p:cNvSpPr txBox="1"/>
            <p:nvPr/>
          </p:nvSpPr>
          <p:spPr>
            <a:xfrm>
              <a:off x="-4231827" y="15055962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602D47A-C88E-A24D-90FD-8E3E6E30C27D}"/>
                </a:ext>
              </a:extLst>
            </p:cNvPr>
            <p:cNvSpPr txBox="1"/>
            <p:nvPr/>
          </p:nvSpPr>
          <p:spPr>
            <a:xfrm rot="16200000">
              <a:off x="-6690860" y="12628048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2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6971BDD-24BD-B54C-9E3E-D22AF1D59FEA}"/>
                </a:ext>
              </a:extLst>
            </p:cNvPr>
            <p:cNvSpPr/>
            <p:nvPr/>
          </p:nvSpPr>
          <p:spPr>
            <a:xfrm rot="13449748">
              <a:off x="-3152530" y="12593647"/>
              <a:ext cx="1372492" cy="1374549"/>
            </a:xfrm>
            <a:prstGeom prst="ellipse">
              <a:avLst/>
            </a:prstGeom>
            <a:solidFill>
              <a:srgbClr val="BD3A6D">
                <a:alpha val="9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2FC7E873-D596-A443-BE43-3A0299237039}"/>
                </a:ext>
              </a:extLst>
            </p:cNvPr>
            <p:cNvSpPr/>
            <p:nvPr/>
          </p:nvSpPr>
          <p:spPr>
            <a:xfrm rot="13449748">
              <a:off x="-2895798" y="12851655"/>
              <a:ext cx="859028" cy="858533"/>
            </a:xfrm>
            <a:prstGeom prst="ellipse">
              <a:avLst/>
            </a:prstGeom>
            <a:solidFill>
              <a:srgbClr val="BD3A6D">
                <a:alpha val="33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24702BD-2EDB-6A4F-81CF-586645A763D9}"/>
                </a:ext>
              </a:extLst>
            </p:cNvPr>
            <p:cNvGrpSpPr/>
            <p:nvPr/>
          </p:nvGrpSpPr>
          <p:grpSpPr>
            <a:xfrm rot="13449748">
              <a:off x="-4840117" y="10954691"/>
              <a:ext cx="1372492" cy="1374549"/>
              <a:chOff x="3818369" y="2173743"/>
              <a:chExt cx="1545336" cy="1547652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ED3E98E-CD76-F54C-A04C-7DA68F9A759D}"/>
                  </a:ext>
                </a:extLst>
              </p:cNvPr>
              <p:cNvSpPr/>
              <p:nvPr/>
            </p:nvSpPr>
            <p:spPr>
              <a:xfrm>
                <a:off x="3818369" y="2173743"/>
                <a:ext cx="1545336" cy="1547652"/>
              </a:xfrm>
              <a:prstGeom prst="ellipse">
                <a:avLst/>
              </a:prstGeom>
              <a:solidFill>
                <a:srgbClr val="3AA791">
                  <a:alpha val="9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DB30759-53E1-2243-9A07-EE49E38E046B}"/>
                  </a:ext>
                </a:extLst>
              </p:cNvPr>
              <p:cNvSpPr/>
              <p:nvPr/>
            </p:nvSpPr>
            <p:spPr>
              <a:xfrm>
                <a:off x="4107433" y="2464243"/>
                <a:ext cx="967209" cy="966652"/>
              </a:xfrm>
              <a:prstGeom prst="ellipse">
                <a:avLst/>
              </a:prstGeom>
              <a:solidFill>
                <a:srgbClr val="3AA791">
                  <a:alpha val="33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Cross 288">
                <a:extLst>
                  <a:ext uri="{FF2B5EF4-FFF2-40B4-BE49-F238E27FC236}">
                    <a16:creationId xmlns:a16="http://schemas.microsoft.com/office/drawing/2014/main" id="{1DE893F3-8B93-724D-822C-8BB6A1CDB10C}"/>
                  </a:ext>
                </a:extLst>
              </p:cNvPr>
              <p:cNvSpPr/>
              <p:nvPr/>
            </p:nvSpPr>
            <p:spPr>
              <a:xfrm flipH="1">
                <a:off x="4473193" y="2829725"/>
                <a:ext cx="235688" cy="235688"/>
              </a:xfrm>
              <a:prstGeom prst="plus">
                <a:avLst>
                  <a:gd name="adj" fmla="val 36851"/>
                </a:avLst>
              </a:prstGeom>
              <a:solidFill>
                <a:srgbClr val="3AA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C72DF41-8316-714D-8A01-B5CC1617CED0}"/>
                </a:ext>
              </a:extLst>
            </p:cNvPr>
            <p:cNvSpPr/>
            <p:nvPr/>
          </p:nvSpPr>
          <p:spPr>
            <a:xfrm rot="13449748">
              <a:off x="-5522662" y="13345797"/>
              <a:ext cx="1372492" cy="1374549"/>
            </a:xfrm>
            <a:prstGeom prst="ellipse">
              <a:avLst/>
            </a:prstGeom>
            <a:solidFill>
              <a:srgbClr val="524D67">
                <a:alpha val="9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1EC6273-1344-8C42-BC32-912102D8C5D4}"/>
                </a:ext>
              </a:extLst>
            </p:cNvPr>
            <p:cNvSpPr/>
            <p:nvPr/>
          </p:nvSpPr>
          <p:spPr>
            <a:xfrm rot="13449748">
              <a:off x="-5265930" y="13603805"/>
              <a:ext cx="859028" cy="858533"/>
            </a:xfrm>
            <a:prstGeom prst="ellipse">
              <a:avLst/>
            </a:prstGeom>
            <a:solidFill>
              <a:srgbClr val="524D67">
                <a:alpha val="33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Cross 291">
              <a:extLst>
                <a:ext uri="{FF2B5EF4-FFF2-40B4-BE49-F238E27FC236}">
                  <a16:creationId xmlns:a16="http://schemas.microsoft.com/office/drawing/2014/main" id="{C102CCB0-8494-364A-BC4D-AA2D522CCB31}"/>
                </a:ext>
              </a:extLst>
            </p:cNvPr>
            <p:cNvSpPr/>
            <p:nvPr/>
          </p:nvSpPr>
          <p:spPr>
            <a:xfrm rot="13449748" flipH="1">
              <a:off x="-2570946" y="13176258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Cross 292">
              <a:extLst>
                <a:ext uri="{FF2B5EF4-FFF2-40B4-BE49-F238E27FC236}">
                  <a16:creationId xmlns:a16="http://schemas.microsoft.com/office/drawing/2014/main" id="{4E4C244A-9B00-4246-999E-F0479E570113}"/>
                </a:ext>
              </a:extLst>
            </p:cNvPr>
            <p:cNvSpPr/>
            <p:nvPr/>
          </p:nvSpPr>
          <p:spPr>
            <a:xfrm rot="13449748" flipH="1">
              <a:off x="-4941078" y="13928408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C733A0C-2E4D-0441-9A3F-8BBD05BA2816}"/>
                </a:ext>
              </a:extLst>
            </p:cNvPr>
            <p:cNvSpPr/>
            <p:nvPr/>
          </p:nvSpPr>
          <p:spPr>
            <a:xfrm>
              <a:off x="-3085041" y="1227744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DFA7B3F-F8D1-BC46-AF68-FE9D117AD360}"/>
                </a:ext>
              </a:extLst>
            </p:cNvPr>
            <p:cNvSpPr/>
            <p:nvPr/>
          </p:nvSpPr>
          <p:spPr>
            <a:xfrm>
              <a:off x="-4979863" y="122678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6102455-774C-794E-9DD4-87EE41BA445B}"/>
                </a:ext>
              </a:extLst>
            </p:cNvPr>
            <p:cNvSpPr/>
            <p:nvPr/>
          </p:nvSpPr>
          <p:spPr>
            <a:xfrm>
              <a:off x="-3948836" y="1330598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9B209FE-D36B-7C4A-987A-A10AA95926F3}"/>
                </a:ext>
              </a:extLst>
            </p:cNvPr>
            <p:cNvSpPr/>
            <p:nvPr/>
          </p:nvSpPr>
          <p:spPr>
            <a:xfrm>
              <a:off x="-4272186" y="1285335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A8763193-6469-C54A-AD40-5FA23FB6C184}"/>
                </a:ext>
              </a:extLst>
            </p:cNvPr>
            <p:cNvSpPr/>
            <p:nvPr/>
          </p:nvSpPr>
          <p:spPr>
            <a:xfrm>
              <a:off x="-3998299" y="13852144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7908A0B-FB6C-B348-B9B7-4BC235F71DC7}"/>
                </a:ext>
              </a:extLst>
            </p:cNvPr>
            <p:cNvSpPr/>
            <p:nvPr/>
          </p:nvSpPr>
          <p:spPr>
            <a:xfrm>
              <a:off x="-2995764" y="1192854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E83C0AF-A60A-F842-BFE0-009DC8C077CB}"/>
                </a:ext>
              </a:extLst>
            </p:cNvPr>
            <p:cNvSpPr/>
            <p:nvPr/>
          </p:nvSpPr>
          <p:spPr>
            <a:xfrm>
              <a:off x="-3605901" y="13162804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2179072-1A81-4B4A-BCD3-BCB82AE6656C}"/>
                </a:ext>
              </a:extLst>
            </p:cNvPr>
            <p:cNvSpPr/>
            <p:nvPr/>
          </p:nvSpPr>
          <p:spPr>
            <a:xfrm>
              <a:off x="-4981900" y="1271989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ADCD282-E720-4649-A624-FD6A88BD28B8}"/>
                </a:ext>
              </a:extLst>
            </p:cNvPr>
            <p:cNvSpPr/>
            <p:nvPr/>
          </p:nvSpPr>
          <p:spPr>
            <a:xfrm>
              <a:off x="-3614212" y="12432369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B5E9F0F-03E3-AD4B-9A5A-47911EB828AA}"/>
                </a:ext>
              </a:extLst>
            </p:cNvPr>
            <p:cNvSpPr/>
            <p:nvPr/>
          </p:nvSpPr>
          <p:spPr>
            <a:xfrm>
              <a:off x="-3966892" y="11446186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7F716D53-9CAD-BE4E-8931-B3C4132ECA89}"/>
                </a:ext>
              </a:extLst>
            </p:cNvPr>
            <p:cNvSpPr/>
            <p:nvPr/>
          </p:nvSpPr>
          <p:spPr>
            <a:xfrm>
              <a:off x="-4149445" y="11810659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44588F0-D725-4A4B-B18A-A5BC439C8F15}"/>
                </a:ext>
              </a:extLst>
            </p:cNvPr>
            <p:cNvSpPr/>
            <p:nvPr/>
          </p:nvSpPr>
          <p:spPr>
            <a:xfrm>
              <a:off x="-4419059" y="11658785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87582FD0-24DF-1241-91F2-E68CE67CEDC6}"/>
                </a:ext>
              </a:extLst>
            </p:cNvPr>
            <p:cNvSpPr/>
            <p:nvPr/>
          </p:nvSpPr>
          <p:spPr>
            <a:xfrm>
              <a:off x="-2808248" y="13416236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4847E6E-5853-3743-ABE1-97937BD8C393}"/>
                </a:ext>
              </a:extLst>
            </p:cNvPr>
            <p:cNvSpPr/>
            <p:nvPr/>
          </p:nvSpPr>
          <p:spPr>
            <a:xfrm>
              <a:off x="-2434643" y="12927431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37B510D-8365-DE42-BFCA-943755DCED55}"/>
                </a:ext>
              </a:extLst>
            </p:cNvPr>
            <p:cNvSpPr/>
            <p:nvPr/>
          </p:nvSpPr>
          <p:spPr>
            <a:xfrm>
              <a:off x="-2780540" y="13132920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17EA2E2B-1B24-4B4A-A497-A5FDF5B440C1}"/>
                </a:ext>
              </a:extLst>
            </p:cNvPr>
            <p:cNvSpPr/>
            <p:nvPr/>
          </p:nvSpPr>
          <p:spPr>
            <a:xfrm>
              <a:off x="-4688414" y="13775877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147BA7C-0F63-6E4E-89D4-3ED334EEB87E}"/>
                </a:ext>
              </a:extLst>
            </p:cNvPr>
            <p:cNvSpPr/>
            <p:nvPr/>
          </p:nvSpPr>
          <p:spPr>
            <a:xfrm>
              <a:off x="-4771541" y="14207138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D4A6F844-FE56-214D-9F2C-68B2C758786E}"/>
                </a:ext>
              </a:extLst>
            </p:cNvPr>
            <p:cNvSpPr/>
            <p:nvPr/>
          </p:nvSpPr>
          <p:spPr>
            <a:xfrm>
              <a:off x="-5020471" y="13634053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Connecteur droit avec flèche 161">
              <a:extLst>
                <a:ext uri="{FF2B5EF4-FFF2-40B4-BE49-F238E27FC236}">
                  <a16:creationId xmlns:a16="http://schemas.microsoft.com/office/drawing/2014/main" id="{1F0E81AA-96EE-7847-8D5F-B1729CB34197}"/>
                </a:ext>
              </a:extLst>
            </p:cNvPr>
            <p:cNvCxnSpPr>
              <a:cxnSpLocks/>
            </p:cNvCxnSpPr>
            <p:nvPr/>
          </p:nvCxnSpPr>
          <p:spPr>
            <a:xfrm>
              <a:off x="236977" y="15056962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avec flèche 161">
              <a:extLst>
                <a:ext uri="{FF2B5EF4-FFF2-40B4-BE49-F238E27FC236}">
                  <a16:creationId xmlns:a16="http://schemas.microsoft.com/office/drawing/2014/main" id="{E6CF48B1-E304-C942-BF5A-FC0EA5C7161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781544" y="14038441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73D6744-2AEE-0F4A-9B34-39039A8E088C}"/>
                </a:ext>
              </a:extLst>
            </p:cNvPr>
            <p:cNvSpPr txBox="1"/>
            <p:nvPr/>
          </p:nvSpPr>
          <p:spPr>
            <a:xfrm>
              <a:off x="363110" y="15059172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12B44EE-FD44-1249-89DE-E267B2202831}"/>
                </a:ext>
              </a:extLst>
            </p:cNvPr>
            <p:cNvSpPr txBox="1"/>
            <p:nvPr/>
          </p:nvSpPr>
          <p:spPr>
            <a:xfrm rot="16200000">
              <a:off x="-636868" y="13897991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329" name="Connecteur droit avec flèche 161">
              <a:extLst>
                <a:ext uri="{FF2B5EF4-FFF2-40B4-BE49-F238E27FC236}">
                  <a16:creationId xmlns:a16="http://schemas.microsoft.com/office/drawing/2014/main" id="{F185E85D-05D6-E64F-9F5C-95A344E76AEE}"/>
                </a:ext>
              </a:extLst>
            </p:cNvPr>
            <p:cNvCxnSpPr>
              <a:cxnSpLocks/>
            </p:cNvCxnSpPr>
            <p:nvPr/>
          </p:nvCxnSpPr>
          <p:spPr>
            <a:xfrm>
              <a:off x="247079" y="12695804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avec flèche 161">
              <a:extLst>
                <a:ext uri="{FF2B5EF4-FFF2-40B4-BE49-F238E27FC236}">
                  <a16:creationId xmlns:a16="http://schemas.microsoft.com/office/drawing/2014/main" id="{8DD9A639-1268-8E45-B75E-DCABB21B13C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771442" y="11677283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E2B42DB-4975-9448-8B69-A6BCAF57B50A}"/>
                </a:ext>
              </a:extLst>
            </p:cNvPr>
            <p:cNvSpPr txBox="1"/>
            <p:nvPr/>
          </p:nvSpPr>
          <p:spPr>
            <a:xfrm>
              <a:off x="373212" y="12698014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36D8188-6F4A-5440-B71F-5F5E504C5237}"/>
                </a:ext>
              </a:extLst>
            </p:cNvPr>
            <p:cNvSpPr txBox="1"/>
            <p:nvPr/>
          </p:nvSpPr>
          <p:spPr>
            <a:xfrm rot="16200000">
              <a:off x="-626766" y="11536833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C3CFC51-C14A-C845-B59C-C412391C39BD}"/>
                </a:ext>
              </a:extLst>
            </p:cNvPr>
            <p:cNvSpPr txBox="1"/>
            <p:nvPr/>
          </p:nvSpPr>
          <p:spPr>
            <a:xfrm>
              <a:off x="-5513695" y="10250714"/>
              <a:ext cx="808266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Local adaptation and non-adaptive phenotypic plasticity </a:t>
              </a: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BC9F48DA-BECB-C34E-9A6B-B4BD4979FCA2}"/>
                </a:ext>
              </a:extLst>
            </p:cNvPr>
            <p:cNvGrpSpPr/>
            <p:nvPr/>
          </p:nvGrpSpPr>
          <p:grpSpPr>
            <a:xfrm>
              <a:off x="-4259041" y="15545431"/>
              <a:ext cx="1257908" cy="1477328"/>
              <a:chOff x="2602600" y="11018466"/>
              <a:chExt cx="1257908" cy="1477328"/>
            </a:xfrm>
          </p:grpSpPr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8B29E64-CCA1-8740-A69B-B6C73305070C}"/>
                  </a:ext>
                </a:extLst>
              </p:cNvPr>
              <p:cNvSpPr txBox="1"/>
              <p:nvPr/>
            </p:nvSpPr>
            <p:spPr>
              <a:xfrm>
                <a:off x="2602600" y="11018466"/>
                <a:ext cx="125790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Generation</a:t>
                </a:r>
              </a:p>
              <a:p>
                <a:r>
                  <a:rPr lang="en-US" dirty="0"/>
                  <a:t>      G0</a:t>
                </a:r>
              </a:p>
              <a:p>
                <a:r>
                  <a:rPr lang="en-US" dirty="0"/>
                  <a:t>      G2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7980DD3B-CEB4-9547-A422-7B78BD1E4F16}"/>
                  </a:ext>
                </a:extLst>
              </p:cNvPr>
              <p:cNvSpPr/>
              <p:nvPr/>
            </p:nvSpPr>
            <p:spPr>
              <a:xfrm>
                <a:off x="2781158" y="11383991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FCEBCC77-9CBA-3645-BB6B-E1ECAF7E7D73}"/>
                  </a:ext>
                </a:extLst>
              </p:cNvPr>
              <p:cNvSpPr/>
              <p:nvPr/>
            </p:nvSpPr>
            <p:spPr>
              <a:xfrm>
                <a:off x="2777417" y="11673550"/>
                <a:ext cx="173736" cy="1737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09905D3-10FF-6749-9AFC-FF40C40C5E2C}"/>
                </a:ext>
              </a:extLst>
            </p:cNvPr>
            <p:cNvSpPr txBox="1"/>
            <p:nvPr/>
          </p:nvSpPr>
          <p:spPr>
            <a:xfrm>
              <a:off x="-6208192" y="1021178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205C22A-821A-0F4D-897A-5EE2777D4848}"/>
                </a:ext>
              </a:extLst>
            </p:cNvPr>
            <p:cNvGrpSpPr/>
            <p:nvPr/>
          </p:nvGrpSpPr>
          <p:grpSpPr>
            <a:xfrm>
              <a:off x="-2973997" y="15545432"/>
              <a:ext cx="2181561" cy="1200329"/>
              <a:chOff x="3998004" y="11018466"/>
              <a:chExt cx="2181561" cy="1200329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9A00125-BA9A-D84A-B874-2BE516D2553E}"/>
                  </a:ext>
                </a:extLst>
              </p:cNvPr>
              <p:cNvGrpSpPr/>
              <p:nvPr/>
            </p:nvGrpSpPr>
            <p:grpSpPr>
              <a:xfrm>
                <a:off x="4071836" y="11359167"/>
                <a:ext cx="238649" cy="239007"/>
                <a:chOff x="11309931" y="4765973"/>
                <a:chExt cx="238649" cy="239007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C32FD13-C250-C24A-9A28-4C58D935A47C}"/>
                    </a:ext>
                  </a:extLst>
                </p:cNvPr>
                <p:cNvSpPr/>
                <p:nvPr/>
              </p:nvSpPr>
              <p:spPr>
                <a:xfrm rot="13449748" flipH="1">
                  <a:off x="11309931" y="4765973"/>
                  <a:ext cx="238649" cy="239007"/>
                </a:xfrm>
                <a:prstGeom prst="ellipse">
                  <a:avLst/>
                </a:prstGeom>
                <a:solidFill>
                  <a:srgbClr val="BD3A6D">
                    <a:alpha val="9000"/>
                  </a:srgbClr>
                </a:solidFill>
                <a:ln w="19050">
                  <a:solidFill>
                    <a:srgbClr val="BD3A6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ross 348">
                  <a:extLst>
                    <a:ext uri="{FF2B5EF4-FFF2-40B4-BE49-F238E27FC236}">
                      <a16:creationId xmlns:a16="http://schemas.microsoft.com/office/drawing/2014/main" id="{C9E1CE4E-BA3F-FB45-A6BE-9E9A061B10DC}"/>
                    </a:ext>
                  </a:extLst>
                </p:cNvPr>
                <p:cNvSpPr/>
                <p:nvPr/>
              </p:nvSpPr>
              <p:spPr>
                <a:xfrm rot="13449748">
                  <a:off x="11376565" y="4832787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BD3A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AF48694-7B9A-BE4B-AA40-0D66A8D163C7}"/>
                  </a:ext>
                </a:extLst>
              </p:cNvPr>
              <p:cNvGrpSpPr/>
              <p:nvPr/>
            </p:nvGrpSpPr>
            <p:grpSpPr>
              <a:xfrm>
                <a:off x="4071836" y="11632311"/>
                <a:ext cx="238649" cy="239007"/>
                <a:chOff x="11334549" y="5063013"/>
                <a:chExt cx="238649" cy="239007"/>
              </a:xfrm>
            </p:grpSpPr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8F64B2FF-9E58-DF4E-8153-795DD4A3503D}"/>
                    </a:ext>
                  </a:extLst>
                </p:cNvPr>
                <p:cNvSpPr/>
                <p:nvPr/>
              </p:nvSpPr>
              <p:spPr>
                <a:xfrm rot="13449748" flipH="1">
                  <a:off x="11334549" y="5063013"/>
                  <a:ext cx="238649" cy="239007"/>
                </a:xfrm>
                <a:prstGeom prst="ellipse">
                  <a:avLst/>
                </a:prstGeom>
                <a:solidFill>
                  <a:srgbClr val="3AA791">
                    <a:alpha val="9000"/>
                  </a:srgbClr>
                </a:solidFill>
                <a:ln w="19050">
                  <a:solidFill>
                    <a:srgbClr val="3AA79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ross 346">
                  <a:extLst>
                    <a:ext uri="{FF2B5EF4-FFF2-40B4-BE49-F238E27FC236}">
                      <a16:creationId xmlns:a16="http://schemas.microsoft.com/office/drawing/2014/main" id="{A0FEAC1C-C81E-FA45-8F55-6E85D3645FBE}"/>
                    </a:ext>
                  </a:extLst>
                </p:cNvPr>
                <p:cNvSpPr/>
                <p:nvPr/>
              </p:nvSpPr>
              <p:spPr>
                <a:xfrm rot="13449748">
                  <a:off x="11401183" y="5129827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3AA7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1C805CEA-6FCA-8440-9C59-3F3517587709}"/>
                  </a:ext>
                </a:extLst>
              </p:cNvPr>
              <p:cNvGrpSpPr/>
              <p:nvPr/>
            </p:nvGrpSpPr>
            <p:grpSpPr>
              <a:xfrm>
                <a:off x="4071836" y="11904825"/>
                <a:ext cx="238649" cy="239007"/>
                <a:chOff x="11359167" y="5360195"/>
                <a:chExt cx="238649" cy="239007"/>
              </a:xfrm>
            </p:grpSpPr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3AAD0FCA-E261-834C-BE1E-66E008DF3EFA}"/>
                    </a:ext>
                  </a:extLst>
                </p:cNvPr>
                <p:cNvSpPr/>
                <p:nvPr/>
              </p:nvSpPr>
              <p:spPr>
                <a:xfrm rot="13449748" flipH="1">
                  <a:off x="11359167" y="5360195"/>
                  <a:ext cx="238649" cy="239007"/>
                </a:xfrm>
                <a:prstGeom prst="ellipse">
                  <a:avLst/>
                </a:prstGeom>
                <a:solidFill>
                  <a:srgbClr val="524D67">
                    <a:alpha val="9000"/>
                  </a:srgbClr>
                </a:solidFill>
                <a:ln w="19050">
                  <a:solidFill>
                    <a:srgbClr val="524D67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ross 344">
                  <a:extLst>
                    <a:ext uri="{FF2B5EF4-FFF2-40B4-BE49-F238E27FC236}">
                      <a16:creationId xmlns:a16="http://schemas.microsoft.com/office/drawing/2014/main" id="{9C714D3A-DCD0-C046-8014-44CF9F8830BD}"/>
                    </a:ext>
                  </a:extLst>
                </p:cNvPr>
                <p:cNvSpPr/>
                <p:nvPr/>
              </p:nvSpPr>
              <p:spPr>
                <a:xfrm rot="13449748">
                  <a:off x="11425801" y="5427009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52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BC0CBEFD-E7DF-0F43-8DD4-4C9BB46EC830}"/>
                  </a:ext>
                </a:extLst>
              </p:cNvPr>
              <p:cNvSpPr txBox="1"/>
              <p:nvPr/>
            </p:nvSpPr>
            <p:spPr>
              <a:xfrm>
                <a:off x="3998004" y="11018466"/>
                <a:ext cx="2181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Phenotypic optima </a:t>
                </a:r>
              </a:p>
              <a:p>
                <a:r>
                  <a:rPr lang="en-US" dirty="0"/>
                  <a:t>      Cherry</a:t>
                </a:r>
              </a:p>
              <a:p>
                <a:r>
                  <a:rPr lang="en-US" dirty="0"/>
                  <a:t>      Strawberry </a:t>
                </a:r>
              </a:p>
              <a:p>
                <a:r>
                  <a:rPr lang="en-US" dirty="0"/>
                  <a:t>      Blackberry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3C2DB15-690E-1F40-9311-6F400B1D20EE}"/>
                </a:ext>
              </a:extLst>
            </p:cNvPr>
            <p:cNvGrpSpPr/>
            <p:nvPr/>
          </p:nvGrpSpPr>
          <p:grpSpPr>
            <a:xfrm>
              <a:off x="1443019" y="15545431"/>
              <a:ext cx="1479700" cy="1477328"/>
              <a:chOff x="7153793" y="11026656"/>
              <a:chExt cx="1479700" cy="1477328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A944138-E181-4346-B7C2-23E8EF1D5420}"/>
                  </a:ext>
                </a:extLst>
              </p:cNvPr>
              <p:cNvSpPr txBox="1"/>
              <p:nvPr/>
            </p:nvSpPr>
            <p:spPr>
              <a:xfrm>
                <a:off x="7153793" y="11026656"/>
                <a:ext cx="14797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Environment</a:t>
                </a:r>
              </a:p>
              <a:p>
                <a:r>
                  <a:rPr lang="en-US" dirty="0"/>
                  <a:t>      Allopatric</a:t>
                </a:r>
              </a:p>
              <a:p>
                <a:r>
                  <a:rPr lang="en-US" dirty="0"/>
                  <a:t>      Sympatric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FBB4549-4822-6446-B3D8-6F284CF0C039}"/>
                  </a:ext>
                </a:extLst>
              </p:cNvPr>
              <p:cNvSpPr/>
              <p:nvPr/>
            </p:nvSpPr>
            <p:spPr>
              <a:xfrm>
                <a:off x="7332351" y="11392181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3B4BBED-F190-C646-B83D-4056D17D5897}"/>
                  </a:ext>
                </a:extLst>
              </p:cNvPr>
              <p:cNvSpPr/>
              <p:nvPr/>
            </p:nvSpPr>
            <p:spPr>
              <a:xfrm>
                <a:off x="7328610" y="11681740"/>
                <a:ext cx="173736" cy="1737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C56DE92-464D-E843-995D-A7BBA916B199}"/>
                </a:ext>
              </a:extLst>
            </p:cNvPr>
            <p:cNvSpPr txBox="1"/>
            <p:nvPr/>
          </p:nvSpPr>
          <p:spPr>
            <a:xfrm>
              <a:off x="355751" y="14917212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7CA9281-8954-2E44-98A6-B2545029B124}"/>
                </a:ext>
              </a:extLst>
            </p:cNvPr>
            <p:cNvSpPr txBox="1"/>
            <p:nvPr/>
          </p:nvSpPr>
          <p:spPr>
            <a:xfrm>
              <a:off x="355751" y="12562734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23AC791-69ED-1C4F-9F69-6E588DE4D267}"/>
                </a:ext>
              </a:extLst>
            </p:cNvPr>
            <p:cNvGrpSpPr/>
            <p:nvPr/>
          </p:nvGrpSpPr>
          <p:grpSpPr>
            <a:xfrm>
              <a:off x="2055115" y="13454773"/>
              <a:ext cx="166255" cy="411480"/>
              <a:chOff x="9499652" y="2815478"/>
              <a:chExt cx="166255" cy="41148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5E262FE-E567-0B45-AACE-EFDF3EAF4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1C53B1EA-E788-8B49-B9B9-B213E658883F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F9B14557-23EE-614F-B80A-947F08ADFFCE}"/>
                </a:ext>
              </a:extLst>
            </p:cNvPr>
            <p:cNvGrpSpPr/>
            <p:nvPr/>
          </p:nvGrpSpPr>
          <p:grpSpPr>
            <a:xfrm>
              <a:off x="1161230" y="13489845"/>
              <a:ext cx="166255" cy="411480"/>
              <a:chOff x="10825660" y="3703000"/>
              <a:chExt cx="166255" cy="411480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055CB91F-CE74-7240-ACF5-F7C7A22EA435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0B8E2F4-2259-1D49-974A-E19DB9D71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7A7A6038-237E-AE4F-BBEB-0C2F95632BBD}"/>
                </a:ext>
              </a:extLst>
            </p:cNvPr>
            <p:cNvGrpSpPr/>
            <p:nvPr/>
          </p:nvGrpSpPr>
          <p:grpSpPr>
            <a:xfrm>
              <a:off x="1280186" y="14438677"/>
              <a:ext cx="166255" cy="411480"/>
              <a:chOff x="10049541" y="3855400"/>
              <a:chExt cx="166255" cy="411480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A6114AE7-99FC-8444-9893-430A2DFD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AE02B00B-209A-6147-8C1F-A16D3FC5D248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273D89A7-E575-324F-BF31-586BA84F951C}"/>
                </a:ext>
              </a:extLst>
            </p:cNvPr>
            <p:cNvGrpSpPr/>
            <p:nvPr/>
          </p:nvGrpSpPr>
          <p:grpSpPr>
            <a:xfrm>
              <a:off x="1053130" y="14485832"/>
              <a:ext cx="166255" cy="411480"/>
              <a:chOff x="10935979" y="3496884"/>
              <a:chExt cx="166255" cy="411480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CEC8DBF-1A4D-3746-8A28-BF74F51BD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69190A7-F22E-0246-A8B1-74D8EEC132D6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5C4DB70-61DC-BF41-8631-1658BF6E942D}"/>
                </a:ext>
              </a:extLst>
            </p:cNvPr>
            <p:cNvGrpSpPr/>
            <p:nvPr/>
          </p:nvGrpSpPr>
          <p:grpSpPr>
            <a:xfrm>
              <a:off x="438984" y="14309510"/>
              <a:ext cx="166255" cy="411480"/>
              <a:chOff x="9496981" y="3550600"/>
              <a:chExt cx="166255" cy="411480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0B679D1-98B0-CB45-A4DC-2BB507FBA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294E471F-13C7-1F45-BE43-D61CF118E114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018A4E50-0524-1E46-A1F7-243F329D6028}"/>
                </a:ext>
              </a:extLst>
            </p:cNvPr>
            <p:cNvGrpSpPr/>
            <p:nvPr/>
          </p:nvGrpSpPr>
          <p:grpSpPr>
            <a:xfrm>
              <a:off x="339889" y="13443701"/>
              <a:ext cx="166255" cy="411480"/>
              <a:chOff x="10917758" y="2967123"/>
              <a:chExt cx="166255" cy="411480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4BEF0C7-928D-7F41-A88B-26E2CC643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5641451-E31F-324F-9029-E07006E2A4A3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4371F28-4AE3-2C4A-B958-3EDD6C10A607}"/>
                </a:ext>
              </a:extLst>
            </p:cNvPr>
            <p:cNvGrpSpPr/>
            <p:nvPr/>
          </p:nvGrpSpPr>
          <p:grpSpPr>
            <a:xfrm>
              <a:off x="562412" y="14481225"/>
              <a:ext cx="166255" cy="411480"/>
              <a:chOff x="10049541" y="3855400"/>
              <a:chExt cx="166255" cy="411480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146614E4-EDBC-AD4D-A089-6DA19F728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14B63034-C226-2E42-A0D0-769EC1A5D1A5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75858224-E948-DC43-A375-8736000F225E}"/>
                </a:ext>
              </a:extLst>
            </p:cNvPr>
            <p:cNvGrpSpPr/>
            <p:nvPr/>
          </p:nvGrpSpPr>
          <p:grpSpPr>
            <a:xfrm>
              <a:off x="1828058" y="14351248"/>
              <a:ext cx="166255" cy="411480"/>
              <a:chOff x="10935979" y="3496884"/>
              <a:chExt cx="166255" cy="411480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03D9F32B-F757-0547-84B1-1D777D764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DF1206C5-F9F7-2F49-96CC-2CD56AD73351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99C65B88-7FDE-4648-9D90-A36C98346453}"/>
                </a:ext>
              </a:extLst>
            </p:cNvPr>
            <p:cNvGrpSpPr/>
            <p:nvPr/>
          </p:nvGrpSpPr>
          <p:grpSpPr>
            <a:xfrm>
              <a:off x="1954461" y="14523623"/>
              <a:ext cx="166255" cy="411480"/>
              <a:chOff x="9496981" y="3550600"/>
              <a:chExt cx="166255" cy="411480"/>
            </a:xfrm>
          </p:grpSpPr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CBCFD8A4-1715-D846-9828-7335032D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422A55AB-309C-7D43-AF3A-F5B4A7296343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3640A9-38DC-4844-87AB-B639AE0C7059}"/>
                </a:ext>
              </a:extLst>
            </p:cNvPr>
            <p:cNvGrpSpPr/>
            <p:nvPr/>
          </p:nvGrpSpPr>
          <p:grpSpPr>
            <a:xfrm>
              <a:off x="-293446" y="15545432"/>
              <a:ext cx="1952298" cy="1200329"/>
              <a:chOff x="8633493" y="11018466"/>
              <a:chExt cx="1952298" cy="1200329"/>
            </a:xfrm>
          </p:grpSpPr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8F0EAA04-B138-354E-ABF3-5EA2C71A8B77}"/>
                  </a:ext>
                </a:extLst>
              </p:cNvPr>
              <p:cNvSpPr txBox="1"/>
              <p:nvPr/>
            </p:nvSpPr>
            <p:spPr>
              <a:xfrm>
                <a:off x="8633493" y="11018466"/>
                <a:ext cx="19522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Population from</a:t>
                </a:r>
              </a:p>
              <a:p>
                <a:r>
                  <a:rPr lang="en-US" dirty="0"/>
                  <a:t>      Cherry</a:t>
                </a:r>
              </a:p>
              <a:p>
                <a:r>
                  <a:rPr lang="en-US" dirty="0"/>
                  <a:t>      Strawberry </a:t>
                </a:r>
              </a:p>
              <a:p>
                <a:r>
                  <a:rPr lang="en-US" dirty="0"/>
                  <a:t>      Blackberry</a:t>
                </a: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91A5E0B0-B832-3848-90C0-548A88C0A348}"/>
                  </a:ext>
                </a:extLst>
              </p:cNvPr>
              <p:cNvGrpSpPr/>
              <p:nvPr/>
            </p:nvGrpSpPr>
            <p:grpSpPr>
              <a:xfrm>
                <a:off x="8810573" y="11899913"/>
                <a:ext cx="137160" cy="274320"/>
                <a:chOff x="10917758" y="2967123"/>
                <a:chExt cx="137160" cy="274320"/>
              </a:xfrm>
            </p:grpSpPr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12486844-6373-9142-ADF8-61AB37E4A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6338" y="2967123"/>
                  <a:ext cx="0" cy="274320"/>
                </a:xfrm>
                <a:prstGeom prst="line">
                  <a:avLst/>
                </a:prstGeom>
                <a:ln w="28575">
                  <a:solidFill>
                    <a:srgbClr val="524D6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63A30F43-D9D8-D641-9F60-9355CC15FA76}"/>
                    </a:ext>
                  </a:extLst>
                </p:cNvPr>
                <p:cNvSpPr/>
                <p:nvPr/>
              </p:nvSpPr>
              <p:spPr>
                <a:xfrm>
                  <a:off x="10917758" y="3035703"/>
                  <a:ext cx="137160" cy="137160"/>
                </a:xfrm>
                <a:prstGeom prst="ellipse">
                  <a:avLst/>
                </a:prstGeom>
                <a:solidFill>
                  <a:srgbClr val="524D67"/>
                </a:solidFill>
                <a:ln>
                  <a:solidFill>
                    <a:srgbClr val="524D6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1D2D9CA-2C1C-914A-8D4C-94FFE0E67EEA}"/>
                  </a:ext>
                </a:extLst>
              </p:cNvPr>
              <p:cNvGrpSpPr/>
              <p:nvPr/>
            </p:nvGrpSpPr>
            <p:grpSpPr>
              <a:xfrm>
                <a:off x="8810573" y="11317502"/>
                <a:ext cx="137160" cy="274320"/>
                <a:chOff x="10825660" y="3733134"/>
                <a:chExt cx="137160" cy="274320"/>
              </a:xfrm>
            </p:grpSpPr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F01DCCFD-AA21-B045-B711-54CD5002F45E}"/>
                    </a:ext>
                  </a:extLst>
                </p:cNvPr>
                <p:cNvSpPr/>
                <p:nvPr/>
              </p:nvSpPr>
              <p:spPr>
                <a:xfrm>
                  <a:off x="10825660" y="3801714"/>
                  <a:ext cx="137160" cy="137160"/>
                </a:xfrm>
                <a:prstGeom prst="ellipse">
                  <a:avLst/>
                </a:prstGeom>
                <a:solidFill>
                  <a:srgbClr val="BD3A6D"/>
                </a:solidFill>
                <a:ln w="12700">
                  <a:solidFill>
                    <a:srgbClr val="BD3A6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BFD1AEB-72A9-5E47-8D63-C9380E408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4240" y="3733134"/>
                  <a:ext cx="0" cy="274320"/>
                </a:xfrm>
                <a:prstGeom prst="line">
                  <a:avLst/>
                </a:prstGeom>
                <a:ln w="28575">
                  <a:solidFill>
                    <a:srgbClr val="BD3A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9550B932-D3D2-8E4D-9ECF-75278DF45FAC}"/>
                  </a:ext>
                </a:extLst>
              </p:cNvPr>
              <p:cNvGrpSpPr/>
              <p:nvPr/>
            </p:nvGrpSpPr>
            <p:grpSpPr>
              <a:xfrm>
                <a:off x="8810573" y="11614178"/>
                <a:ext cx="137160" cy="274320"/>
                <a:chOff x="9499652" y="2831064"/>
                <a:chExt cx="137160" cy="274320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8C8510EE-11A8-9242-8CB9-4FCA0FB29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8232" y="2831064"/>
                  <a:ext cx="0" cy="274320"/>
                </a:xfrm>
                <a:prstGeom prst="line">
                  <a:avLst/>
                </a:prstGeom>
                <a:ln w="28575">
                  <a:solidFill>
                    <a:srgbClr val="3AA7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0FCDCE9A-D500-4E49-888F-234667F38F59}"/>
                    </a:ext>
                  </a:extLst>
                </p:cNvPr>
                <p:cNvSpPr/>
                <p:nvPr/>
              </p:nvSpPr>
              <p:spPr>
                <a:xfrm>
                  <a:off x="9499652" y="2899644"/>
                  <a:ext cx="137160" cy="137160"/>
                </a:xfrm>
                <a:prstGeom prst="ellipse">
                  <a:avLst/>
                </a:prstGeom>
                <a:solidFill>
                  <a:srgbClr val="3AA791"/>
                </a:solidFill>
                <a:ln w="12700">
                  <a:solidFill>
                    <a:srgbClr val="3AA7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</a:t>
                  </a:r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B768A7D5-AE1F-6F4E-9602-7770062454D3}"/>
                </a:ext>
              </a:extLst>
            </p:cNvPr>
            <p:cNvGrpSpPr/>
            <p:nvPr/>
          </p:nvGrpSpPr>
          <p:grpSpPr>
            <a:xfrm>
              <a:off x="-6038104" y="15545432"/>
              <a:ext cx="1952298" cy="1200329"/>
              <a:chOff x="886601" y="10994345"/>
              <a:chExt cx="1952298" cy="1200329"/>
            </a:xfrm>
          </p:grpSpPr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7FDB4BCF-E747-2F46-ABD2-19CFE8D1697F}"/>
                  </a:ext>
                </a:extLst>
              </p:cNvPr>
              <p:cNvSpPr txBox="1"/>
              <p:nvPr/>
            </p:nvSpPr>
            <p:spPr>
              <a:xfrm>
                <a:off x="886601" y="10994345"/>
                <a:ext cx="19522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Population from</a:t>
                </a:r>
              </a:p>
              <a:p>
                <a:r>
                  <a:rPr lang="en-US" dirty="0"/>
                  <a:t>      Cherry</a:t>
                </a:r>
              </a:p>
              <a:p>
                <a:r>
                  <a:rPr lang="en-US" dirty="0"/>
                  <a:t>      Strawberry </a:t>
                </a:r>
              </a:p>
              <a:p>
                <a:r>
                  <a:rPr lang="en-US" dirty="0"/>
                  <a:t>      Blackberry</a:t>
                </a: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955B44DA-4C49-E248-94AD-ED4A7F00A58C}"/>
                  </a:ext>
                </a:extLst>
              </p:cNvPr>
              <p:cNvSpPr/>
              <p:nvPr/>
            </p:nvSpPr>
            <p:spPr>
              <a:xfrm>
                <a:off x="1063681" y="11944372"/>
                <a:ext cx="164592" cy="164592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A76C69A3-F2D1-F44E-A4C7-0ECB70CD27E9}"/>
                  </a:ext>
                </a:extLst>
              </p:cNvPr>
              <p:cNvSpPr/>
              <p:nvPr/>
            </p:nvSpPr>
            <p:spPr>
              <a:xfrm>
                <a:off x="1063681" y="11361961"/>
                <a:ext cx="164592" cy="164592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36D92A92-68E0-6948-AD02-9F64AEE9067C}"/>
                  </a:ext>
                </a:extLst>
              </p:cNvPr>
              <p:cNvSpPr/>
              <p:nvPr/>
            </p:nvSpPr>
            <p:spPr>
              <a:xfrm>
                <a:off x="1063681" y="11658637"/>
                <a:ext cx="164592" cy="164592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</a:t>
                </a:r>
              </a:p>
            </p:txBody>
          </p: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BFB217CB-D92D-9E48-A931-91F441E4F681}"/>
              </a:ext>
            </a:extLst>
          </p:cNvPr>
          <p:cNvGrpSpPr/>
          <p:nvPr/>
        </p:nvGrpSpPr>
        <p:grpSpPr>
          <a:xfrm>
            <a:off x="7988064" y="11632348"/>
            <a:ext cx="166255" cy="411480"/>
            <a:chOff x="10825660" y="3703000"/>
            <a:chExt cx="166255" cy="411480"/>
          </a:xfrm>
        </p:grpSpPr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66555B6D-8557-EA46-85DB-4453D8D052DB}"/>
                </a:ext>
              </a:extLst>
            </p:cNvPr>
            <p:cNvSpPr/>
            <p:nvPr/>
          </p:nvSpPr>
          <p:spPr>
            <a:xfrm>
              <a:off x="10825660" y="3825613"/>
              <a:ext cx="166255" cy="166255"/>
            </a:xfrm>
            <a:prstGeom prst="ellipse">
              <a:avLst/>
            </a:prstGeom>
            <a:solidFill>
              <a:srgbClr val="BD3A6D"/>
            </a:solidFill>
            <a:ln w="1270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ACB15D2-7B36-8249-AC51-C315872974D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787" y="37030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17395834-CF68-F040-883B-7BCE138F7545}"/>
              </a:ext>
            </a:extLst>
          </p:cNvPr>
          <p:cNvGrpSpPr/>
          <p:nvPr/>
        </p:nvGrpSpPr>
        <p:grpSpPr>
          <a:xfrm>
            <a:off x="8107020" y="11477584"/>
            <a:ext cx="166255" cy="411480"/>
            <a:chOff x="10049541" y="3855400"/>
            <a:chExt cx="166255" cy="411480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D65FC58-54DC-7E4C-A227-7A647821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668" y="3855400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A0CB99C8-0885-0B41-B719-FC1BA58779FD}"/>
                </a:ext>
              </a:extLst>
            </p:cNvPr>
            <p:cNvSpPr/>
            <p:nvPr/>
          </p:nvSpPr>
          <p:spPr>
            <a:xfrm>
              <a:off x="10049541" y="39780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F86F5733-E6EE-D84B-80C0-32C0FA6B2C19}"/>
              </a:ext>
            </a:extLst>
          </p:cNvPr>
          <p:cNvGrpSpPr/>
          <p:nvPr/>
        </p:nvGrpSpPr>
        <p:grpSpPr>
          <a:xfrm>
            <a:off x="7879964" y="11871578"/>
            <a:ext cx="166255" cy="411480"/>
            <a:chOff x="10935979" y="3496884"/>
            <a:chExt cx="166255" cy="411480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021302B-3164-504C-8D3C-3BA08DA0F8C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106" y="3496884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3000DF-9D9A-5A47-B0C8-561FE009E022}"/>
                </a:ext>
              </a:extLst>
            </p:cNvPr>
            <p:cNvSpPr/>
            <p:nvPr/>
          </p:nvSpPr>
          <p:spPr>
            <a:xfrm>
              <a:off x="10935979" y="36194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ED42007F-5FA2-6043-9D28-D06E0DF9F2FC}"/>
              </a:ext>
            </a:extLst>
          </p:cNvPr>
          <p:cNvGrpSpPr/>
          <p:nvPr/>
        </p:nvGrpSpPr>
        <p:grpSpPr>
          <a:xfrm>
            <a:off x="7323283" y="11521345"/>
            <a:ext cx="166255" cy="411480"/>
            <a:chOff x="9496981" y="3550600"/>
            <a:chExt cx="166255" cy="41148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31D654F-F5D8-5347-8ED0-B420B32EF510}"/>
                </a:ext>
              </a:extLst>
            </p:cNvPr>
            <p:cNvCxnSpPr>
              <a:cxnSpLocks/>
            </p:cNvCxnSpPr>
            <p:nvPr/>
          </p:nvCxnSpPr>
          <p:spPr>
            <a:xfrm>
              <a:off x="9580108" y="35506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44538CBE-0815-4C4D-B605-2388DF585E41}"/>
                </a:ext>
              </a:extLst>
            </p:cNvPr>
            <p:cNvSpPr/>
            <p:nvPr/>
          </p:nvSpPr>
          <p:spPr>
            <a:xfrm>
              <a:off x="9496981" y="36732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6EE6EA4E-AEC1-D44D-B549-01D94F83388C}"/>
              </a:ext>
            </a:extLst>
          </p:cNvPr>
          <p:cNvGrpSpPr/>
          <p:nvPr/>
        </p:nvGrpSpPr>
        <p:grpSpPr>
          <a:xfrm>
            <a:off x="7224188" y="11806432"/>
            <a:ext cx="166255" cy="411480"/>
            <a:chOff x="10917758" y="2967123"/>
            <a:chExt cx="166255" cy="411480"/>
          </a:xfrm>
        </p:grpSpPr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F2E8E39-8C4A-E14C-9A6A-8F0D70F265F9}"/>
                </a:ext>
              </a:extLst>
            </p:cNvPr>
            <p:cNvCxnSpPr>
              <a:cxnSpLocks/>
            </p:cNvCxnSpPr>
            <p:nvPr/>
          </p:nvCxnSpPr>
          <p:spPr>
            <a:xfrm>
              <a:off x="11000885" y="2967123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4FC0E4EB-0741-E94E-8547-CD18C86D400A}"/>
                </a:ext>
              </a:extLst>
            </p:cNvPr>
            <p:cNvSpPr/>
            <p:nvPr/>
          </p:nvSpPr>
          <p:spPr>
            <a:xfrm>
              <a:off x="10917758" y="3089736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877C039F-623A-3E4F-8E4E-989749BF1741}"/>
              </a:ext>
            </a:extLst>
          </p:cNvPr>
          <p:cNvGrpSpPr/>
          <p:nvPr/>
        </p:nvGrpSpPr>
        <p:grpSpPr>
          <a:xfrm>
            <a:off x="7446711" y="11740357"/>
            <a:ext cx="166255" cy="411480"/>
            <a:chOff x="10049541" y="3855400"/>
            <a:chExt cx="166255" cy="411480"/>
          </a:xfrm>
        </p:grpSpPr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198FD2F-79CF-204E-BBB4-4D0BBF422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668" y="3855400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A72BA143-BA9E-E74B-873F-234F0CF87AE5}"/>
                </a:ext>
              </a:extLst>
            </p:cNvPr>
            <p:cNvSpPr/>
            <p:nvPr/>
          </p:nvSpPr>
          <p:spPr>
            <a:xfrm>
              <a:off x="10049541" y="39780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7DC369F7-95E2-1B4F-A3D9-97A5E2B0850A}"/>
              </a:ext>
            </a:extLst>
          </p:cNvPr>
          <p:cNvGrpSpPr/>
          <p:nvPr/>
        </p:nvGrpSpPr>
        <p:grpSpPr>
          <a:xfrm>
            <a:off x="8929247" y="11732059"/>
            <a:ext cx="166255" cy="411480"/>
            <a:chOff x="9499652" y="2815478"/>
            <a:chExt cx="166255" cy="411480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08DA867-5004-9B45-9540-F5CFAC608616}"/>
                </a:ext>
              </a:extLst>
            </p:cNvPr>
            <p:cNvCxnSpPr>
              <a:cxnSpLocks/>
            </p:cNvCxnSpPr>
            <p:nvPr/>
          </p:nvCxnSpPr>
          <p:spPr>
            <a:xfrm>
              <a:off x="9582779" y="2815478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3B0B7FC-4972-744D-A0DD-4F884D2AE114}"/>
                </a:ext>
              </a:extLst>
            </p:cNvPr>
            <p:cNvSpPr/>
            <p:nvPr/>
          </p:nvSpPr>
          <p:spPr>
            <a:xfrm>
              <a:off x="9499652" y="2938091"/>
              <a:ext cx="166255" cy="166255"/>
            </a:xfrm>
            <a:prstGeom prst="ellipse">
              <a:avLst/>
            </a:prstGeom>
            <a:solidFill>
              <a:srgbClr val="3AA791"/>
            </a:solidFill>
            <a:ln w="1270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65044681-9E58-4041-BD0F-A8B28147F29E}"/>
              </a:ext>
            </a:extLst>
          </p:cNvPr>
          <p:cNvGrpSpPr/>
          <p:nvPr/>
        </p:nvGrpSpPr>
        <p:grpSpPr>
          <a:xfrm>
            <a:off x="8670658" y="11588011"/>
            <a:ext cx="166255" cy="411480"/>
            <a:chOff x="10935979" y="3496884"/>
            <a:chExt cx="166255" cy="411480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4CFE0F5-5E57-904D-8C62-E0A70570A0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106" y="3496884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59CA171-C0EB-6A4E-BB12-0C6A54FBC8FF}"/>
                </a:ext>
              </a:extLst>
            </p:cNvPr>
            <p:cNvSpPr/>
            <p:nvPr/>
          </p:nvSpPr>
          <p:spPr>
            <a:xfrm>
              <a:off x="10935979" y="36194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4D3408C-96A0-1A4A-A2DB-86B94C4915FF}"/>
              </a:ext>
            </a:extLst>
          </p:cNvPr>
          <p:cNvGrpSpPr/>
          <p:nvPr/>
        </p:nvGrpSpPr>
        <p:grpSpPr>
          <a:xfrm>
            <a:off x="8797061" y="11870739"/>
            <a:ext cx="166255" cy="411480"/>
            <a:chOff x="9496981" y="3550600"/>
            <a:chExt cx="166255" cy="411480"/>
          </a:xfrm>
        </p:grpSpPr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50DBCA8-E1C6-9148-AFD1-A5D318DE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580108" y="35506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8AF28CB6-A784-EF46-9D27-55D05F14CD00}"/>
                </a:ext>
              </a:extLst>
            </p:cNvPr>
            <p:cNvSpPr/>
            <p:nvPr/>
          </p:nvSpPr>
          <p:spPr>
            <a:xfrm>
              <a:off x="9496981" y="36732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3AC779A-D80C-C60D-7DB3-071D28169D3D}"/>
              </a:ext>
            </a:extLst>
          </p:cNvPr>
          <p:cNvGrpSpPr/>
          <p:nvPr/>
        </p:nvGrpSpPr>
        <p:grpSpPr>
          <a:xfrm>
            <a:off x="725368" y="5135066"/>
            <a:ext cx="8513341" cy="5239825"/>
            <a:chOff x="647739" y="65864"/>
            <a:chExt cx="8513341" cy="5239825"/>
          </a:xfrm>
        </p:grpSpPr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4A4C0A51-074E-7AC9-8D9B-9D3CE6A4265C}"/>
                </a:ext>
              </a:extLst>
            </p:cNvPr>
            <p:cNvGrpSpPr/>
            <p:nvPr/>
          </p:nvGrpSpPr>
          <p:grpSpPr>
            <a:xfrm>
              <a:off x="1314357" y="861953"/>
              <a:ext cx="3742624" cy="3765655"/>
              <a:chOff x="2106255" y="880046"/>
              <a:chExt cx="3742624" cy="3765655"/>
            </a:xfrm>
          </p:grpSpPr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042C9FBC-DD70-9B00-4AE2-3E3E1DB3505C}"/>
                  </a:ext>
                </a:extLst>
              </p:cNvPr>
              <p:cNvSpPr/>
              <p:nvPr/>
            </p:nvSpPr>
            <p:spPr>
              <a:xfrm rot="13449748">
                <a:off x="4476387" y="2519002"/>
                <a:ext cx="1372492" cy="1374549"/>
              </a:xfrm>
              <a:prstGeom prst="ellipse">
                <a:avLst/>
              </a:prstGeom>
              <a:solidFill>
                <a:srgbClr val="BD3A6D">
                  <a:alpha val="9000"/>
                </a:srgbClr>
              </a:solidFill>
              <a:ln w="19050">
                <a:solidFill>
                  <a:srgbClr val="BD3A6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D4BDA058-76DA-B313-D638-0008E3B0A541}"/>
                  </a:ext>
                </a:extLst>
              </p:cNvPr>
              <p:cNvSpPr/>
              <p:nvPr/>
            </p:nvSpPr>
            <p:spPr>
              <a:xfrm rot="13449748">
                <a:off x="4733119" y="2777010"/>
                <a:ext cx="859028" cy="858533"/>
              </a:xfrm>
              <a:prstGeom prst="ellipse">
                <a:avLst/>
              </a:prstGeom>
              <a:solidFill>
                <a:srgbClr val="BD3A6D">
                  <a:alpha val="33000"/>
                </a:srgbClr>
              </a:solidFill>
              <a:ln w="19050">
                <a:solidFill>
                  <a:srgbClr val="BD3A6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1" name="Group 780">
                <a:extLst>
                  <a:ext uri="{FF2B5EF4-FFF2-40B4-BE49-F238E27FC236}">
                    <a16:creationId xmlns:a16="http://schemas.microsoft.com/office/drawing/2014/main" id="{7742A2EE-353F-2819-4144-9156D84D6682}"/>
                  </a:ext>
                </a:extLst>
              </p:cNvPr>
              <p:cNvGrpSpPr/>
              <p:nvPr/>
            </p:nvGrpSpPr>
            <p:grpSpPr>
              <a:xfrm rot="13449748">
                <a:off x="2788800" y="880046"/>
                <a:ext cx="1372492" cy="1374549"/>
                <a:chOff x="3818369" y="2173743"/>
                <a:chExt cx="1545336" cy="1547652"/>
              </a:xfrm>
            </p:grpSpPr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1D38C24E-6935-2078-BFEA-93A8DA0E5F05}"/>
                    </a:ext>
                  </a:extLst>
                </p:cNvPr>
                <p:cNvSpPr/>
                <p:nvPr/>
              </p:nvSpPr>
              <p:spPr>
                <a:xfrm>
                  <a:off x="3818369" y="2173743"/>
                  <a:ext cx="1545336" cy="1547652"/>
                </a:xfrm>
                <a:prstGeom prst="ellipse">
                  <a:avLst/>
                </a:prstGeom>
                <a:solidFill>
                  <a:srgbClr val="3AA791">
                    <a:alpha val="9000"/>
                  </a:srgbClr>
                </a:solidFill>
                <a:ln w="19050">
                  <a:solidFill>
                    <a:srgbClr val="3AA79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30F080CC-5A32-6A57-9EB2-E65952750273}"/>
                    </a:ext>
                  </a:extLst>
                </p:cNvPr>
                <p:cNvSpPr/>
                <p:nvPr/>
              </p:nvSpPr>
              <p:spPr>
                <a:xfrm>
                  <a:off x="4107433" y="2464243"/>
                  <a:ext cx="967209" cy="966652"/>
                </a:xfrm>
                <a:prstGeom prst="ellipse">
                  <a:avLst/>
                </a:prstGeom>
                <a:solidFill>
                  <a:srgbClr val="3AA791">
                    <a:alpha val="33000"/>
                  </a:srgbClr>
                </a:solidFill>
                <a:ln w="19050">
                  <a:solidFill>
                    <a:srgbClr val="3AA79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6" name="Cross 805">
                  <a:extLst>
                    <a:ext uri="{FF2B5EF4-FFF2-40B4-BE49-F238E27FC236}">
                      <a16:creationId xmlns:a16="http://schemas.microsoft.com/office/drawing/2014/main" id="{70C264B6-D3BE-81A3-63EA-D1D628317D10}"/>
                    </a:ext>
                  </a:extLst>
                </p:cNvPr>
                <p:cNvSpPr/>
                <p:nvPr/>
              </p:nvSpPr>
              <p:spPr>
                <a:xfrm flipH="1">
                  <a:off x="4473193" y="2829725"/>
                  <a:ext cx="235688" cy="235688"/>
                </a:xfrm>
                <a:prstGeom prst="plus">
                  <a:avLst>
                    <a:gd name="adj" fmla="val 36851"/>
                  </a:avLst>
                </a:prstGeom>
                <a:solidFill>
                  <a:srgbClr val="3AA7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BF3B82A2-F02E-AF39-99D2-DE26D0043E31}"/>
                  </a:ext>
                </a:extLst>
              </p:cNvPr>
              <p:cNvSpPr/>
              <p:nvPr/>
            </p:nvSpPr>
            <p:spPr>
              <a:xfrm rot="13449748">
                <a:off x="2106255" y="3271152"/>
                <a:ext cx="1372492" cy="1374549"/>
              </a:xfrm>
              <a:prstGeom prst="ellipse">
                <a:avLst/>
              </a:prstGeom>
              <a:solidFill>
                <a:srgbClr val="524D67">
                  <a:alpha val="9000"/>
                </a:srgbClr>
              </a:solidFill>
              <a:ln w="19050">
                <a:solidFill>
                  <a:srgbClr val="524D6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E8EA0100-57D9-8FDF-F2AE-142812D8016B}"/>
                  </a:ext>
                </a:extLst>
              </p:cNvPr>
              <p:cNvSpPr/>
              <p:nvPr/>
            </p:nvSpPr>
            <p:spPr>
              <a:xfrm rot="13449748">
                <a:off x="2362987" y="3529160"/>
                <a:ext cx="859028" cy="858533"/>
              </a:xfrm>
              <a:prstGeom prst="ellipse">
                <a:avLst/>
              </a:prstGeom>
              <a:solidFill>
                <a:srgbClr val="524D67">
                  <a:alpha val="33000"/>
                </a:srgbClr>
              </a:solidFill>
              <a:ln w="19050">
                <a:solidFill>
                  <a:srgbClr val="524D6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4" name="Cross 783">
                <a:extLst>
                  <a:ext uri="{FF2B5EF4-FFF2-40B4-BE49-F238E27FC236}">
                    <a16:creationId xmlns:a16="http://schemas.microsoft.com/office/drawing/2014/main" id="{B240CC5B-0A94-652B-76FB-051653F52D5E}"/>
                  </a:ext>
                </a:extLst>
              </p:cNvPr>
              <p:cNvSpPr/>
              <p:nvPr/>
            </p:nvSpPr>
            <p:spPr>
              <a:xfrm rot="13449748" flipH="1">
                <a:off x="5057970" y="3101613"/>
                <a:ext cx="209327" cy="209327"/>
              </a:xfrm>
              <a:prstGeom prst="plus">
                <a:avLst>
                  <a:gd name="adj" fmla="val 36851"/>
                </a:avLst>
              </a:prstGeom>
              <a:solidFill>
                <a:srgbClr val="BD3A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Cross 784">
                <a:extLst>
                  <a:ext uri="{FF2B5EF4-FFF2-40B4-BE49-F238E27FC236}">
                    <a16:creationId xmlns:a16="http://schemas.microsoft.com/office/drawing/2014/main" id="{DBA80973-6600-7096-68CB-3F92DB59C4F3}"/>
                  </a:ext>
                </a:extLst>
              </p:cNvPr>
              <p:cNvSpPr/>
              <p:nvPr/>
            </p:nvSpPr>
            <p:spPr>
              <a:xfrm rot="13449748" flipH="1">
                <a:off x="2687838" y="3853763"/>
                <a:ext cx="209327" cy="209327"/>
              </a:xfrm>
              <a:prstGeom prst="plus">
                <a:avLst>
                  <a:gd name="adj" fmla="val 36851"/>
                </a:avLst>
              </a:prstGeom>
              <a:solidFill>
                <a:srgbClr val="52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2AE9C59A-B8B5-EA74-4985-A34D0C4BB3A8}"/>
                  </a:ext>
                </a:extLst>
              </p:cNvPr>
              <p:cNvSpPr/>
              <p:nvPr/>
            </p:nvSpPr>
            <p:spPr>
              <a:xfrm>
                <a:off x="3026703" y="2733180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7E7DE47D-5188-6CB0-4917-32582F5B9821}"/>
                  </a:ext>
                </a:extLst>
              </p:cNvPr>
              <p:cNvSpPr/>
              <p:nvPr/>
            </p:nvSpPr>
            <p:spPr>
              <a:xfrm>
                <a:off x="4086408" y="277796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Oval 787">
                <a:extLst>
                  <a:ext uri="{FF2B5EF4-FFF2-40B4-BE49-F238E27FC236}">
                    <a16:creationId xmlns:a16="http://schemas.microsoft.com/office/drawing/2014/main" id="{2F8AD638-2DB1-BC5F-B0A7-55A62AB46475}"/>
                  </a:ext>
                </a:extLst>
              </p:cNvPr>
              <p:cNvSpPr/>
              <p:nvPr/>
            </p:nvSpPr>
            <p:spPr>
              <a:xfrm>
                <a:off x="3793228" y="3341615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>
                <a:extLst>
                  <a:ext uri="{FF2B5EF4-FFF2-40B4-BE49-F238E27FC236}">
                    <a16:creationId xmlns:a16="http://schemas.microsoft.com/office/drawing/2014/main" id="{6BF0C199-F456-FC3B-CD50-6D8988E78372}"/>
                  </a:ext>
                </a:extLst>
              </p:cNvPr>
              <p:cNvSpPr/>
              <p:nvPr/>
            </p:nvSpPr>
            <p:spPr>
              <a:xfrm>
                <a:off x="2903057" y="2291267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Oval 789">
                <a:extLst>
                  <a:ext uri="{FF2B5EF4-FFF2-40B4-BE49-F238E27FC236}">
                    <a16:creationId xmlns:a16="http://schemas.microsoft.com/office/drawing/2014/main" id="{3C971239-5771-03DF-2C74-0DCF58713878}"/>
                  </a:ext>
                </a:extLst>
              </p:cNvPr>
              <p:cNvSpPr/>
              <p:nvPr/>
            </p:nvSpPr>
            <p:spPr>
              <a:xfrm>
                <a:off x="3903355" y="3834828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Oval 790">
                <a:extLst>
                  <a:ext uri="{FF2B5EF4-FFF2-40B4-BE49-F238E27FC236}">
                    <a16:creationId xmlns:a16="http://schemas.microsoft.com/office/drawing/2014/main" id="{30F78DF5-C50A-A054-D295-972D27328235}"/>
                  </a:ext>
                </a:extLst>
              </p:cNvPr>
              <p:cNvSpPr/>
              <p:nvPr/>
            </p:nvSpPr>
            <p:spPr>
              <a:xfrm>
                <a:off x="4595261" y="2276594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0525C575-1473-FE1E-3779-D5ECD357C39E}"/>
                  </a:ext>
                </a:extLst>
              </p:cNvPr>
              <p:cNvSpPr/>
              <p:nvPr/>
            </p:nvSpPr>
            <p:spPr>
              <a:xfrm>
                <a:off x="3400162" y="3056734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FE968B9A-AF6D-814C-BEA6-DCF918FE1B12}"/>
                  </a:ext>
                </a:extLst>
              </p:cNvPr>
              <p:cNvSpPr/>
              <p:nvPr/>
            </p:nvSpPr>
            <p:spPr>
              <a:xfrm>
                <a:off x="3911842" y="2276594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2DA56D8A-BF1A-C40A-2DF7-3D4A95E5FBF1}"/>
                  </a:ext>
                </a:extLst>
              </p:cNvPr>
              <p:cNvSpPr/>
              <p:nvPr/>
            </p:nvSpPr>
            <p:spPr>
              <a:xfrm>
                <a:off x="4263649" y="3548820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B976C913-AE59-8590-9C2B-DA71CD9C4D76}"/>
                  </a:ext>
                </a:extLst>
              </p:cNvPr>
              <p:cNvSpPr/>
              <p:nvPr/>
            </p:nvSpPr>
            <p:spPr>
              <a:xfrm>
                <a:off x="3218060" y="1484192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35A52783-C281-D406-6759-5E38447CEAFF}"/>
                  </a:ext>
                </a:extLst>
              </p:cNvPr>
              <p:cNvSpPr/>
              <p:nvPr/>
            </p:nvSpPr>
            <p:spPr>
              <a:xfrm>
                <a:off x="3492516" y="1933945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3932ED9D-3784-F11F-4953-1D61BEBE301B}"/>
                  </a:ext>
                </a:extLst>
              </p:cNvPr>
              <p:cNvSpPr/>
              <p:nvPr/>
            </p:nvSpPr>
            <p:spPr>
              <a:xfrm>
                <a:off x="3635518" y="161334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B85C367-20EB-D333-F8A3-3433EE785FF6}"/>
                  </a:ext>
                </a:extLst>
              </p:cNvPr>
              <p:cNvSpPr/>
              <p:nvPr/>
            </p:nvSpPr>
            <p:spPr>
              <a:xfrm>
                <a:off x="5143967" y="2844864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F0729DF6-832B-29DE-1F98-E5D8ED674A01}"/>
                  </a:ext>
                </a:extLst>
              </p:cNvPr>
              <p:cNvSpPr/>
              <p:nvPr/>
            </p:nvSpPr>
            <p:spPr>
              <a:xfrm>
                <a:off x="4786823" y="3337379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B31C4B44-16EB-3BB9-8887-AC9353D2CA79}"/>
                  </a:ext>
                </a:extLst>
              </p:cNvPr>
              <p:cNvSpPr/>
              <p:nvPr/>
            </p:nvSpPr>
            <p:spPr>
              <a:xfrm>
                <a:off x="4848377" y="3005152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3262E149-CB0B-03D3-B7E2-C9FE120A4F0C}"/>
                  </a:ext>
                </a:extLst>
              </p:cNvPr>
              <p:cNvSpPr/>
              <p:nvPr/>
            </p:nvSpPr>
            <p:spPr>
              <a:xfrm>
                <a:off x="2879143" y="3687616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AFE6DE84-6216-CC58-E0F2-7E09EBD82797}"/>
                  </a:ext>
                </a:extLst>
              </p:cNvPr>
              <p:cNvSpPr/>
              <p:nvPr/>
            </p:nvSpPr>
            <p:spPr>
              <a:xfrm>
                <a:off x="3098345" y="3826850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2725DBCE-2EE2-CD74-2D18-20624B856BF4}"/>
                  </a:ext>
                </a:extLst>
              </p:cNvPr>
              <p:cNvSpPr/>
              <p:nvPr/>
            </p:nvSpPr>
            <p:spPr>
              <a:xfrm>
                <a:off x="2956209" y="404603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CC0DE10-5044-8D44-00D7-87819453D6FA}"/>
                </a:ext>
              </a:extLst>
            </p:cNvPr>
            <p:cNvGrpSpPr/>
            <p:nvPr/>
          </p:nvGrpSpPr>
          <p:grpSpPr>
            <a:xfrm>
              <a:off x="647739" y="554571"/>
              <a:ext cx="4735548" cy="4734910"/>
              <a:chOff x="1613164" y="5768611"/>
              <a:chExt cx="4735548" cy="4734910"/>
            </a:xfrm>
          </p:grpSpPr>
          <p:cxnSp>
            <p:nvCxnSpPr>
              <p:cNvPr id="775" name="Connecteur droit avec flèche 161">
                <a:extLst>
                  <a:ext uri="{FF2B5EF4-FFF2-40B4-BE49-F238E27FC236}">
                    <a16:creationId xmlns:a16="http://schemas.microsoft.com/office/drawing/2014/main" id="{CDA33A0C-8788-D305-438E-7A76BDF82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2135" y="10135189"/>
                <a:ext cx="43665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Connecteur droit avec flèche 161">
                <a:extLst>
                  <a:ext uri="{FF2B5EF4-FFF2-40B4-BE49-F238E27FC236}">
                    <a16:creationId xmlns:a16="http://schemas.microsoft.com/office/drawing/2014/main" id="{F9B16B24-CF9B-B444-31B6-B7918153CC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-201153" y="7951900"/>
                <a:ext cx="43665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B28D7C8C-973A-F199-D002-AA585D212FC1}"/>
                  </a:ext>
                </a:extLst>
              </p:cNvPr>
              <p:cNvSpPr txBox="1"/>
              <p:nvPr/>
            </p:nvSpPr>
            <p:spPr>
              <a:xfrm>
                <a:off x="3570617" y="10134189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Phenotype 1</a:t>
                </a:r>
              </a:p>
            </p:txBody>
          </p:sp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B4CC1536-1071-E722-E388-E1A57AFE1AD3}"/>
                  </a:ext>
                </a:extLst>
              </p:cNvPr>
              <p:cNvSpPr txBox="1"/>
              <p:nvPr/>
            </p:nvSpPr>
            <p:spPr>
              <a:xfrm rot="16200000">
                <a:off x="1111584" y="7706275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Phenotype 2</a:t>
                </a:r>
              </a:p>
            </p:txBody>
          </p:sp>
        </p:grpSp>
        <p:cxnSp>
          <p:nvCxnSpPr>
            <p:cNvPr id="709" name="Connecteur droit avec flèche 161">
              <a:extLst>
                <a:ext uri="{FF2B5EF4-FFF2-40B4-BE49-F238E27FC236}">
                  <a16:creationId xmlns:a16="http://schemas.microsoft.com/office/drawing/2014/main" id="{3806F2AC-6A28-012E-92D6-FFB5C3CA6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936" y="4918381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Connecteur droit avec flèche 161">
              <a:extLst>
                <a:ext uri="{FF2B5EF4-FFF2-40B4-BE49-F238E27FC236}">
                  <a16:creationId xmlns:a16="http://schemas.microsoft.com/office/drawing/2014/main" id="{8175105C-1936-C518-AD1A-0C056513DA5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95415" y="3899860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1BC5479F-FBA6-F7A0-D6CD-81BAB47DDF5E}"/>
                </a:ext>
              </a:extLst>
            </p:cNvPr>
            <p:cNvSpPr txBox="1"/>
            <p:nvPr/>
          </p:nvSpPr>
          <p:spPr>
            <a:xfrm>
              <a:off x="7240069" y="4936357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9BC3A240-BB8E-BA62-5214-61112ED0EB38}"/>
                </a:ext>
              </a:extLst>
            </p:cNvPr>
            <p:cNvSpPr txBox="1"/>
            <p:nvPr/>
          </p:nvSpPr>
          <p:spPr>
            <a:xfrm rot="16200000">
              <a:off x="6240091" y="3759410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713" name="Connecteur droit avec flèche 161">
              <a:extLst>
                <a:ext uri="{FF2B5EF4-FFF2-40B4-BE49-F238E27FC236}">
                  <a16:creationId xmlns:a16="http://schemas.microsoft.com/office/drawing/2014/main" id="{D5E485BF-4072-F7C0-D2A3-7A1385B65617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38" y="2557223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Connecteur droit avec flèche 161">
              <a:extLst>
                <a:ext uri="{FF2B5EF4-FFF2-40B4-BE49-F238E27FC236}">
                  <a16:creationId xmlns:a16="http://schemas.microsoft.com/office/drawing/2014/main" id="{A8B38832-C35D-E3A0-8909-401EB5322DB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05517" y="1538702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4FC88F2D-BAA4-F9CB-74CB-359468C4379E}"/>
                </a:ext>
              </a:extLst>
            </p:cNvPr>
            <p:cNvSpPr txBox="1"/>
            <p:nvPr/>
          </p:nvSpPr>
          <p:spPr>
            <a:xfrm>
              <a:off x="7250171" y="2575199"/>
              <a:ext cx="18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6967EF00-1139-F7F3-A3B8-5156C599C629}"/>
                </a:ext>
              </a:extLst>
            </p:cNvPr>
            <p:cNvSpPr txBox="1"/>
            <p:nvPr/>
          </p:nvSpPr>
          <p:spPr>
            <a:xfrm rot="16200000">
              <a:off x="6250193" y="1398252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DD8E73C1-18C2-7711-7800-3334366E42C7}"/>
                </a:ext>
              </a:extLst>
            </p:cNvPr>
            <p:cNvSpPr txBox="1"/>
            <p:nvPr/>
          </p:nvSpPr>
          <p:spPr>
            <a:xfrm>
              <a:off x="3162853" y="65864"/>
              <a:ext cx="43892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Adaptive phenotypic plasticity</a:t>
              </a: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DD49E70-81BF-1609-2367-F80831C19F42}"/>
                </a:ext>
              </a:extLst>
            </p:cNvPr>
            <p:cNvSpPr txBox="1"/>
            <p:nvPr/>
          </p:nvSpPr>
          <p:spPr>
            <a:xfrm>
              <a:off x="660242" y="7113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2DDCD2E3-F43E-40A9-40F4-E97A715688DD}"/>
                </a:ext>
              </a:extLst>
            </p:cNvPr>
            <p:cNvSpPr txBox="1"/>
            <p:nvPr/>
          </p:nvSpPr>
          <p:spPr>
            <a:xfrm>
              <a:off x="7224188" y="4779231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B4DB0433-F28C-E4D8-0ECD-1CF937D17B5A}"/>
                </a:ext>
              </a:extLst>
            </p:cNvPr>
            <p:cNvSpPr txBox="1"/>
            <p:nvPr/>
          </p:nvSpPr>
          <p:spPr>
            <a:xfrm>
              <a:off x="7224188" y="2424753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F30F921C-0D7F-C1C6-1D55-A08891B79C1D}"/>
                </a:ext>
              </a:extLst>
            </p:cNvPr>
            <p:cNvGrpSpPr/>
            <p:nvPr/>
          </p:nvGrpSpPr>
          <p:grpSpPr>
            <a:xfrm>
              <a:off x="7982368" y="3746051"/>
              <a:ext cx="166255" cy="411480"/>
              <a:chOff x="10825660" y="3703000"/>
              <a:chExt cx="166255" cy="411480"/>
            </a:xfrm>
          </p:grpSpPr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B19EAEEE-9755-2AA5-1B34-5456BF2C6900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0FCDD6BF-EDB6-D421-D4A1-C08B9866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CE6CCA3-6B30-991E-59F5-A12CF8C481D4}"/>
                </a:ext>
              </a:extLst>
            </p:cNvPr>
            <p:cNvGrpSpPr/>
            <p:nvPr/>
          </p:nvGrpSpPr>
          <p:grpSpPr>
            <a:xfrm>
              <a:off x="8101324" y="3591287"/>
              <a:ext cx="166255" cy="411480"/>
              <a:chOff x="10049541" y="3855400"/>
              <a:chExt cx="166255" cy="411480"/>
            </a:xfrm>
          </p:grpSpPr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80D4EB9D-78F6-AD6B-C503-8B9C0EA93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C73492A7-6D3A-9C6C-1C01-1A61AD14B130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BC6635E8-B72D-DB90-3F31-9429B46FA8EB}"/>
                </a:ext>
              </a:extLst>
            </p:cNvPr>
            <p:cNvGrpSpPr/>
            <p:nvPr/>
          </p:nvGrpSpPr>
          <p:grpSpPr>
            <a:xfrm>
              <a:off x="7874268" y="3985281"/>
              <a:ext cx="166255" cy="411480"/>
              <a:chOff x="10935979" y="3496884"/>
              <a:chExt cx="166255" cy="411480"/>
            </a:xfrm>
          </p:grpSpPr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D8089EA3-CC8C-B875-6CAB-450A30EED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04F962CE-7E48-2392-356A-11FE21C7DC65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0BA5758D-0973-3068-CCCF-50ABC49CF1AA}"/>
                </a:ext>
              </a:extLst>
            </p:cNvPr>
            <p:cNvGrpSpPr/>
            <p:nvPr/>
          </p:nvGrpSpPr>
          <p:grpSpPr>
            <a:xfrm>
              <a:off x="8021751" y="999936"/>
              <a:ext cx="166255" cy="411480"/>
              <a:chOff x="10825660" y="3703000"/>
              <a:chExt cx="166255" cy="411480"/>
            </a:xfrm>
          </p:grpSpPr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0E870220-A0CB-9387-E35E-5779844B2C0B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34DFC62E-8224-8A8B-B0BF-52C376592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95248CE1-3E0E-30C2-0E7A-78586F515D9A}"/>
                </a:ext>
              </a:extLst>
            </p:cNvPr>
            <p:cNvGrpSpPr/>
            <p:nvPr/>
          </p:nvGrpSpPr>
          <p:grpSpPr>
            <a:xfrm>
              <a:off x="8140707" y="1901470"/>
              <a:ext cx="166255" cy="411480"/>
              <a:chOff x="10049541" y="3855400"/>
              <a:chExt cx="166255" cy="411480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CF93B650-615D-610B-0287-D3558AAB4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0A6ECCC1-B1AF-58D5-48F8-5789BA63D34C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650E1D00-007B-DBCF-B089-09B9C0EA05EB}"/>
                </a:ext>
              </a:extLst>
            </p:cNvPr>
            <p:cNvGrpSpPr/>
            <p:nvPr/>
          </p:nvGrpSpPr>
          <p:grpSpPr>
            <a:xfrm>
              <a:off x="7913651" y="1948625"/>
              <a:ext cx="166255" cy="411480"/>
              <a:chOff x="10935979" y="3496884"/>
              <a:chExt cx="166255" cy="411480"/>
            </a:xfrm>
          </p:grpSpPr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1E8CEF12-AA76-B869-66C7-2DA40E282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E5D11CDF-2E34-C7B7-D2D5-59373FE3AE1B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ACAA8D55-3775-E018-8F19-A7A5FFEDAD15}"/>
                </a:ext>
              </a:extLst>
            </p:cNvPr>
            <p:cNvGrpSpPr/>
            <p:nvPr/>
          </p:nvGrpSpPr>
          <p:grpSpPr>
            <a:xfrm>
              <a:off x="7326048" y="1841710"/>
              <a:ext cx="166255" cy="411480"/>
              <a:chOff x="9496981" y="3550600"/>
              <a:chExt cx="166255" cy="411480"/>
            </a:xfrm>
          </p:grpSpPr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24AC5B27-42BF-6948-96E0-AF002B50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79824C24-22E9-4D5F-0ADA-D12AF5C8DB0E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7ABBEFEB-1E5D-7E14-14A6-E50B8165386D}"/>
                </a:ext>
              </a:extLst>
            </p:cNvPr>
            <p:cNvGrpSpPr/>
            <p:nvPr/>
          </p:nvGrpSpPr>
          <p:grpSpPr>
            <a:xfrm>
              <a:off x="7226953" y="975901"/>
              <a:ext cx="166255" cy="411480"/>
              <a:chOff x="10917758" y="2967123"/>
              <a:chExt cx="166255" cy="411480"/>
            </a:xfrm>
          </p:grpSpPr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8B2E2B5B-FDBD-D341-9063-C6DE51746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6265C3F-DF3E-12DB-3262-7959FF2E21B0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5F07CDCB-147E-06C7-9108-65A9F69D9937}"/>
                </a:ext>
              </a:extLst>
            </p:cNvPr>
            <p:cNvGrpSpPr/>
            <p:nvPr/>
          </p:nvGrpSpPr>
          <p:grpSpPr>
            <a:xfrm>
              <a:off x="7449476" y="2013425"/>
              <a:ext cx="166255" cy="411480"/>
              <a:chOff x="10049541" y="3855400"/>
              <a:chExt cx="166255" cy="411480"/>
            </a:xfrm>
          </p:grpSpPr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0966099D-D281-75D1-52BA-9A0DB54A0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7DF19D9D-E328-353D-F2B8-2410EF8BCD1F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D9CB20E4-B74C-4532-B000-8ED837EF1F78}"/>
                </a:ext>
              </a:extLst>
            </p:cNvPr>
            <p:cNvGrpSpPr/>
            <p:nvPr/>
          </p:nvGrpSpPr>
          <p:grpSpPr>
            <a:xfrm>
              <a:off x="7317587" y="3635048"/>
              <a:ext cx="166255" cy="411480"/>
              <a:chOff x="9496981" y="3550600"/>
              <a:chExt cx="166255" cy="411480"/>
            </a:xfrm>
          </p:grpSpPr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36F4D222-2060-2F95-C549-536153A8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89FDBFD1-8F30-BCE9-811F-6939AF21AE4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BE6047D8-40F5-C3F3-B4B7-2C437904E210}"/>
                </a:ext>
              </a:extLst>
            </p:cNvPr>
            <p:cNvGrpSpPr/>
            <p:nvPr/>
          </p:nvGrpSpPr>
          <p:grpSpPr>
            <a:xfrm>
              <a:off x="7218492" y="3920135"/>
              <a:ext cx="166255" cy="411480"/>
              <a:chOff x="10917758" y="2967123"/>
              <a:chExt cx="166255" cy="411480"/>
            </a:xfrm>
          </p:grpSpPr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2FCA9E0-FF52-39BB-9359-A08FC94A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BC77A9C4-2D62-A468-5553-3C8414A81062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DC58DEA0-5E7B-DB7A-CB15-91DF2146A7A2}"/>
                </a:ext>
              </a:extLst>
            </p:cNvPr>
            <p:cNvGrpSpPr/>
            <p:nvPr/>
          </p:nvGrpSpPr>
          <p:grpSpPr>
            <a:xfrm>
              <a:off x="7441015" y="3854060"/>
              <a:ext cx="166255" cy="411480"/>
              <a:chOff x="10049541" y="3855400"/>
              <a:chExt cx="166255" cy="411480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872BE2B9-4042-956D-5AEE-86D9F326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903C0990-9D82-9978-3A79-4C5B6ADADF18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EE63F6D-2855-ADCD-AF3E-DDB9EDB83955}"/>
                </a:ext>
              </a:extLst>
            </p:cNvPr>
            <p:cNvGrpSpPr/>
            <p:nvPr/>
          </p:nvGrpSpPr>
          <p:grpSpPr>
            <a:xfrm>
              <a:off x="8897273" y="950155"/>
              <a:ext cx="166255" cy="411480"/>
              <a:chOff x="9499652" y="2815478"/>
              <a:chExt cx="166255" cy="411480"/>
            </a:xfrm>
          </p:grpSpPr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F82CA159-DAA7-1128-B2C2-FF7128BC2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DBD5C274-764B-8F96-FEF3-F9A358F4BE3F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4B1D0C69-8F94-619F-95C2-4852560144E9}"/>
                </a:ext>
              </a:extLst>
            </p:cNvPr>
            <p:cNvGrpSpPr/>
            <p:nvPr/>
          </p:nvGrpSpPr>
          <p:grpSpPr>
            <a:xfrm>
              <a:off x="8670216" y="1846630"/>
              <a:ext cx="166255" cy="411480"/>
              <a:chOff x="10935979" y="3496884"/>
              <a:chExt cx="166255" cy="411480"/>
            </a:xfrm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0F2821D-35DB-3B3E-481D-D94FED9F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D6902B30-3F1D-27AF-E359-F3465B45BAA7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4EB03C80-5250-9A13-2C2F-750D1828B17B}"/>
                </a:ext>
              </a:extLst>
            </p:cNvPr>
            <p:cNvGrpSpPr/>
            <p:nvPr/>
          </p:nvGrpSpPr>
          <p:grpSpPr>
            <a:xfrm>
              <a:off x="8796619" y="2019005"/>
              <a:ext cx="166255" cy="411480"/>
              <a:chOff x="9496981" y="3550600"/>
              <a:chExt cx="166255" cy="411480"/>
            </a:xfrm>
          </p:grpSpPr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3C713143-B5A6-2D44-7B8A-BD785EA8C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A8725BFF-1E6E-D3D1-3E60-40DB71970E3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12D5CD1E-2D74-C312-1435-3933A9214BBF}"/>
                </a:ext>
              </a:extLst>
            </p:cNvPr>
            <p:cNvGrpSpPr/>
            <p:nvPr/>
          </p:nvGrpSpPr>
          <p:grpSpPr>
            <a:xfrm>
              <a:off x="8923551" y="3845762"/>
              <a:ext cx="166255" cy="411480"/>
              <a:chOff x="9499652" y="2815478"/>
              <a:chExt cx="166255" cy="411480"/>
            </a:xfrm>
          </p:grpSpPr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F2499AC3-B192-CB3A-4E92-2E925BC1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4C4AA6DF-87CC-99E0-B57C-A4DCB6CA44B4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809DE142-9C0D-22F1-86FB-9EAA3AC88E96}"/>
                </a:ext>
              </a:extLst>
            </p:cNvPr>
            <p:cNvGrpSpPr/>
            <p:nvPr/>
          </p:nvGrpSpPr>
          <p:grpSpPr>
            <a:xfrm>
              <a:off x="8664962" y="3701714"/>
              <a:ext cx="166255" cy="411480"/>
              <a:chOff x="10935979" y="3496884"/>
              <a:chExt cx="166255" cy="411480"/>
            </a:xfrm>
          </p:grpSpPr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076F7EE0-977D-0940-81E6-A130CE3DF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8EFA6308-604A-9555-BF6A-07F76975DA69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E3A7476F-E71D-2E30-10B5-83F78D601464}"/>
                </a:ext>
              </a:extLst>
            </p:cNvPr>
            <p:cNvGrpSpPr/>
            <p:nvPr/>
          </p:nvGrpSpPr>
          <p:grpSpPr>
            <a:xfrm>
              <a:off x="8791365" y="3984442"/>
              <a:ext cx="166255" cy="411480"/>
              <a:chOff x="9496981" y="3550600"/>
              <a:chExt cx="166255" cy="411480"/>
            </a:xfrm>
          </p:grpSpPr>
          <p:cxnSp>
            <p:nvCxnSpPr>
              <p:cNvPr id="739" name="Straight Connector 738">
                <a:extLst>
                  <a:ext uri="{FF2B5EF4-FFF2-40B4-BE49-F238E27FC236}">
                    <a16:creationId xmlns:a16="http://schemas.microsoft.com/office/drawing/2014/main" id="{17D3E1CD-5981-F969-05BC-40FB365B7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8C59C926-4DE3-7239-0359-DDF4FB577152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80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122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Olazcuaga,Laure</dc:creator>
  <cp:lastModifiedBy>Olazcuaga,Laure</cp:lastModifiedBy>
  <cp:revision>17</cp:revision>
  <dcterms:created xsi:type="dcterms:W3CDTF">2021-11-24T22:47:51Z</dcterms:created>
  <dcterms:modified xsi:type="dcterms:W3CDTF">2022-06-16T23:57:51Z</dcterms:modified>
</cp:coreProperties>
</file>