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3104813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/>
    <p:restoredTop sz="94687"/>
  </p:normalViewPr>
  <p:slideViewPr>
    <p:cSldViewPr snapToGrid="0" snapToObjects="1">
      <p:cViewPr>
        <p:scale>
          <a:sx n="78" d="100"/>
          <a:sy n="78" d="100"/>
        </p:scale>
        <p:origin x="271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102" y="1316958"/>
            <a:ext cx="9828610" cy="2801561"/>
          </a:xfrm>
        </p:spPr>
        <p:txBody>
          <a:bodyPr anchor="b"/>
          <a:lstStyle>
            <a:lvl1pPr algn="ctr">
              <a:defRPr sz="6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102" y="4226558"/>
            <a:ext cx="9828610" cy="1942838"/>
          </a:xfrm>
        </p:spPr>
        <p:txBody>
          <a:bodyPr/>
          <a:lstStyle>
            <a:lvl1pPr marL="0" indent="0" algn="ctr">
              <a:buNone/>
              <a:defRPr sz="2580"/>
            </a:lvl1pPr>
            <a:lvl2pPr marL="491444" indent="0" algn="ctr">
              <a:buNone/>
              <a:defRPr sz="2150"/>
            </a:lvl2pPr>
            <a:lvl3pPr marL="982889" indent="0" algn="ctr">
              <a:buNone/>
              <a:defRPr sz="1935"/>
            </a:lvl3pPr>
            <a:lvl4pPr marL="1474333" indent="0" algn="ctr">
              <a:buNone/>
              <a:defRPr sz="1720"/>
            </a:lvl4pPr>
            <a:lvl5pPr marL="1965777" indent="0" algn="ctr">
              <a:buNone/>
              <a:defRPr sz="1720"/>
            </a:lvl5pPr>
            <a:lvl6pPr marL="2457221" indent="0" algn="ctr">
              <a:buNone/>
              <a:defRPr sz="1720"/>
            </a:lvl6pPr>
            <a:lvl7pPr marL="2948666" indent="0" algn="ctr">
              <a:buNone/>
              <a:defRPr sz="1720"/>
            </a:lvl7pPr>
            <a:lvl8pPr marL="3440110" indent="0" algn="ctr">
              <a:buNone/>
              <a:defRPr sz="1720"/>
            </a:lvl8pPr>
            <a:lvl9pPr marL="3931554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8132" y="428430"/>
            <a:ext cx="2825725" cy="6819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956" y="428430"/>
            <a:ext cx="8313366" cy="6819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131" y="2006172"/>
            <a:ext cx="11302901" cy="3347344"/>
          </a:xfrm>
        </p:spPr>
        <p:txBody>
          <a:bodyPr anchor="b"/>
          <a:lstStyle>
            <a:lvl1pPr>
              <a:defRPr sz="6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131" y="5385183"/>
            <a:ext cx="11302901" cy="1760289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1pPr>
            <a:lvl2pPr marL="491444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889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33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77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22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666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11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55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956" y="2142151"/>
            <a:ext cx="5569546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4311" y="2142151"/>
            <a:ext cx="5569546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663" y="428431"/>
            <a:ext cx="11302901" cy="1555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663" y="1972642"/>
            <a:ext cx="5543950" cy="966762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44" indent="0">
              <a:buNone/>
              <a:defRPr sz="2150" b="1"/>
            </a:lvl2pPr>
            <a:lvl3pPr marL="982889" indent="0">
              <a:buNone/>
              <a:defRPr sz="1935" b="1"/>
            </a:lvl3pPr>
            <a:lvl4pPr marL="1474333" indent="0">
              <a:buNone/>
              <a:defRPr sz="1720" b="1"/>
            </a:lvl4pPr>
            <a:lvl5pPr marL="1965777" indent="0">
              <a:buNone/>
              <a:defRPr sz="1720" b="1"/>
            </a:lvl5pPr>
            <a:lvl6pPr marL="2457221" indent="0">
              <a:buNone/>
              <a:defRPr sz="1720" b="1"/>
            </a:lvl6pPr>
            <a:lvl7pPr marL="2948666" indent="0">
              <a:buNone/>
              <a:defRPr sz="1720" b="1"/>
            </a:lvl7pPr>
            <a:lvl8pPr marL="3440110" indent="0">
              <a:buNone/>
              <a:defRPr sz="1720" b="1"/>
            </a:lvl8pPr>
            <a:lvl9pPr marL="3931554" indent="0">
              <a:buNone/>
              <a:defRPr sz="1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63" y="2939404"/>
            <a:ext cx="5543950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4312" y="1972642"/>
            <a:ext cx="5571252" cy="966762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44" indent="0">
              <a:buNone/>
              <a:defRPr sz="2150" b="1"/>
            </a:lvl2pPr>
            <a:lvl3pPr marL="982889" indent="0">
              <a:buNone/>
              <a:defRPr sz="1935" b="1"/>
            </a:lvl3pPr>
            <a:lvl4pPr marL="1474333" indent="0">
              <a:buNone/>
              <a:defRPr sz="1720" b="1"/>
            </a:lvl4pPr>
            <a:lvl5pPr marL="1965777" indent="0">
              <a:buNone/>
              <a:defRPr sz="1720" b="1"/>
            </a:lvl5pPr>
            <a:lvl6pPr marL="2457221" indent="0">
              <a:buNone/>
              <a:defRPr sz="1720" b="1"/>
            </a:lvl6pPr>
            <a:lvl7pPr marL="2948666" indent="0">
              <a:buNone/>
              <a:defRPr sz="1720" b="1"/>
            </a:lvl7pPr>
            <a:lvl8pPr marL="3440110" indent="0">
              <a:buNone/>
              <a:defRPr sz="1720" b="1"/>
            </a:lvl8pPr>
            <a:lvl9pPr marL="3931554" indent="0">
              <a:buNone/>
              <a:defRPr sz="1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4312" y="2939404"/>
            <a:ext cx="5571252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663" y="536469"/>
            <a:ext cx="4226643" cy="1877642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252" y="1158625"/>
            <a:ext cx="6634312" cy="5718613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663" y="2414111"/>
            <a:ext cx="4226643" cy="4472440"/>
          </a:xfrm>
        </p:spPr>
        <p:txBody>
          <a:bodyPr/>
          <a:lstStyle>
            <a:lvl1pPr marL="0" indent="0">
              <a:buNone/>
              <a:defRPr sz="1720"/>
            </a:lvl1pPr>
            <a:lvl2pPr marL="491444" indent="0">
              <a:buNone/>
              <a:defRPr sz="1505"/>
            </a:lvl2pPr>
            <a:lvl3pPr marL="982889" indent="0">
              <a:buNone/>
              <a:defRPr sz="1290"/>
            </a:lvl3pPr>
            <a:lvl4pPr marL="1474333" indent="0">
              <a:buNone/>
              <a:defRPr sz="1075"/>
            </a:lvl4pPr>
            <a:lvl5pPr marL="1965777" indent="0">
              <a:buNone/>
              <a:defRPr sz="1075"/>
            </a:lvl5pPr>
            <a:lvl6pPr marL="2457221" indent="0">
              <a:buNone/>
              <a:defRPr sz="1075"/>
            </a:lvl6pPr>
            <a:lvl7pPr marL="2948666" indent="0">
              <a:buNone/>
              <a:defRPr sz="1075"/>
            </a:lvl7pPr>
            <a:lvl8pPr marL="3440110" indent="0">
              <a:buNone/>
              <a:defRPr sz="1075"/>
            </a:lvl8pPr>
            <a:lvl9pPr marL="3931554" indent="0">
              <a:buNone/>
              <a:defRPr sz="10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663" y="536469"/>
            <a:ext cx="4226643" cy="1877642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1252" y="1158625"/>
            <a:ext cx="6634312" cy="5718613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44" indent="0">
              <a:buNone/>
              <a:defRPr sz="3010"/>
            </a:lvl2pPr>
            <a:lvl3pPr marL="982889" indent="0">
              <a:buNone/>
              <a:defRPr sz="2580"/>
            </a:lvl3pPr>
            <a:lvl4pPr marL="1474333" indent="0">
              <a:buNone/>
              <a:defRPr sz="2150"/>
            </a:lvl4pPr>
            <a:lvl5pPr marL="1965777" indent="0">
              <a:buNone/>
              <a:defRPr sz="2150"/>
            </a:lvl5pPr>
            <a:lvl6pPr marL="2457221" indent="0">
              <a:buNone/>
              <a:defRPr sz="2150"/>
            </a:lvl6pPr>
            <a:lvl7pPr marL="2948666" indent="0">
              <a:buNone/>
              <a:defRPr sz="2150"/>
            </a:lvl7pPr>
            <a:lvl8pPr marL="3440110" indent="0">
              <a:buNone/>
              <a:defRPr sz="2150"/>
            </a:lvl8pPr>
            <a:lvl9pPr marL="3931554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663" y="2414111"/>
            <a:ext cx="4226643" cy="4472440"/>
          </a:xfrm>
        </p:spPr>
        <p:txBody>
          <a:bodyPr/>
          <a:lstStyle>
            <a:lvl1pPr marL="0" indent="0">
              <a:buNone/>
              <a:defRPr sz="1720"/>
            </a:lvl1pPr>
            <a:lvl2pPr marL="491444" indent="0">
              <a:buNone/>
              <a:defRPr sz="1505"/>
            </a:lvl2pPr>
            <a:lvl3pPr marL="982889" indent="0">
              <a:buNone/>
              <a:defRPr sz="1290"/>
            </a:lvl3pPr>
            <a:lvl4pPr marL="1474333" indent="0">
              <a:buNone/>
              <a:defRPr sz="1075"/>
            </a:lvl4pPr>
            <a:lvl5pPr marL="1965777" indent="0">
              <a:buNone/>
              <a:defRPr sz="1075"/>
            </a:lvl5pPr>
            <a:lvl6pPr marL="2457221" indent="0">
              <a:buNone/>
              <a:defRPr sz="1075"/>
            </a:lvl6pPr>
            <a:lvl7pPr marL="2948666" indent="0">
              <a:buNone/>
              <a:defRPr sz="1075"/>
            </a:lvl7pPr>
            <a:lvl8pPr marL="3440110" indent="0">
              <a:buNone/>
              <a:defRPr sz="1075"/>
            </a:lvl8pPr>
            <a:lvl9pPr marL="3931554" indent="0">
              <a:buNone/>
              <a:defRPr sz="10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956" y="428431"/>
            <a:ext cx="11302901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56" y="2142151"/>
            <a:ext cx="11302901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956" y="7458413"/>
            <a:ext cx="2948583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02D9-1666-404F-B7C3-ECDAF4F16E7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970" y="7458413"/>
            <a:ext cx="442287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5274" y="7458413"/>
            <a:ext cx="2948583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15ED-8D6F-2549-81F8-A5A9AEE9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82889" rtl="0" eaLnBrk="1" latinLnBrk="0" hangingPunct="1">
        <a:lnSpc>
          <a:spcPct val="90000"/>
        </a:lnSpc>
        <a:spcBef>
          <a:spcPct val="0"/>
        </a:spcBef>
        <a:buNone/>
        <a:defRPr sz="4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722" indent="-245722" algn="l" defTabSz="982889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1pPr>
      <a:lvl2pPr marL="737166" indent="-245722" algn="l" defTabSz="98288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2pPr>
      <a:lvl3pPr marL="1228611" indent="-245722" algn="l" defTabSz="98288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055" indent="-245722" algn="l" defTabSz="98288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499" indent="-245722" algn="l" defTabSz="98288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2944" indent="-245722" algn="l" defTabSz="98288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388" indent="-245722" algn="l" defTabSz="98288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5832" indent="-245722" algn="l" defTabSz="98288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276" indent="-245722" algn="l" defTabSz="98288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44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889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333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777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221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666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110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554" algn="l" defTabSz="982889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6E01A7-C6E5-C64E-952D-B1CA11B9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21" y="2194226"/>
            <a:ext cx="8752702" cy="563932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6078C-1BE3-9447-9BD1-9846B39FA96E}"/>
              </a:ext>
            </a:extLst>
          </p:cNvPr>
          <p:cNvGrpSpPr/>
          <p:nvPr/>
        </p:nvGrpSpPr>
        <p:grpSpPr>
          <a:xfrm>
            <a:off x="212887" y="235995"/>
            <a:ext cx="1648057" cy="1716124"/>
            <a:chOff x="373440" y="192767"/>
            <a:chExt cx="2327557" cy="2423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B44634-6428-8846-85C5-A38CD76CD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057" b="8982"/>
            <a:stretch/>
          </p:blipFill>
          <p:spPr>
            <a:xfrm>
              <a:off x="373440" y="192767"/>
              <a:ext cx="2327557" cy="242368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EA4CBA-DA88-A14F-B4BC-183D7270875C}"/>
                </a:ext>
              </a:extLst>
            </p:cNvPr>
            <p:cNvSpPr/>
            <p:nvPr/>
          </p:nvSpPr>
          <p:spPr>
            <a:xfrm>
              <a:off x="1437643" y="1897998"/>
              <a:ext cx="840260" cy="6054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906AA52-F2FB-AC47-90E1-D27BBF3B16BC}"/>
              </a:ext>
            </a:extLst>
          </p:cNvPr>
          <p:cNvSpPr/>
          <p:nvPr/>
        </p:nvSpPr>
        <p:spPr>
          <a:xfrm>
            <a:off x="1959534" y="2182280"/>
            <a:ext cx="8752702" cy="5638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5CEFDA-5BD3-DC45-BA17-F27802A27285}"/>
              </a:ext>
            </a:extLst>
          </p:cNvPr>
          <p:cNvCxnSpPr>
            <a:cxnSpLocks/>
          </p:cNvCxnSpPr>
          <p:nvPr/>
        </p:nvCxnSpPr>
        <p:spPr>
          <a:xfrm>
            <a:off x="1561365" y="1443409"/>
            <a:ext cx="9150872" cy="7388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89F363-8246-9646-815B-13C53BD68355}"/>
              </a:ext>
            </a:extLst>
          </p:cNvPr>
          <p:cNvCxnSpPr>
            <a:cxnSpLocks/>
          </p:cNvCxnSpPr>
          <p:nvPr/>
        </p:nvCxnSpPr>
        <p:spPr>
          <a:xfrm>
            <a:off x="966411" y="1872128"/>
            <a:ext cx="993127" cy="58318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FFA6413-E481-6E4B-8C2F-4FCC6EA7C7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738" t="39607" b="39087"/>
          <a:stretch/>
        </p:blipFill>
        <p:spPr>
          <a:xfrm>
            <a:off x="10839356" y="4284617"/>
            <a:ext cx="2139320" cy="1653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D3E00-94B3-B84B-BE8D-5A27CCF0C8BD}"/>
              </a:ext>
            </a:extLst>
          </p:cNvPr>
          <p:cNvSpPr txBox="1"/>
          <p:nvPr/>
        </p:nvSpPr>
        <p:spPr>
          <a:xfrm>
            <a:off x="10745877" y="4284615"/>
            <a:ext cx="23262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Fly populations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DBBA6-2BCB-C247-B912-7EEC7A6CB652}"/>
              </a:ext>
            </a:extLst>
          </p:cNvPr>
          <p:cNvSpPr txBox="1"/>
          <p:nvPr/>
        </p:nvSpPr>
        <p:spPr>
          <a:xfrm>
            <a:off x="11256634" y="4659547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Cherry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307E4-6C4E-4347-B073-4D9B638D2BFC}"/>
              </a:ext>
            </a:extLst>
          </p:cNvPr>
          <p:cNvSpPr txBox="1"/>
          <p:nvPr/>
        </p:nvSpPr>
        <p:spPr>
          <a:xfrm>
            <a:off x="11256631" y="50152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Strawberry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0B42E-31D4-604F-9A76-58D8E8942835}"/>
              </a:ext>
            </a:extLst>
          </p:cNvPr>
          <p:cNvSpPr txBox="1"/>
          <p:nvPr/>
        </p:nvSpPr>
        <p:spPr>
          <a:xfrm>
            <a:off x="11256631" y="5387406"/>
            <a:ext cx="12747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Blackberry</a:t>
            </a:r>
          </a:p>
        </p:txBody>
      </p:sp>
    </p:spTree>
    <p:extLst>
      <p:ext uri="{BB962C8B-B14F-4D97-AF65-F5344CB8AC3E}">
        <p14:creationId xmlns:p14="http://schemas.microsoft.com/office/powerpoint/2010/main" val="232571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Olazcuaga,Laure</dc:creator>
  <cp:lastModifiedBy>Olazcuaga,Laure</cp:lastModifiedBy>
  <cp:revision>7</cp:revision>
  <dcterms:created xsi:type="dcterms:W3CDTF">2021-05-12T16:30:55Z</dcterms:created>
  <dcterms:modified xsi:type="dcterms:W3CDTF">2022-03-01T16:31:46Z</dcterms:modified>
</cp:coreProperties>
</file>