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6.xml" ContentType="application/vnd.openxmlformats-officedocument.presentationml.tags+xml"/>
  <Override PartName="/ppt/notesSlides/notesSlide1.xml" ContentType="application/vnd.openxmlformats-officedocument.presentationml.notesSlide+xml"/>
  <Override PartName="/ppt/tags/tag57.xml" ContentType="application/vnd.openxmlformats-officedocument.presentationml.tags+xml"/>
  <Override PartName="/ppt/notesSlides/notesSlide2.xml" ContentType="application/vnd.openxmlformats-officedocument.presentationml.notesSlide+xml"/>
  <Override PartName="/ppt/tags/tag58.xml" ContentType="application/vnd.openxmlformats-officedocument.presentationml.tags+xml"/>
  <Override PartName="/ppt/notesSlides/notesSlide3.xml" ContentType="application/vnd.openxmlformats-officedocument.presentationml.notesSlide+xml"/>
  <Override PartName="/ppt/tags/tag59.xml" ContentType="application/vnd.openxmlformats-officedocument.presentationml.tags+xml"/>
  <Override PartName="/ppt/notesSlides/notesSlide4.xml" ContentType="application/vnd.openxmlformats-officedocument.presentationml.notesSlide+xml"/>
  <Override PartName="/ppt/tags/tag60.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323" r:id="rId4"/>
  </p:sldMasterIdLst>
  <p:notesMasterIdLst>
    <p:notesMasterId r:id="rId10"/>
  </p:notesMasterIdLst>
  <p:handoutMasterIdLst>
    <p:handoutMasterId r:id="rId11"/>
  </p:handoutMasterIdLst>
  <p:sldIdLst>
    <p:sldId id="2147378548" r:id="rId5"/>
    <p:sldId id="2147378549" r:id="rId6"/>
    <p:sldId id="2147378550" r:id="rId7"/>
    <p:sldId id="2147378553" r:id="rId8"/>
    <p:sldId id="2147378558" r:id="rId9"/>
  </p:sldIdLst>
  <p:sldSz cx="12192000" cy="6858000"/>
  <p:notesSz cx="9236075" cy="6950075"/>
  <p:custShowLst>
    <p:custShow name="Format Guide Workshop" id="0">
      <p:sldLst/>
    </p:custShow>
  </p:custShowLst>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A4A3A4"/>
          </p15:clr>
        </p15:guide>
        <p15:guide id="3" orient="horz" pos="216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FF"/>
    <a:srgbClr val="85E7C4"/>
    <a:srgbClr val="89DABD"/>
    <a:srgbClr val="3495A2"/>
    <a:srgbClr val="1E889A"/>
    <a:srgbClr val="707070"/>
    <a:srgbClr val="057150"/>
    <a:srgbClr val="0E3E46"/>
    <a:srgbClr val="30C1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91"/>
    <p:restoredTop sz="94830"/>
  </p:normalViewPr>
  <p:slideViewPr>
    <p:cSldViewPr snapToGrid="0">
      <p:cViewPr varScale="1">
        <p:scale>
          <a:sx n="121" d="100"/>
          <a:sy n="121" d="100"/>
        </p:scale>
        <p:origin x="1056" y="176"/>
      </p:cViewPr>
      <p:guideLst>
        <p:guide pos="3840"/>
        <p:guide orient="horz" pos="216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02299" cy="348711"/>
          </a:xfrm>
          <a:prstGeom prst="rect">
            <a:avLst/>
          </a:prstGeom>
        </p:spPr>
        <p:txBody>
          <a:bodyPr vert="horz" lIns="92492" tIns="46246" rIns="92492" bIns="46246" rtlCol="0"/>
          <a:lstStyle>
            <a:lvl1pPr algn="l">
              <a:defRPr sz="1200"/>
            </a:lvl1pPr>
          </a:lstStyle>
          <a:p>
            <a:endParaRPr lang="en-US" sz="800"/>
          </a:p>
        </p:txBody>
      </p:sp>
      <p:sp>
        <p:nvSpPr>
          <p:cNvPr id="3" name="Date Placeholder 2"/>
          <p:cNvSpPr>
            <a:spLocks noGrp="1"/>
          </p:cNvSpPr>
          <p:nvPr>
            <p:ph type="dt" sz="quarter" idx="1"/>
          </p:nvPr>
        </p:nvSpPr>
        <p:spPr>
          <a:xfrm>
            <a:off x="5231641" y="2"/>
            <a:ext cx="4002299" cy="348711"/>
          </a:xfrm>
          <a:prstGeom prst="rect">
            <a:avLst/>
          </a:prstGeom>
        </p:spPr>
        <p:txBody>
          <a:bodyPr vert="horz" lIns="92492" tIns="46246" rIns="92492" bIns="46246" rtlCol="0"/>
          <a:lstStyle>
            <a:lvl1pPr algn="r">
              <a:defRPr sz="1200"/>
            </a:lvl1pPr>
          </a:lstStyle>
          <a:p>
            <a:fld id="{57691E93-EF64-46CC-85E2-BBB5BEDB9501}" type="datetimeFigureOut">
              <a:rPr lang="en-US" sz="800"/>
              <a:t>10/28/22</a:t>
            </a:fld>
            <a:endParaRPr lang="en-US" sz="800"/>
          </a:p>
        </p:txBody>
      </p:sp>
      <p:sp>
        <p:nvSpPr>
          <p:cNvPr id="4" name="Footer Placeholder 3"/>
          <p:cNvSpPr>
            <a:spLocks noGrp="1"/>
          </p:cNvSpPr>
          <p:nvPr>
            <p:ph type="ftr" sz="quarter" idx="2"/>
          </p:nvPr>
        </p:nvSpPr>
        <p:spPr>
          <a:xfrm>
            <a:off x="2" y="6601367"/>
            <a:ext cx="4002299" cy="348710"/>
          </a:xfrm>
          <a:prstGeom prst="rect">
            <a:avLst/>
          </a:prstGeom>
        </p:spPr>
        <p:txBody>
          <a:bodyPr vert="horz" lIns="92492" tIns="46246" rIns="92492" bIns="46246" rtlCol="0" anchor="b"/>
          <a:lstStyle>
            <a:lvl1pPr algn="l">
              <a:defRPr sz="1200"/>
            </a:lvl1pPr>
          </a:lstStyle>
          <a:p>
            <a:endParaRPr lang="en-US" sz="800"/>
          </a:p>
        </p:txBody>
      </p:sp>
      <p:sp>
        <p:nvSpPr>
          <p:cNvPr id="5" name="Slide Number Placeholder 4"/>
          <p:cNvSpPr>
            <a:spLocks noGrp="1"/>
          </p:cNvSpPr>
          <p:nvPr>
            <p:ph type="sldNum" sz="quarter" idx="3"/>
          </p:nvPr>
        </p:nvSpPr>
        <p:spPr>
          <a:xfrm>
            <a:off x="5231641" y="6601367"/>
            <a:ext cx="4002299" cy="348710"/>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406893"/>
            <a:ext cx="9233938" cy="1543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a:p>
        </p:txBody>
      </p:sp>
      <p:sp>
        <p:nvSpPr>
          <p:cNvPr id="2" name="Header Placeholder 1"/>
          <p:cNvSpPr>
            <a:spLocks noGrp="1"/>
          </p:cNvSpPr>
          <p:nvPr>
            <p:ph type="hdr" sz="quarter"/>
          </p:nvPr>
        </p:nvSpPr>
        <p:spPr>
          <a:xfrm>
            <a:off x="109538" y="2"/>
            <a:ext cx="3892763" cy="348711"/>
          </a:xfrm>
          <a:prstGeom prst="rect">
            <a:avLst/>
          </a:prstGeom>
        </p:spPr>
        <p:txBody>
          <a:bodyPr vert="horz" lIns="92492" tIns="46246" rIns="92492" bIns="46246" rtlCol="0"/>
          <a:lstStyle>
            <a:lvl1pPr algn="l">
              <a:defRPr sz="800"/>
            </a:lvl1pPr>
          </a:lstStyle>
          <a:p>
            <a:endParaRPr lang="en-US"/>
          </a:p>
        </p:txBody>
      </p:sp>
      <p:sp>
        <p:nvSpPr>
          <p:cNvPr id="3" name="Date Placeholder 2"/>
          <p:cNvSpPr>
            <a:spLocks noGrp="1"/>
          </p:cNvSpPr>
          <p:nvPr>
            <p:ph type="dt" idx="1"/>
          </p:nvPr>
        </p:nvSpPr>
        <p:spPr>
          <a:xfrm>
            <a:off x="5231641" y="2"/>
            <a:ext cx="3894897" cy="348711"/>
          </a:xfrm>
          <a:prstGeom prst="rect">
            <a:avLst/>
          </a:prstGeom>
        </p:spPr>
        <p:txBody>
          <a:bodyPr vert="horz" lIns="92492" tIns="46246" rIns="92492" bIns="46246" rtlCol="0"/>
          <a:lstStyle>
            <a:lvl1pPr algn="r">
              <a:defRPr sz="800"/>
            </a:lvl1pPr>
          </a:lstStyle>
          <a:p>
            <a:fld id="{3AD9BDA7-98EF-4344-B91C-30A07E8A84B0}" type="datetimeFigureOut">
              <a:rPr lang="en-US" smtClean="0"/>
              <a:pPr/>
              <a:t>10/28/22</a:t>
            </a:fld>
            <a:endParaRPr lang="en-US"/>
          </a:p>
        </p:txBody>
      </p:sp>
      <p:sp>
        <p:nvSpPr>
          <p:cNvPr id="4" name="Slide Image Placeholder 3"/>
          <p:cNvSpPr>
            <a:spLocks noGrp="1" noRot="1" noChangeAspect="1"/>
          </p:cNvSpPr>
          <p:nvPr>
            <p:ph type="sldImg" idx="2"/>
          </p:nvPr>
        </p:nvSpPr>
        <p:spPr>
          <a:xfrm>
            <a:off x="109538" y="209550"/>
            <a:ext cx="9017000" cy="5072063"/>
          </a:xfrm>
          <a:prstGeom prst="rect">
            <a:avLst/>
          </a:prstGeom>
          <a:noFill/>
          <a:ln w="9525">
            <a:solidFill>
              <a:schemeClr val="bg2"/>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124053" y="5490869"/>
            <a:ext cx="8987970" cy="674425"/>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09538" y="6601367"/>
            <a:ext cx="3892763" cy="348710"/>
          </a:xfrm>
          <a:prstGeom prst="rect">
            <a:avLst/>
          </a:prstGeom>
        </p:spPr>
        <p:txBody>
          <a:bodyPr vert="horz" lIns="92492" tIns="46246" rIns="92492" bIns="46246" rtlCol="0" anchor="b"/>
          <a:lstStyle>
            <a:lvl1pPr algn="l">
              <a:defRPr sz="800"/>
            </a:lvl1pPr>
          </a:lstStyle>
          <a:p>
            <a:endParaRPr lang="en-US"/>
          </a:p>
        </p:txBody>
      </p:sp>
      <p:sp>
        <p:nvSpPr>
          <p:cNvPr id="7" name="Slide Number Placeholder 6"/>
          <p:cNvSpPr>
            <a:spLocks noGrp="1"/>
          </p:cNvSpPr>
          <p:nvPr>
            <p:ph type="sldNum" sz="quarter" idx="5"/>
          </p:nvPr>
        </p:nvSpPr>
        <p:spPr>
          <a:xfrm>
            <a:off x="5231642" y="6601367"/>
            <a:ext cx="3880382" cy="348710"/>
          </a:xfrm>
          <a:prstGeom prst="rect">
            <a:avLst/>
          </a:prstGeom>
        </p:spPr>
        <p:txBody>
          <a:bodyPr vert="horz" lIns="92492" tIns="46246" rIns="92492" bIns="46246" rtlCol="0" anchor="b"/>
          <a:lstStyle>
            <a:lvl1pPr algn="r">
              <a:defRPr sz="800"/>
            </a:lvl1pPr>
          </a:lstStyle>
          <a:p>
            <a:r>
              <a:rPr lang="en-US"/>
              <a:t>Notes view: </a:t>
            </a:r>
            <a:fld id="{128CEAFE-FA94-43E5-B0FF-D47E1CCDD1B4}" type="slidenum">
              <a:rPr lang="en-US" smtClean="0"/>
              <a:pPr/>
              <a:t>‹#›</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190" userDrawn="1">
          <p15:clr>
            <a:srgbClr val="F26B43"/>
          </p15:clr>
        </p15:guide>
        <p15:guide id="2" pos="290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r>
              <a:rPr lang="en-US"/>
              <a:t>Notes view: </a:t>
            </a:r>
            <a:fld id="{128CEAFE-FA94-43E5-B0FF-D47E1CCDD1B4}" type="slidenum">
              <a:rPr lang="en-US" smtClean="0"/>
              <a:pPr/>
              <a:t>0</a:t>
            </a:fld>
            <a:endParaRPr lang="en-US"/>
          </a:p>
        </p:txBody>
      </p:sp>
    </p:spTree>
    <p:extLst>
      <p:ext uri="{BB962C8B-B14F-4D97-AF65-F5344CB8AC3E}">
        <p14:creationId xmlns:p14="http://schemas.microsoft.com/office/powerpoint/2010/main" val="380778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r>
              <a:rPr lang="en-US"/>
              <a:t>Notes view: </a:t>
            </a:r>
            <a:fld id="{128CEAFE-FA94-43E5-B0FF-D47E1CCDD1B4}" type="slidenum">
              <a:rPr lang="en-US" smtClean="0"/>
              <a:pPr/>
              <a:t>1</a:t>
            </a:fld>
            <a:endParaRPr lang="en-US"/>
          </a:p>
        </p:txBody>
      </p:sp>
    </p:spTree>
    <p:extLst>
      <p:ext uri="{BB962C8B-B14F-4D97-AF65-F5344CB8AC3E}">
        <p14:creationId xmlns:p14="http://schemas.microsoft.com/office/powerpoint/2010/main" val="159409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r>
              <a:rPr lang="en-US"/>
              <a:t>Notes view: </a:t>
            </a:r>
            <a:fld id="{128CEAFE-FA94-43E5-B0FF-D47E1CCDD1B4}" type="slidenum">
              <a:rPr lang="en-US" smtClean="0"/>
              <a:pPr/>
              <a:t>2</a:t>
            </a:fld>
            <a:endParaRPr lang="en-US"/>
          </a:p>
        </p:txBody>
      </p:sp>
    </p:spTree>
    <p:extLst>
      <p:ext uri="{BB962C8B-B14F-4D97-AF65-F5344CB8AC3E}">
        <p14:creationId xmlns:p14="http://schemas.microsoft.com/office/powerpoint/2010/main" val="168249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r>
              <a:rPr lang="en-US"/>
              <a:t>Notes view: </a:t>
            </a:r>
            <a:fld id="{128CEAFE-FA94-43E5-B0FF-D47E1CCDD1B4}" type="slidenum">
              <a:rPr lang="en-US" smtClean="0"/>
              <a:pPr/>
              <a:t>3</a:t>
            </a:fld>
            <a:endParaRPr lang="en-US"/>
          </a:p>
        </p:txBody>
      </p:sp>
    </p:spTree>
    <p:extLst>
      <p:ext uri="{BB962C8B-B14F-4D97-AF65-F5344CB8AC3E}">
        <p14:creationId xmlns:p14="http://schemas.microsoft.com/office/powerpoint/2010/main" val="3426054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r>
              <a:rPr lang="en-US"/>
              <a:t>Notes view: </a:t>
            </a:r>
            <a:fld id="{128CEAFE-FA94-43E5-B0FF-D47E1CCDD1B4}" type="slidenum">
              <a:rPr lang="en-US" smtClean="0"/>
              <a:pPr/>
              <a:t>4</a:t>
            </a:fld>
            <a:endParaRPr lang="en-US"/>
          </a:p>
        </p:txBody>
      </p:sp>
    </p:spTree>
    <p:extLst>
      <p:ext uri="{BB962C8B-B14F-4D97-AF65-F5344CB8AC3E}">
        <p14:creationId xmlns:p14="http://schemas.microsoft.com/office/powerpoint/2010/main" val="13701280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jpe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2.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jpe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31.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32.xml"/><Relationship Id="rId4"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tags" Target="../tags/tag33.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tags" Target="../tags/tag34.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1.xml"/><Relationship Id="rId1" Type="http://schemas.openxmlformats.org/officeDocument/2006/relationships/tags" Target="../tags/tag35.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1.xml"/><Relationship Id="rId1" Type="http://schemas.openxmlformats.org/officeDocument/2006/relationships/tags" Target="../tags/tag36.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1.xml"/><Relationship Id="rId1" Type="http://schemas.openxmlformats.org/officeDocument/2006/relationships/tags" Target="../tags/tag37.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1.xml"/><Relationship Id="rId1" Type="http://schemas.openxmlformats.org/officeDocument/2006/relationships/tags" Target="../tags/tag38.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1.xml"/><Relationship Id="rId1" Type="http://schemas.openxmlformats.org/officeDocument/2006/relationships/tags" Target="../tags/tag39.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1.xml"/><Relationship Id="rId1" Type="http://schemas.openxmlformats.org/officeDocument/2006/relationships/tags" Target="../tags/tag40.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1.xml"/><Relationship Id="rId1" Type="http://schemas.openxmlformats.org/officeDocument/2006/relationships/tags" Target="../tags/tag4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1.xml"/><Relationship Id="rId1" Type="http://schemas.openxmlformats.org/officeDocument/2006/relationships/tags" Target="../tags/tag42.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1.xml"/><Relationship Id="rId1" Type="http://schemas.openxmlformats.org/officeDocument/2006/relationships/tags" Target="../tags/tag43.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1.xml"/><Relationship Id="rId1" Type="http://schemas.openxmlformats.org/officeDocument/2006/relationships/tags" Target="../tags/tag44.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1.xml"/><Relationship Id="rId1" Type="http://schemas.openxmlformats.org/officeDocument/2006/relationships/tags" Target="../tags/tag45.xml"/><Relationship Id="rId4" Type="http://schemas.openxmlformats.org/officeDocument/2006/relationships/image" Target="../media/image1.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1.xml"/><Relationship Id="rId1" Type="http://schemas.openxmlformats.org/officeDocument/2006/relationships/tags" Target="../tags/tag46.xml"/><Relationship Id="rId4"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1.xml"/><Relationship Id="rId1" Type="http://schemas.openxmlformats.org/officeDocument/2006/relationships/tags" Target="../tags/tag47.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1.xml"/><Relationship Id="rId1" Type="http://schemas.openxmlformats.org/officeDocument/2006/relationships/tags" Target="../tags/tag48.xml"/><Relationship Id="rId4" Type="http://schemas.openxmlformats.org/officeDocument/2006/relationships/image" Target="../media/image1.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1.xml"/><Relationship Id="rId1" Type="http://schemas.openxmlformats.org/officeDocument/2006/relationships/tags" Target="../tags/tag49.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1.xml"/><Relationship Id="rId1" Type="http://schemas.openxmlformats.org/officeDocument/2006/relationships/tags" Target="../tags/tag50.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1.xml"/><Relationship Id="rId1" Type="http://schemas.openxmlformats.org/officeDocument/2006/relationships/tags" Target="../tags/tag51.xml"/><Relationship Id="rId4" Type="http://schemas.openxmlformats.org/officeDocument/2006/relationships/image" Target="../media/image1.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1.xml"/><Relationship Id="rId1" Type="http://schemas.openxmlformats.org/officeDocument/2006/relationships/tags" Target="../tags/tag52.xml"/><Relationship Id="rId4" Type="http://schemas.openxmlformats.org/officeDocument/2006/relationships/image" Target="../media/image1.emf"/></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49.bin"/></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Master" Target="../slideMasters/slideMaster1.xml"/><Relationship Id="rId1" Type="http://schemas.openxmlformats.org/officeDocument/2006/relationships/tags" Target="../tags/tag55.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1.xml"/><Relationship Id="rId5" Type="http://schemas.openxmlformats.org/officeDocument/2006/relationships/image" Target="../media/image5.png"/><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666213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p:blipFill>
        <p:spPr>
          <a:xfrm rot="16200000" flipH="1">
            <a:off x="8479064" y="1973272"/>
            <a:ext cx="580573" cy="6858000"/>
          </a:xfrm>
          <a:prstGeom prst="rect">
            <a:avLst/>
          </a:prstGeom>
        </p:spPr>
      </p:pic>
      <p:pic>
        <p:nvPicPr>
          <p:cNvPr id="17" name="Picture 16"/>
          <p:cNvPicPr>
            <a:picLocks noChangeAspect="1"/>
          </p:cNvPicPr>
          <p:nvPr userDrawn="1">
            <p:custDataLst>
              <p:tags r:id="rId2"/>
            </p:custDataLst>
          </p:nvPr>
        </p:nvPicPr>
        <p:blipFill>
          <a:blip r:embed="rId7" cstate="print">
            <a:extLst>
              <a:ext uri="{28A0092B-C50C-407E-A947-70E740481C1C}">
                <a14:useLocalDpi xmlns:a14="http://schemas.microsoft.com/office/drawing/2010/main"/>
              </a:ext>
            </a:extLst>
          </a:blip>
          <a:stretch>
            <a:fillRect/>
          </a:stretch>
        </p:blipFill>
        <p:spPr>
          <a:xfrm>
            <a:off x="0" y="0"/>
            <a:ext cx="12198351" cy="5276850"/>
          </a:xfrm>
          <a:prstGeom prst="rect">
            <a:avLst/>
          </a:prstGeom>
        </p:spPr>
      </p:pic>
      <p:sp>
        <p:nvSpPr>
          <p:cNvPr id="12" name="Rectangle 11"/>
          <p:cNvSpPr/>
          <p:nvPr userDrawn="1"/>
        </p:nvSpPr>
        <p:spPr bwMode="black">
          <a:xfrm>
            <a:off x="630936" y="626200"/>
            <a:ext cx="8125200" cy="5529600"/>
          </a:xfrm>
          <a:prstGeom prst="rect">
            <a:avLst/>
          </a:prstGeom>
          <a:gradFill flip="none" rotWithShape="1">
            <a:gsLst>
              <a:gs pos="0">
                <a:srgbClr val="333333">
                  <a:alpha val="93000"/>
                </a:srgbClr>
              </a:gs>
              <a:gs pos="100000">
                <a:srgbClr val="707070">
                  <a:alpha val="84706"/>
                </a:srgb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sym typeface="Trebuchet MS" panose="020B0603020202020204" pitchFamily="34" charset="0"/>
            </a:endParaRPr>
          </a:p>
        </p:txBody>
      </p:sp>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Logo</a:t>
            </a: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latin typeface="+mn-lt"/>
                <a:cs typeface="Arial" pitchFamily="34" charset="0"/>
              </a:defRPr>
            </a:lvl1pPr>
          </a:lstStyle>
          <a:p>
            <a:pPr lvl="0"/>
            <a:r>
              <a:rPr lang="en-US"/>
              <a:t>Click to edit date/place</a:t>
            </a:r>
          </a:p>
        </p:txBody>
      </p:sp>
      <p:sp>
        <p:nvSpPr>
          <p:cNvPr id="26" name="Subtitle 2"/>
          <p:cNvSpPr>
            <a:spLocks noGrp="1"/>
          </p:cNvSpPr>
          <p:nvPr>
            <p:ph type="subTitle" idx="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27" name="Title 1"/>
          <p:cNvSpPr>
            <a:spLocks noGrp="1"/>
          </p:cNvSpPr>
          <p:nvPr>
            <p:ph type="ctrTitle"/>
          </p:nvPr>
        </p:nvSpPr>
        <p:spPr bwMode="ltGray">
          <a:xfrm>
            <a:off x="957600" y="1886242"/>
            <a:ext cx="6868800" cy="3138423"/>
          </a:xfrm>
          <a:prstGeom prst="rect">
            <a:avLst/>
          </a:prstGeom>
        </p:spPr>
        <p:txBody>
          <a:bodyPr anchor="b">
            <a:normAutofit/>
          </a:bodyPr>
          <a:lstStyle>
            <a:lvl1pPr algn="l">
              <a:lnSpc>
                <a:spcPct val="93000"/>
              </a:lnSpc>
              <a:defRPr sz="5400">
                <a:solidFill>
                  <a:schemeClr val="bg1"/>
                </a:solidFill>
                <a:latin typeface="Trebuchet MS" panose="020B0603020202020204" pitchFamily="34" charset="0"/>
                <a:sym typeface="Trebuchet MS" panose="020B0603020202020204" pitchFamily="34" charset="0"/>
              </a:defRPr>
            </a:lvl1pPr>
          </a:lstStyle>
          <a:p>
            <a:r>
              <a:rPr lang="en-GB"/>
              <a:t>Click to edit Master title style</a:t>
            </a:r>
            <a:endParaRPr lang="en-US"/>
          </a:p>
        </p:txBody>
      </p:sp>
      <p:pic>
        <p:nvPicPr>
          <p:cNvPr id="15" name="Group 2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24250" y="861211"/>
            <a:ext cx="3357225" cy="1003155"/>
          </a:xfrm>
          <a:prstGeom prst="rect">
            <a:avLst/>
          </a:prstGeom>
        </p:spPr>
      </p:pic>
    </p:spTree>
    <p:extLst>
      <p:ext uri="{BB962C8B-B14F-4D97-AF65-F5344CB8AC3E}">
        <p14:creationId xmlns:p14="http://schemas.microsoft.com/office/powerpoint/2010/main" val="601726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pic>
        <p:nvPicPr>
          <p:cNvPr id="11"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4"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chemeClr val="tx2"/>
                </a:solidFill>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Tree>
    <p:extLst>
      <p:ext uri="{BB962C8B-B14F-4D97-AF65-F5344CB8AC3E}">
        <p14:creationId xmlns:p14="http://schemas.microsoft.com/office/powerpoint/2010/main" val="20234285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pic>
        <p:nvPicPr>
          <p:cNvPr id="13"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7875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6" name="Title 2"/>
          <p:cNvSpPr>
            <a:spLocks noGrp="1"/>
          </p:cNvSpPr>
          <p:nvPr>
            <p:ph type="title"/>
          </p:nvPr>
        </p:nvSpPr>
        <p:spPr>
          <a:xfrm>
            <a:off x="630000" y="622800"/>
            <a:ext cx="4673646" cy="941796"/>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GB"/>
              <a:t>Click to edit Master title style</a:t>
            </a:r>
            <a:endParaRPr lang="en-US"/>
          </a:p>
        </p:txBody>
      </p:sp>
    </p:spTree>
    <p:extLst>
      <p:ext uri="{BB962C8B-B14F-4D97-AF65-F5344CB8AC3E}">
        <p14:creationId xmlns:p14="http://schemas.microsoft.com/office/powerpoint/2010/main" val="1484056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90341"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11"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GB"/>
              <a:t>Click to edit Master title style</a:t>
            </a:r>
            <a:endParaRPr lang="en-US"/>
          </a:p>
        </p:txBody>
      </p:sp>
    </p:spTree>
    <p:extLst>
      <p:ext uri="{BB962C8B-B14F-4D97-AF65-F5344CB8AC3E}">
        <p14:creationId xmlns:p14="http://schemas.microsoft.com/office/powerpoint/2010/main" val="10792015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p:nvPr>
        </p:nvSpPr>
        <p:spPr>
          <a:xfrm>
            <a:off x="630000" y="2681103"/>
            <a:ext cx="3127881" cy="1495794"/>
          </a:xfrm>
          <a:prstGeom prst="rect">
            <a:avLst/>
          </a:prstGeom>
        </p:spPr>
        <p:txBody>
          <a:bodyPr anchor="ctr">
            <a:noAutofit/>
          </a:bodyPr>
          <a:lstStyle>
            <a:lvl1pPr>
              <a:defRPr sz="3200">
                <a:solidFill>
                  <a:schemeClr val="bg1"/>
                </a:solidFill>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66277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4" name="Title 1"/>
          <p:cNvSpPr>
            <a:spLocks noGrp="1"/>
          </p:cNvSpPr>
          <p:nvPr>
            <p:ph type="title"/>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Tree>
    <p:extLst>
      <p:ext uri="{BB962C8B-B14F-4D97-AF65-F5344CB8AC3E}">
        <p14:creationId xmlns:p14="http://schemas.microsoft.com/office/powerpoint/2010/main" val="652790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439442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a:t>Click to edit big statement text</a:t>
            </a:r>
          </a:p>
        </p:txBody>
      </p:sp>
    </p:spTree>
    <p:extLst>
      <p:ext uri="{BB962C8B-B14F-4D97-AF65-F5344CB8AC3E}">
        <p14:creationId xmlns:p14="http://schemas.microsoft.com/office/powerpoint/2010/main" val="2819713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707070"/>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a:t>Click to edit big statement text</a:t>
            </a:r>
          </a:p>
        </p:txBody>
      </p:sp>
    </p:spTree>
    <p:extLst>
      <p:ext uri="{BB962C8B-B14F-4D97-AF65-F5344CB8AC3E}">
        <p14:creationId xmlns:p14="http://schemas.microsoft.com/office/powerpoint/2010/main" val="4262757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noAutofit/>
          </a:bodyPr>
          <a:lstStyle/>
          <a:p>
            <a:endParaRPr lang="en-US">
              <a:solidFill>
                <a:srgbClr val="575757"/>
              </a:solidFill>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Tree>
    <p:extLst>
      <p:ext uri="{BB962C8B-B14F-4D97-AF65-F5344CB8AC3E}">
        <p14:creationId xmlns:p14="http://schemas.microsoft.com/office/powerpoint/2010/main" val="15690076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4" name="Title 3"/>
          <p:cNvSpPr>
            <a:spLocks noGrp="1"/>
          </p:cNvSpPr>
          <p:nvPr>
            <p:ph type="title"/>
          </p:nvPr>
        </p:nvSpPr>
        <p:spPr>
          <a:xfrm>
            <a:off x="630000" y="622800"/>
            <a:ext cx="10933200" cy="470898"/>
          </a:xfrm>
        </p:spPr>
        <p:txBody>
          <a:bodyPr/>
          <a:lstStyle>
            <a:lvl1pPr>
              <a:defRPr sz="3400">
                <a:solidFill>
                  <a:schemeClr val="bg1"/>
                </a:solidFill>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Tree>
    <p:extLst>
      <p:ext uri="{BB962C8B-B14F-4D97-AF65-F5344CB8AC3E}">
        <p14:creationId xmlns:p14="http://schemas.microsoft.com/office/powerpoint/2010/main" val="26927342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1860798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
        <p:nvSpPr>
          <p:cNvPr id="5" name="Title 4"/>
          <p:cNvSpPr>
            <a:spLocks noGrp="1"/>
          </p:cNvSpPr>
          <p:nvPr>
            <p:ph type="title"/>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GB"/>
              <a:t>Click to edit Master title style</a:t>
            </a:r>
            <a:endParaRPr lang="en-US"/>
          </a:p>
        </p:txBody>
      </p:sp>
    </p:spTree>
    <p:extLst>
      <p:ext uri="{BB962C8B-B14F-4D97-AF65-F5344CB8AC3E}">
        <p14:creationId xmlns:p14="http://schemas.microsoft.com/office/powerpoint/2010/main" val="8646459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Tree>
    <p:extLst>
      <p:ext uri="{BB962C8B-B14F-4D97-AF65-F5344CB8AC3E}">
        <p14:creationId xmlns:p14="http://schemas.microsoft.com/office/powerpoint/2010/main" val="721393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Tree>
    <p:extLst>
      <p:ext uri="{BB962C8B-B14F-4D97-AF65-F5344CB8AC3E}">
        <p14:creationId xmlns:p14="http://schemas.microsoft.com/office/powerpoint/2010/main" val="3760555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a:gradFill>
                  <a:gsLst>
                    <a:gs pos="100000">
                      <a:srgbClr val="09CC8F"/>
                    </a:gs>
                    <a:gs pos="2000">
                      <a:srgbClr val="89DABD"/>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
        <p:nvSpPr>
          <p:cNvPr id="12" name="Rectangle 11"/>
          <p:cNvSpPr/>
          <p:nvPr userDrawn="1"/>
        </p:nvSpPr>
        <p:spPr>
          <a:xfrm>
            <a:off x="5021826" y="1525757"/>
            <a:ext cx="6209072" cy="3600986"/>
          </a:xfrm>
          <a:prstGeom prst="rect">
            <a:avLst/>
          </a:prstGeom>
        </p:spPr>
        <p:txBody>
          <a:bodyPr wrap="square" lIns="0" tIns="0" rIns="0" bIns="0" anchor="ctr">
            <a:spAutoFit/>
          </a:bodyPr>
          <a:lstStyle/>
          <a:p>
            <a:r>
              <a:rPr lang="en-US" sz="900">
                <a:solidFill>
                  <a:srgbClr val="575757"/>
                </a:solidFill>
                <a:sym typeface="Trebuchet MS" panose="020B0603020202020204" pitchFamily="34" charset="0"/>
              </a:rPr>
              <a:t>The services and materials provided by BCG Platinion are subject to BCG Platinion's Standard Terms (a copy of which is available upon request) or such other agreement as may have been previously executed by BCG Platinion. BCG Platinion does not provide legal, accounting, or tax advice. The Client is responsible for obtaining independent advice concerning these matters. This advice may affect the guidance given by BCG Platinion. Further, BCG Platinion has made no undertaking to update these materials after the date hereof, notwithstanding that such information may become outdated or inaccurate.</a:t>
            </a:r>
          </a:p>
          <a:p>
            <a:r>
              <a:rPr lang="en-US" sz="900">
                <a:solidFill>
                  <a:srgbClr val="575757"/>
                </a:solidFill>
                <a:sym typeface="Trebuchet MS" panose="020B0603020202020204" pitchFamily="34" charset="0"/>
              </a:rPr>
              <a:t> </a:t>
            </a:r>
          </a:p>
          <a:p>
            <a:r>
              <a:rPr lang="en-US" sz="90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Platinion.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Platinion), BCG Platinion shall have no liability whatsoever to any Third Party, and any Third Party hereby waives any rights and claims it may have at any time against BCG Platinion with regard to the services, this presentation, or other materials, including the accuracy or completeness thereof. Receipt and review of this document shall be deemed agreement with and consideration for the foregoing.</a:t>
            </a:r>
          </a:p>
          <a:p>
            <a:endParaRPr lang="en-US" sz="900">
              <a:solidFill>
                <a:srgbClr val="575757"/>
              </a:solidFill>
              <a:sym typeface="Trebuchet MS" panose="020B0603020202020204" pitchFamily="34" charset="0"/>
            </a:endParaRPr>
          </a:p>
          <a:p>
            <a:pPr>
              <a:defRPr/>
            </a:pPr>
            <a:r>
              <a:rPr lang="en-US" sz="900">
                <a:solidFill>
                  <a:srgbClr val="575757"/>
                </a:solidFill>
                <a:sym typeface="Trebuchet MS" panose="020B0603020202020204" pitchFamily="34" charset="0"/>
              </a:rPr>
              <a:t>BCG Platinion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Platinion. BCG Platinion has used public and/or confidential data and assumptions provided to BCG Platinion by the Client. BCG Platinion has not independently verified the data and assumptions used in these analyses. Changes in the underlying data or operating assumptions will clearly impact the analyses and conclusions.</a:t>
            </a:r>
          </a:p>
        </p:txBody>
      </p:sp>
    </p:spTree>
    <p:extLst>
      <p:ext uri="{BB962C8B-B14F-4D97-AF65-F5344CB8AC3E}">
        <p14:creationId xmlns:p14="http://schemas.microsoft.com/office/powerpoint/2010/main" val="41666027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3841579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custDataLst>
              <p:tags r:id="rId2"/>
            </p:custDataLst>
          </p:nvPr>
        </p:nvPicPr>
        <p:blipFill>
          <a:blip r:embed="rId6" cstate="print">
            <a:extLst>
              <a:ext uri="{28A0092B-C50C-407E-A947-70E740481C1C}">
                <a14:useLocalDpi xmlns:a14="http://schemas.microsoft.com/office/drawing/2010/main"/>
              </a:ext>
            </a:extLst>
          </a:blip>
          <a:stretch>
            <a:fillRect/>
          </a:stretch>
        </p:blipFill>
        <p:spPr>
          <a:xfrm>
            <a:off x="5884" y="0"/>
            <a:ext cx="12180231" cy="6858000"/>
          </a:xfrm>
          <a:prstGeom prst="rect">
            <a:avLst/>
          </a:prstGeom>
        </p:spPr>
      </p:pic>
      <p:sp>
        <p:nvSpPr>
          <p:cNvPr id="7" name="Rectangle 6"/>
          <p:cNvSpPr/>
          <p:nvPr userDrawn="1"/>
        </p:nvSpPr>
        <p:spPr bwMode="black">
          <a:xfrm>
            <a:off x="630936" y="626200"/>
            <a:ext cx="5605870" cy="5529600"/>
          </a:xfrm>
          <a:prstGeom prst="rect">
            <a:avLst/>
          </a:prstGeom>
          <a:gradFill flip="none" rotWithShape="1">
            <a:gsLst>
              <a:gs pos="0">
                <a:srgbClr val="333333">
                  <a:alpha val="93000"/>
                </a:srgbClr>
              </a:gs>
              <a:gs pos="100000">
                <a:srgbClr val="707070">
                  <a:alpha val="85000"/>
                </a:srgb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de-DE" sz="1200">
                <a:solidFill>
                  <a:prstClr val="white"/>
                </a:solidFill>
                <a:sym typeface="Trebuchet MS" panose="020B0603020202020204" pitchFamily="34" charset="0"/>
              </a:rPr>
              <a:t>platinion.com</a:t>
            </a:r>
            <a:endParaRPr lang="en-US" sz="1200">
              <a:solidFill>
                <a:prstClr val="white"/>
              </a:solidFill>
              <a:sym typeface="Trebuchet MS" panose="020B0603020202020204" pitchFamily="34" charset="0"/>
            </a:endParaRPr>
          </a:p>
        </p:txBody>
      </p:sp>
      <p:pic>
        <p:nvPicPr>
          <p:cNvPr id="9" name="Group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01129" y="2622134"/>
            <a:ext cx="5156804" cy="1540878"/>
          </a:xfrm>
          <a:prstGeom prst="rect">
            <a:avLst/>
          </a:prstGeom>
        </p:spPr>
      </p:pic>
    </p:spTree>
    <p:extLst>
      <p:ext uri="{BB962C8B-B14F-4D97-AF65-F5344CB8AC3E}">
        <p14:creationId xmlns:p14="http://schemas.microsoft.com/office/powerpoint/2010/main" val="3770529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51" name="Baselines / anchors"/>
            <p:cNvGrpSpPr/>
            <p:nvPr/>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58" name="Five column measure"/>
            <p:cNvGrpSpPr/>
            <p:nvPr/>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a:solidFill>
                    <a:prstClr val="white">
                      <a:lumMod val="65000"/>
                    </a:prstClr>
                  </a:solidFill>
                  <a:sym typeface="Trebuchet MS" panose="020B0603020202020204" pitchFamily="34" charset="0"/>
                </a:rPr>
                <a:t>1. </a:t>
              </a:r>
              <a:r>
                <a:rPr lang="en-US" sz="1000" err="1">
                  <a:solidFill>
                    <a:prstClr val="white">
                      <a:lumMod val="65000"/>
                    </a:prstClr>
                  </a:solidFill>
                  <a:sym typeface="Trebuchet MS" panose="020B0603020202020204" pitchFamily="34" charset="0"/>
                </a:rPr>
                <a:t>xxxx</a:t>
              </a:r>
              <a:r>
                <a:rPr lang="en-US" sz="1000">
                  <a:solidFill>
                    <a:prstClr val="white">
                      <a:lumMod val="65000"/>
                    </a:prstClr>
                  </a:solidFill>
                  <a:sym typeface="Trebuchet MS" panose="020B0603020202020204" pitchFamily="34" charset="0"/>
                </a:rPr>
                <a:t>  2. </a:t>
              </a:r>
              <a:r>
                <a:rPr lang="en-US" sz="1000" err="1">
                  <a:solidFill>
                    <a:prstClr val="white">
                      <a:lumMod val="65000"/>
                    </a:prstClr>
                  </a:solidFill>
                  <a:sym typeface="Trebuchet MS" panose="020B0603020202020204" pitchFamily="34" charset="0"/>
                </a:rPr>
                <a:t>xxxx</a:t>
              </a:r>
              <a:r>
                <a:rPr lang="en-US" sz="1000">
                  <a:solidFill>
                    <a:prstClr val="white">
                      <a:lumMod val="65000"/>
                    </a:prstClr>
                  </a:solidFill>
                  <a:sym typeface="Trebuchet MS" panose="020B0603020202020204" pitchFamily="34" charset="0"/>
                </a:rPr>
                <a:t>  3. </a:t>
              </a:r>
              <a:r>
                <a:rPr lang="en-US" sz="1000" err="1">
                  <a:solidFill>
                    <a:prstClr val="white">
                      <a:lumMod val="65000"/>
                    </a:prstClr>
                  </a:solidFill>
                  <a:sym typeface="Trebuchet MS" panose="020B0603020202020204" pitchFamily="34" charset="0"/>
                </a:rPr>
                <a:t>xxxx</a:t>
              </a:r>
              <a:endParaRPr lang="en-US" sz="1000">
                <a:solidFill>
                  <a:prstClr val="white">
                    <a:lumMod val="65000"/>
                  </a:prstClr>
                </a:solidFill>
                <a:sym typeface="Trebuchet MS" panose="020B0603020202020204" pitchFamily="34" charset="0"/>
              </a:endParaRPr>
            </a:p>
            <a:p>
              <a:pPr>
                <a:lnSpc>
                  <a:spcPct val="90000"/>
                </a:lnSpc>
                <a:defRPr/>
              </a:pPr>
              <a:r>
                <a:rPr lang="en-US" sz="1000">
                  <a:solidFill>
                    <a:prstClr val="white">
                      <a:lumMod val="65000"/>
                    </a:prstClr>
                  </a:solidFill>
                  <a:sym typeface="Trebuchet MS" panose="020B0603020202020204" pitchFamily="34" charset="0"/>
                </a:rPr>
                <a:t>Note: List footnotes in numerical order. Footnote numbers are not bracketed. Use 10pt font. Do not put a period at the end of the note or the source</a:t>
              </a:r>
            </a:p>
            <a:p>
              <a:pPr>
                <a:lnSpc>
                  <a:spcPct val="90000"/>
                </a:lnSpc>
                <a:defRPr/>
              </a:pPr>
              <a:r>
                <a:rPr lang="en-US" sz="1000">
                  <a:solidFill>
                    <a:prstClr val="white">
                      <a:lumMod val="65000"/>
                    </a:prstClr>
                  </a:solidFill>
                  <a:sym typeface="Trebuchet MS" panose="020B0603020202020204" pitchFamily="34" charset="0"/>
                </a:rPr>
                <a:t>Source: Include a source for every chart that you use. Separate sources with a semicolon; BCG-related sources go at the end</a:t>
              </a:r>
            </a:p>
          </p:txBody>
        </p:sp>
      </p:grpSp>
    </p:spTree>
    <p:extLst>
      <p:ext uri="{BB962C8B-B14F-4D97-AF65-F5344CB8AC3E}">
        <p14:creationId xmlns:p14="http://schemas.microsoft.com/office/powerpoint/2010/main" val="982723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271796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p:blipFill>
        <p:spPr>
          <a:xfrm rot="16200000" flipH="1">
            <a:off x="8479064" y="1973272"/>
            <a:ext cx="580573" cy="6858000"/>
          </a:xfrm>
          <a:prstGeom prst="rect">
            <a:avLst/>
          </a:prstGeom>
        </p:spPr>
      </p:pic>
      <p:pic>
        <p:nvPicPr>
          <p:cNvPr id="17" name="Picture 16"/>
          <p:cNvPicPr>
            <a:picLocks noChangeAspect="1"/>
          </p:cNvPicPr>
          <p:nvPr userDrawn="1">
            <p:custDataLst>
              <p:tags r:id="rId2"/>
            </p:custDataLst>
          </p:nvPr>
        </p:nvPicPr>
        <p:blipFill>
          <a:blip r:embed="rId7" cstate="print">
            <a:extLst>
              <a:ext uri="{28A0092B-C50C-407E-A947-70E740481C1C}">
                <a14:useLocalDpi xmlns:a14="http://schemas.microsoft.com/office/drawing/2010/main"/>
              </a:ext>
            </a:extLst>
          </a:blip>
          <a:stretch>
            <a:fillRect/>
          </a:stretch>
        </p:blipFill>
        <p:spPr>
          <a:xfrm>
            <a:off x="0" y="0"/>
            <a:ext cx="12198351"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Logo</a:t>
            </a:r>
          </a:p>
        </p:txBody>
      </p:sp>
      <p:sp>
        <p:nvSpPr>
          <p:cNvPr id="12" name="Rectangle 11"/>
          <p:cNvSpPr/>
          <p:nvPr userDrawn="1"/>
        </p:nvSpPr>
        <p:spPr bwMode="black">
          <a:xfrm>
            <a:off x="630936" y="626200"/>
            <a:ext cx="8125200" cy="5529600"/>
          </a:xfrm>
          <a:prstGeom prst="rect">
            <a:avLst/>
          </a:prstGeom>
          <a:gradFill flip="none" rotWithShape="1">
            <a:gsLst>
              <a:gs pos="0">
                <a:srgbClr val="333333">
                  <a:alpha val="93000"/>
                </a:srgbClr>
              </a:gs>
              <a:gs pos="100000">
                <a:srgbClr val="707070">
                  <a:alpha val="85000"/>
                </a:srgb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latin typeface="+mn-lt"/>
                <a:cs typeface="Arial" pitchFamily="34" charset="0"/>
              </a:defRPr>
            </a:lvl1pPr>
          </a:lstStyle>
          <a:p>
            <a:pPr lvl="0"/>
            <a:r>
              <a:rPr lang="en-US"/>
              <a:t>Click to edit date/place</a:t>
            </a:r>
          </a:p>
        </p:txBody>
      </p:sp>
      <p:sp>
        <p:nvSpPr>
          <p:cNvPr id="26" name="Subtitle 2"/>
          <p:cNvSpPr>
            <a:spLocks noGrp="1"/>
          </p:cNvSpPr>
          <p:nvPr>
            <p:ph type="subTitle" idx="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27" name="Title 1"/>
          <p:cNvSpPr>
            <a:spLocks noGrp="1"/>
          </p:cNvSpPr>
          <p:nvPr>
            <p:ph type="ctrTitle"/>
          </p:nvPr>
        </p:nvSpPr>
        <p:spPr bwMode="ltGray">
          <a:xfrm>
            <a:off x="957600" y="1886242"/>
            <a:ext cx="6868800" cy="3138423"/>
          </a:xfrm>
          <a:prstGeom prst="rect">
            <a:avLst/>
          </a:prstGeom>
        </p:spPr>
        <p:txBody>
          <a:bodyPr anchor="b">
            <a:normAutofit/>
          </a:bodyPr>
          <a:lstStyle>
            <a:lvl1pPr algn="l">
              <a:lnSpc>
                <a:spcPct val="93000"/>
              </a:lnSpc>
              <a:defRPr sz="5400">
                <a:solidFill>
                  <a:schemeClr val="bg1"/>
                </a:solidFill>
                <a:latin typeface="Trebuchet MS" panose="020B0603020202020204" pitchFamily="34" charset="0"/>
                <a:sym typeface="Trebuchet MS" panose="020B0603020202020204" pitchFamily="34" charset="0"/>
              </a:defRPr>
            </a:lvl1pPr>
          </a:lstStyle>
          <a:p>
            <a:r>
              <a:rPr lang="en-GB"/>
              <a:t>Click to edit Master title style</a:t>
            </a:r>
            <a:endParaRPr lang="en-US"/>
          </a:p>
        </p:txBody>
      </p:sp>
      <p:pic>
        <p:nvPicPr>
          <p:cNvPr id="15" name="Group 2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24250" y="861211"/>
            <a:ext cx="3357225" cy="1003155"/>
          </a:xfrm>
          <a:prstGeom prst="rect">
            <a:avLst/>
          </a:prstGeom>
        </p:spPr>
      </p:pic>
    </p:spTree>
    <p:extLst>
      <p:ext uri="{BB962C8B-B14F-4D97-AF65-F5344CB8AC3E}">
        <p14:creationId xmlns:p14="http://schemas.microsoft.com/office/powerpoint/2010/main" val="15750002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
        <p:nvSpPr>
          <p:cNvPr id="8" name="Title 7"/>
          <p:cNvSpPr>
            <a:spLocks noGrp="1"/>
          </p:cNvSpPr>
          <p:nvPr>
            <p:ph type="title"/>
          </p:nvPr>
        </p:nvSpPr>
        <p:spPr>
          <a:xfrm>
            <a:off x="630000" y="622800"/>
            <a:ext cx="10933350" cy="332399"/>
          </a:xfrm>
        </p:spPr>
        <p:txBody>
          <a:bodyPr/>
          <a:lstStyle>
            <a:lvl1pPr>
              <a:defRPr>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Tree>
    <p:extLst>
      <p:ext uri="{BB962C8B-B14F-4D97-AF65-F5344CB8AC3E}">
        <p14:creationId xmlns:p14="http://schemas.microsoft.com/office/powerpoint/2010/main" val="3303172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8" name="Subtitle 2"/>
          <p:cNvSpPr>
            <a:spLocks noGrp="1"/>
          </p:cNvSpPr>
          <p:nvPr>
            <p:ph type="subTitle" idx="13"/>
          </p:nvPr>
        </p:nvSpPr>
        <p:spPr>
          <a:xfrm>
            <a:off x="630000" y="2158987"/>
            <a:ext cx="3744000" cy="541687"/>
          </a:xfrm>
          <a:prstGeom prst="rect">
            <a:avLst/>
          </a:prstGeom>
        </p:spPr>
        <p:txBody>
          <a:bodyPr>
            <a:noAutofit/>
          </a:bodyPr>
          <a:lstStyle>
            <a:lvl1pPr marL="0" indent="0" algn="l">
              <a:buNone/>
              <a:defRPr sz="1600">
                <a:solidFill>
                  <a:schemeClr val="tx2"/>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9" name="Title 4"/>
          <p:cNvSpPr>
            <a:spLocks noGrp="1"/>
          </p:cNvSpPr>
          <p:nvPr>
            <p:ph type="title"/>
          </p:nvPr>
        </p:nvSpPr>
        <p:spPr>
          <a:xfrm>
            <a:off x="630000" y="1227048"/>
            <a:ext cx="3744000" cy="664797"/>
          </a:xfrm>
        </p:spPr>
        <p:txBody>
          <a:bodyPr anchor="t">
            <a:noAutofit/>
          </a:bodyPr>
          <a:lstStyle>
            <a:lvl1pPr>
              <a:defRPr sz="2400">
                <a:solidFill>
                  <a:schemeClr val="tx2"/>
                </a:solidFill>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Tree>
    <p:extLst>
      <p:ext uri="{BB962C8B-B14F-4D97-AF65-F5344CB8AC3E}">
        <p14:creationId xmlns:p14="http://schemas.microsoft.com/office/powerpoint/2010/main" val="3186765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a:t>Click to edit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Tree>
    <p:extLst>
      <p:ext uri="{BB962C8B-B14F-4D97-AF65-F5344CB8AC3E}">
        <p14:creationId xmlns:p14="http://schemas.microsoft.com/office/powerpoint/2010/main" val="4220765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Trebuchet MS" panose="020B0603020202020204" pitchFamily="34" charset="0"/>
                <a:sym typeface="Trebuchet MS" panose="020B0603020202020204" pitchFamily="34" charset="0"/>
              </a:defRPr>
            </a:lvl1pPr>
          </a:lstStyle>
          <a:p>
            <a:r>
              <a:rPr lang="en-US"/>
              <a:t>Click to edit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803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
        <p:nvSpPr>
          <p:cNvPr id="9" name="Title 1"/>
          <p:cNvSpPr>
            <a:spLocks noGrp="1"/>
          </p:cNvSpPr>
          <p:nvPr>
            <p:ph type="title"/>
          </p:nvPr>
        </p:nvSpPr>
        <p:spPr bwMode="ltGray">
          <a:xfrm>
            <a:off x="630000" y="1544274"/>
            <a:ext cx="3452400" cy="1495794"/>
          </a:xfrm>
          <a:noFill/>
        </p:spPr>
        <p:txBody>
          <a:bodyPr wrap="square" lIns="0" tIns="0" rIns="320040" bIns="0" anchor="b">
            <a:noAutofit/>
          </a:bodyPr>
          <a:lstStyle>
            <a:lvl1pPr>
              <a:defRPr sz="3200">
                <a:solidFill>
                  <a:schemeClr val="tx2"/>
                </a:solidFill>
              </a:defRPr>
            </a:lvl1pPr>
          </a:lstStyle>
          <a:p>
            <a:r>
              <a:rPr lang="en-GB"/>
              <a:t>Click to edit Master title style</a:t>
            </a:r>
            <a:endParaRPr lang="en-US"/>
          </a:p>
        </p:txBody>
      </p:sp>
    </p:spTree>
    <p:extLst>
      <p:ext uri="{BB962C8B-B14F-4D97-AF65-F5344CB8AC3E}">
        <p14:creationId xmlns:p14="http://schemas.microsoft.com/office/powerpoint/2010/main" val="3160103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Title 4"/>
          <p:cNvSpPr>
            <a:spLocks noGrp="1"/>
          </p:cNvSpPr>
          <p:nvPr>
            <p:ph type="title"/>
          </p:nvPr>
        </p:nvSpPr>
        <p:spPr>
          <a:xfrm>
            <a:off x="630000" y="2681103"/>
            <a:ext cx="3127881" cy="1495794"/>
          </a:xfrm>
          <a:prstGeom prst="rect">
            <a:avLst/>
          </a:prstGeom>
        </p:spPr>
        <p:txBody>
          <a:bodyPr anchor="ctr">
            <a:noAutofit/>
          </a:bodyPr>
          <a:lstStyle>
            <a:lvl1pPr>
              <a:defRPr sz="2400">
                <a:solidFill>
                  <a:schemeClr val="tx2"/>
                </a:solidFill>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Tree>
    <p:extLst>
      <p:ext uri="{BB962C8B-B14F-4D97-AF65-F5344CB8AC3E}">
        <p14:creationId xmlns:p14="http://schemas.microsoft.com/office/powerpoint/2010/main" val="2993231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2" name="Title 1"/>
          <p:cNvSpPr>
            <a:spLocks noGrp="1"/>
          </p:cNvSpPr>
          <p:nvPr>
            <p:ph type="title"/>
          </p:nvPr>
        </p:nvSpPr>
        <p:spPr>
          <a:xfrm>
            <a:off x="630000" y="622800"/>
            <a:ext cx="6276529"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
        <p:nvSpPr>
          <p:cNvPr id="62" name="Text Placeholder 4"/>
          <p:cNvSpPr>
            <a:spLocks noGrp="1"/>
          </p:cNvSpPr>
          <p:nvPr>
            <p:ph type="body" sz="quarter" idx="11"/>
          </p:nvPr>
        </p:nvSpPr>
        <p:spPr>
          <a:xfrm>
            <a:off x="629400" y="2085628"/>
            <a:ext cx="6256800" cy="3491160"/>
          </a:xfr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cs typeface="Arial" pitchFamily="34" charset="0"/>
              </a:defRPr>
            </a:lvl1pPr>
            <a:lvl2pPr>
              <a:defRPr lang="en-US" dirty="0">
                <a:solidFill>
                  <a:srgbClr val="575757"/>
                </a:solidFill>
              </a:defRPr>
            </a:lvl2pPr>
            <a:lvl3pPr>
              <a:defRPr lang="en-US" dirty="0">
                <a:solidFill>
                  <a:srgbClr val="575757"/>
                </a:solidFill>
              </a:defRPr>
            </a:lvl3pPr>
            <a:lvl4pPr>
              <a:defRPr lang="en-US" dirty="0">
                <a:solidFill>
                  <a:srgbClr val="09CC8F"/>
                </a:solidFill>
              </a:defRPr>
            </a:lvl4pPr>
            <a:lvl5pPr>
              <a:defRPr lang="en-US" sz="1800" dirty="0">
                <a:solidFill>
                  <a:srgbClr val="575757"/>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8789486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2" name="Title 1"/>
          <p:cNvSpPr>
            <a:spLocks noGrp="1"/>
          </p:cNvSpPr>
          <p:nvPr>
            <p:ph type="title"/>
          </p:nvPr>
        </p:nvSpPr>
        <p:spPr>
          <a:xfrm>
            <a:off x="630000" y="622800"/>
            <a:ext cx="6276529"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Tree>
    <p:extLst>
      <p:ext uri="{BB962C8B-B14F-4D97-AF65-F5344CB8AC3E}">
        <p14:creationId xmlns:p14="http://schemas.microsoft.com/office/powerpoint/2010/main" val="3921590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p:nvPr>
        </p:nvSpPr>
        <p:spPr>
          <a:xfrm>
            <a:off x="630000" y="622800"/>
            <a:ext cx="8101584"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Tree>
    <p:extLst>
      <p:ext uri="{BB962C8B-B14F-4D97-AF65-F5344CB8AC3E}">
        <p14:creationId xmlns:p14="http://schemas.microsoft.com/office/powerpoint/2010/main" val="1830614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Trebuchet MS" panose="020B0603020202020204" pitchFamily="34" charset="0"/>
                <a:sym typeface="Trebuchet MS" panose="020B0603020202020204" pitchFamily="34" charset="0"/>
              </a:defRPr>
            </a:lvl1pPr>
          </a:lstStyle>
          <a:p>
            <a:r>
              <a:rPr lang="en-US">
                <a:solidFill>
                  <a:schemeClr val="tx2"/>
                </a:solidFill>
              </a:rPr>
              <a:t>Click to edit </a:t>
            </a:r>
            <a:br>
              <a:rPr lang="en-US">
                <a:solidFill>
                  <a:schemeClr val="tx2"/>
                </a:solidFill>
              </a:rPr>
            </a:br>
            <a:r>
              <a:rPr lang="en-US">
                <a:solidFill>
                  <a:schemeClr val="tx2"/>
                </a:solidFill>
              </a:rPr>
              <a:t>Master title style</a:t>
            </a:r>
          </a:p>
        </p:txBody>
      </p:sp>
    </p:spTree>
    <p:extLst>
      <p:ext uri="{BB962C8B-B14F-4D97-AF65-F5344CB8AC3E}">
        <p14:creationId xmlns:p14="http://schemas.microsoft.com/office/powerpoint/2010/main" val="33577896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pic>
        <p:nvPicPr>
          <p:cNvPr id="1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chemeClr val="tx2"/>
                </a:solidFill>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Tree>
    <p:extLst>
      <p:ext uri="{BB962C8B-B14F-4D97-AF65-F5344CB8AC3E}">
        <p14:creationId xmlns:p14="http://schemas.microsoft.com/office/powerpoint/2010/main" val="28863184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875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3" name="Title 2"/>
          <p:cNvSpPr>
            <a:spLocks noGrp="1"/>
          </p:cNvSpPr>
          <p:nvPr>
            <p:ph type="title"/>
          </p:nvPr>
        </p:nvSpPr>
        <p:spPr>
          <a:xfrm>
            <a:off x="630000" y="622800"/>
            <a:ext cx="4747822"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Tree>
    <p:extLst>
      <p:ext uri="{BB962C8B-B14F-4D97-AF65-F5344CB8AC3E}">
        <p14:creationId xmlns:p14="http://schemas.microsoft.com/office/powerpoint/2010/main" val="76134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90341"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p:nvPr>
        </p:nvSpPr>
        <p:spPr>
          <a:xfrm>
            <a:off x="630000" y="622800"/>
            <a:ext cx="6254496"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Tree>
    <p:extLst>
      <p:ext uri="{BB962C8B-B14F-4D97-AF65-F5344CB8AC3E}">
        <p14:creationId xmlns:p14="http://schemas.microsoft.com/office/powerpoint/2010/main" val="22241483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p:nvPr>
        </p:nvSpPr>
        <p:spPr>
          <a:xfrm>
            <a:off x="630000" y="2681103"/>
            <a:ext cx="3127881" cy="1495794"/>
          </a:xfrm>
          <a:prstGeom prst="rect">
            <a:avLst/>
          </a:prstGeom>
        </p:spPr>
        <p:txBody>
          <a:bodyPr anchor="ctr">
            <a:noAutofit/>
          </a:bodyPr>
          <a:lstStyle>
            <a:lvl1pPr>
              <a:defRPr sz="2400">
                <a:solidFill>
                  <a:schemeClr val="bg1"/>
                </a:solidFill>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6102946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Title 1"/>
          <p:cNvSpPr>
            <a:spLocks noGrp="1"/>
          </p:cNvSpPr>
          <p:nvPr>
            <p:ph type="title"/>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Tree>
    <p:extLst>
      <p:ext uri="{BB962C8B-B14F-4D97-AF65-F5344CB8AC3E}">
        <p14:creationId xmlns:p14="http://schemas.microsoft.com/office/powerpoint/2010/main" val="1804525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a:t>Click to edit section title</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Tree>
    <p:extLst>
      <p:ext uri="{BB962C8B-B14F-4D97-AF65-F5344CB8AC3E}">
        <p14:creationId xmlns:p14="http://schemas.microsoft.com/office/powerpoint/2010/main" val="3495351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a:t>Click to edit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8427269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a:t>Click to edit big statement text</a:t>
            </a:r>
          </a:p>
        </p:txBody>
      </p:sp>
    </p:spTree>
    <p:extLst>
      <p:ext uri="{BB962C8B-B14F-4D97-AF65-F5344CB8AC3E}">
        <p14:creationId xmlns:p14="http://schemas.microsoft.com/office/powerpoint/2010/main" val="24962590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707070"/>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a:t>Click to edit big statement text</a:t>
            </a:r>
          </a:p>
        </p:txBody>
      </p:sp>
    </p:spTree>
    <p:extLst>
      <p:ext uri="{BB962C8B-B14F-4D97-AF65-F5344CB8AC3E}">
        <p14:creationId xmlns:p14="http://schemas.microsoft.com/office/powerpoint/2010/main" val="3235832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89DABD"/>
          </a:solidFill>
          <a:ln>
            <a:noFill/>
          </a:ln>
          <a:effectLst/>
        </p:spPr>
        <p:txBody>
          <a:bodyPr vert="horz" wrap="square" lIns="91440" tIns="45720" rIns="91440" bIns="45720" numCol="1" anchor="t" anchorCtr="0" compatLnSpc="1">
            <a:prstTxWarp prst="textNoShape">
              <a:avLst/>
            </a:prstTxWarp>
            <a:noAutofit/>
          </a:bodyPr>
          <a:lstStyle/>
          <a:p>
            <a:endParaRPr lang="en-US">
              <a:solidFill>
                <a:srgbClr val="575757"/>
              </a:solidFill>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Tree>
    <p:extLst>
      <p:ext uri="{BB962C8B-B14F-4D97-AF65-F5344CB8AC3E}">
        <p14:creationId xmlns:p14="http://schemas.microsoft.com/office/powerpoint/2010/main" val="3556004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2" name="Title 1"/>
          <p:cNvSpPr>
            <a:spLocks noGrp="1"/>
          </p:cNvSpPr>
          <p:nvPr>
            <p:ph type="title"/>
          </p:nvPr>
        </p:nvSpPr>
        <p:spPr>
          <a:xfrm>
            <a:off x="630000" y="622800"/>
            <a:ext cx="10933200" cy="332399"/>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Tree>
    <p:extLst>
      <p:ext uri="{BB962C8B-B14F-4D97-AF65-F5344CB8AC3E}">
        <p14:creationId xmlns:p14="http://schemas.microsoft.com/office/powerpoint/2010/main" val="3312500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a:solidFill>
                  <a:srgbClr val="09CC8F"/>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Tree>
    <p:extLst>
      <p:ext uri="{BB962C8B-B14F-4D97-AF65-F5344CB8AC3E}">
        <p14:creationId xmlns:p14="http://schemas.microsoft.com/office/powerpoint/2010/main" val="9938878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Tree>
    <p:extLst>
      <p:ext uri="{BB962C8B-B14F-4D97-AF65-F5344CB8AC3E}">
        <p14:creationId xmlns:p14="http://schemas.microsoft.com/office/powerpoint/2010/main" val="10598624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Tree>
    <p:extLst>
      <p:ext uri="{BB962C8B-B14F-4D97-AF65-F5344CB8AC3E}">
        <p14:creationId xmlns:p14="http://schemas.microsoft.com/office/powerpoint/2010/main" val="179998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a:gradFill>
                  <a:gsLst>
                    <a:gs pos="100000">
                      <a:srgbClr val="09CC8F"/>
                    </a:gs>
                    <a:gs pos="2000">
                      <a:srgbClr val="89DABD"/>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sp>
        <p:nvSpPr>
          <p:cNvPr id="12" name="Rectangle 11"/>
          <p:cNvSpPr/>
          <p:nvPr userDrawn="1"/>
        </p:nvSpPr>
        <p:spPr>
          <a:xfrm>
            <a:off x="5021826" y="1525757"/>
            <a:ext cx="6209072" cy="3600986"/>
          </a:xfrm>
          <a:prstGeom prst="rect">
            <a:avLst/>
          </a:prstGeom>
        </p:spPr>
        <p:txBody>
          <a:bodyPr wrap="square" lIns="0" tIns="0" rIns="0" bIns="0" anchor="ctr">
            <a:spAutoFit/>
          </a:bodyPr>
          <a:lstStyle/>
          <a:p>
            <a:r>
              <a:rPr lang="en-US" sz="900">
                <a:solidFill>
                  <a:srgbClr val="575757"/>
                </a:solidFill>
                <a:sym typeface="Trebuchet MS" panose="020B0603020202020204" pitchFamily="34" charset="0"/>
              </a:rPr>
              <a:t>The services and materials provided by BCG Platinion are subject to BCG Platinion's Standard Terms (a copy of which is available upon request) or such other agreement as may have been previously executed by BCG Platinion. BCG Platinion does not provide legal, accounting, or tax advice. The Client is responsible for obtaining independent advice concerning these matters. This advice may affect the guidance given by BCG Platinion. Further, BCG Platinion has made no undertaking to update these materials after the date hereof, notwithstanding that such information may become outdated or inaccurate.</a:t>
            </a:r>
          </a:p>
          <a:p>
            <a:r>
              <a:rPr lang="en-US" sz="900">
                <a:solidFill>
                  <a:srgbClr val="575757"/>
                </a:solidFill>
                <a:sym typeface="Trebuchet MS" panose="020B0603020202020204" pitchFamily="34" charset="0"/>
              </a:rPr>
              <a:t> </a:t>
            </a:r>
          </a:p>
          <a:p>
            <a:r>
              <a:rPr lang="en-US" sz="90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Platinion.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Platinion), BCG Platinion shall have no liability whatsoever to any Third Party, and any Third Party hereby waives any rights and claims it may have at any time against BCG Platinion with regard to the services, this presentation, or other materials, including the accuracy or completeness thereof. Receipt and review of this document shall be deemed agreement with and consideration for the foregoing.</a:t>
            </a:r>
          </a:p>
          <a:p>
            <a:endParaRPr lang="en-US" sz="900">
              <a:solidFill>
                <a:srgbClr val="575757"/>
              </a:solidFill>
              <a:sym typeface="Trebuchet MS" panose="020B0603020202020204" pitchFamily="34" charset="0"/>
            </a:endParaRPr>
          </a:p>
          <a:p>
            <a:pPr>
              <a:defRPr/>
            </a:pPr>
            <a:r>
              <a:rPr lang="en-US" sz="900">
                <a:solidFill>
                  <a:srgbClr val="575757"/>
                </a:solidFill>
                <a:sym typeface="Trebuchet MS" panose="020B0603020202020204" pitchFamily="34" charset="0"/>
              </a:rPr>
              <a:t>BCG Platinion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Platinion. BCG Platinion has used public and/or confidential data and assumptions provided to BCG Platinion by the Client. BCG Platinion has not independently verified the data and assumptions used in these analyses. Changes in the underlying data or operating assumptions will clearly impact the analyses and conclusions.</a:t>
            </a:r>
          </a:p>
        </p:txBody>
      </p:sp>
    </p:spTree>
    <p:extLst>
      <p:ext uri="{BB962C8B-B14F-4D97-AF65-F5344CB8AC3E}">
        <p14:creationId xmlns:p14="http://schemas.microsoft.com/office/powerpoint/2010/main" val="3226701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1296350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custDataLst>
              <p:tags r:id="rId2"/>
            </p:custDataLst>
          </p:nvPr>
        </p:nvPicPr>
        <p:blipFill>
          <a:blip r:embed="rId6" cstate="print">
            <a:extLst>
              <a:ext uri="{28A0092B-C50C-407E-A947-70E740481C1C}">
                <a14:useLocalDpi xmlns:a14="http://schemas.microsoft.com/office/drawing/2010/main"/>
              </a:ext>
            </a:extLst>
          </a:blip>
          <a:stretch>
            <a:fillRect/>
          </a:stretch>
        </p:blipFill>
        <p:spPr>
          <a:xfrm>
            <a:off x="5884" y="0"/>
            <a:ext cx="12180231" cy="6858000"/>
          </a:xfrm>
          <a:prstGeom prst="rect">
            <a:avLst/>
          </a:prstGeom>
        </p:spPr>
      </p:pic>
      <p:sp>
        <p:nvSpPr>
          <p:cNvPr id="7" name="Rectangle 6"/>
          <p:cNvSpPr/>
          <p:nvPr userDrawn="1"/>
        </p:nvSpPr>
        <p:spPr bwMode="black">
          <a:xfrm>
            <a:off x="630936" y="626200"/>
            <a:ext cx="5605870" cy="5529600"/>
          </a:xfrm>
          <a:prstGeom prst="rect">
            <a:avLst/>
          </a:prstGeom>
          <a:gradFill flip="none" rotWithShape="1">
            <a:gsLst>
              <a:gs pos="0">
                <a:srgbClr val="333333">
                  <a:alpha val="93000"/>
                </a:srgbClr>
              </a:gs>
              <a:gs pos="100000">
                <a:srgbClr val="707070">
                  <a:alpha val="85000"/>
                </a:srgb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de-DE" sz="1200">
                <a:solidFill>
                  <a:prstClr val="white"/>
                </a:solidFill>
                <a:sym typeface="Trebuchet MS" panose="020B0603020202020204" pitchFamily="34" charset="0"/>
              </a:rPr>
              <a:t>platinion.com</a:t>
            </a:r>
            <a:endParaRPr lang="en-US" sz="1200">
              <a:solidFill>
                <a:prstClr val="white"/>
              </a:solidFill>
              <a:sym typeface="Trebuchet MS" panose="020B0603020202020204" pitchFamily="34" charset="0"/>
            </a:endParaRPr>
          </a:p>
        </p:txBody>
      </p:sp>
      <p:pic>
        <p:nvPicPr>
          <p:cNvPr id="9" name="Group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01129" y="2622134"/>
            <a:ext cx="5156804" cy="1540878"/>
          </a:xfrm>
          <a:prstGeom prst="rect">
            <a:avLst/>
          </a:prstGeom>
        </p:spPr>
      </p:pic>
    </p:spTree>
    <p:extLst>
      <p:ext uri="{BB962C8B-B14F-4D97-AF65-F5344CB8AC3E}">
        <p14:creationId xmlns:p14="http://schemas.microsoft.com/office/powerpoint/2010/main" val="94377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Trebuchet MS" panose="020B0603020202020204" pitchFamily="34" charset="0"/>
                <a:sym typeface="Trebuchet MS" panose="020B0603020202020204" pitchFamily="34" charset="0"/>
              </a:defRPr>
            </a:lvl1pPr>
          </a:lstStyle>
          <a:p>
            <a:r>
              <a:rPr lang="en-US"/>
              <a:t>Click to edit section title</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2396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2022 by BCG Platinion. All rights reserved.</a:t>
            </a:r>
          </a:p>
        </p:txBody>
      </p:sp>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51" name="Baselines / anchors"/>
            <p:cNvGrpSpPr/>
            <p:nvPr/>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58" name="Five column measure"/>
            <p:cNvGrpSpPr/>
            <p:nvPr/>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a:solidFill>
                    <a:prstClr val="white">
                      <a:lumMod val="65000"/>
                    </a:prstClr>
                  </a:solidFill>
                  <a:sym typeface="Trebuchet MS" panose="020B0603020202020204" pitchFamily="34" charset="0"/>
                </a:rPr>
                <a:t>1. </a:t>
              </a:r>
              <a:r>
                <a:rPr lang="en-US" sz="1000" err="1">
                  <a:solidFill>
                    <a:prstClr val="white">
                      <a:lumMod val="65000"/>
                    </a:prstClr>
                  </a:solidFill>
                  <a:sym typeface="Trebuchet MS" panose="020B0603020202020204" pitchFamily="34" charset="0"/>
                </a:rPr>
                <a:t>xxxx</a:t>
              </a:r>
              <a:r>
                <a:rPr lang="en-US" sz="1000">
                  <a:solidFill>
                    <a:prstClr val="white">
                      <a:lumMod val="65000"/>
                    </a:prstClr>
                  </a:solidFill>
                  <a:sym typeface="Trebuchet MS" panose="020B0603020202020204" pitchFamily="34" charset="0"/>
                </a:rPr>
                <a:t>  2. </a:t>
              </a:r>
              <a:r>
                <a:rPr lang="en-US" sz="1000" err="1">
                  <a:solidFill>
                    <a:prstClr val="white">
                      <a:lumMod val="65000"/>
                    </a:prstClr>
                  </a:solidFill>
                  <a:sym typeface="Trebuchet MS" panose="020B0603020202020204" pitchFamily="34" charset="0"/>
                </a:rPr>
                <a:t>xxxx</a:t>
              </a:r>
              <a:r>
                <a:rPr lang="en-US" sz="1000">
                  <a:solidFill>
                    <a:prstClr val="white">
                      <a:lumMod val="65000"/>
                    </a:prstClr>
                  </a:solidFill>
                  <a:sym typeface="Trebuchet MS" panose="020B0603020202020204" pitchFamily="34" charset="0"/>
                </a:rPr>
                <a:t>  3. </a:t>
              </a:r>
              <a:r>
                <a:rPr lang="en-US" sz="1000" err="1">
                  <a:solidFill>
                    <a:prstClr val="white">
                      <a:lumMod val="65000"/>
                    </a:prstClr>
                  </a:solidFill>
                  <a:sym typeface="Trebuchet MS" panose="020B0603020202020204" pitchFamily="34" charset="0"/>
                </a:rPr>
                <a:t>xxxx</a:t>
              </a:r>
              <a:endParaRPr lang="en-US" sz="1000">
                <a:solidFill>
                  <a:prstClr val="white">
                    <a:lumMod val="65000"/>
                  </a:prstClr>
                </a:solidFill>
                <a:sym typeface="Trebuchet MS" panose="020B0603020202020204" pitchFamily="34" charset="0"/>
              </a:endParaRPr>
            </a:p>
            <a:p>
              <a:pPr>
                <a:lnSpc>
                  <a:spcPct val="90000"/>
                </a:lnSpc>
                <a:defRPr/>
              </a:pPr>
              <a:r>
                <a:rPr lang="en-US" sz="1000">
                  <a:solidFill>
                    <a:prstClr val="white">
                      <a:lumMod val="65000"/>
                    </a:prstClr>
                  </a:solidFill>
                  <a:sym typeface="Trebuchet MS" panose="020B0603020202020204" pitchFamily="34" charset="0"/>
                </a:rPr>
                <a:t>Note: List footnotes in numerical order. Footnote numbers are not bracketed. Use 10pt font. Do not put a period at the end of the note or the source</a:t>
              </a:r>
            </a:p>
            <a:p>
              <a:pPr>
                <a:lnSpc>
                  <a:spcPct val="90000"/>
                </a:lnSpc>
                <a:defRPr/>
              </a:pPr>
              <a:r>
                <a:rPr lang="en-US" sz="1000">
                  <a:solidFill>
                    <a:prstClr val="white">
                      <a:lumMod val="65000"/>
                    </a:prstClr>
                  </a:solidFill>
                  <a:sym typeface="Trebuchet MS" panose="020B0603020202020204" pitchFamily="34" charset="0"/>
                </a:rPr>
                <a:t>Source: Include a source for every chart that you use. Separate sources with a semicolon; BCG-related sources go at the end</a:t>
              </a:r>
            </a:p>
          </p:txBody>
        </p:sp>
      </p:grpSp>
    </p:spTree>
    <p:extLst>
      <p:ext uri="{BB962C8B-B14F-4D97-AF65-F5344CB8AC3E}">
        <p14:creationId xmlns:p14="http://schemas.microsoft.com/office/powerpoint/2010/main" val="3956267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7" name="Title 4"/>
          <p:cNvSpPr>
            <a:spLocks noGrp="1"/>
          </p:cNvSpPr>
          <p:nvPr>
            <p:ph type="title"/>
          </p:nvPr>
        </p:nvSpPr>
        <p:spPr>
          <a:xfrm>
            <a:off x="630000" y="2681103"/>
            <a:ext cx="3127881" cy="1495794"/>
          </a:xfrm>
          <a:prstGeom prst="rect">
            <a:avLst/>
          </a:prstGeom>
        </p:spPr>
        <p:txBody>
          <a:bodyPr anchor="ctr">
            <a:noAutofit/>
          </a:bodyPr>
          <a:lstStyle>
            <a:lvl1pPr>
              <a:defRPr sz="3200">
                <a:solidFill>
                  <a:schemeClr val="tx2"/>
                </a:solidFill>
                <a:latin typeface="Trebuchet MS" panose="020B0603020202020204" pitchFamily="34" charset="0"/>
                <a:sym typeface="Trebuchet MS" panose="020B0603020202020204" pitchFamily="34" charset="0"/>
              </a:defRPr>
            </a:lvl1pPr>
          </a:lstStyle>
          <a:p>
            <a:r>
              <a:rPr lang="en-GB"/>
              <a:t>Click to edit Master title style</a:t>
            </a:r>
            <a:endParaRPr lang="en-US"/>
          </a:p>
        </p:txBody>
      </p:sp>
    </p:spTree>
    <p:extLst>
      <p:ext uri="{BB962C8B-B14F-4D97-AF65-F5344CB8AC3E}">
        <p14:creationId xmlns:p14="http://schemas.microsoft.com/office/powerpoint/2010/main" val="40114515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3"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GB"/>
              <a:t>Click to edit Master title style</a:t>
            </a:r>
            <a:endParaRPr lang="en-US"/>
          </a:p>
        </p:txBody>
      </p:sp>
      <p:sp>
        <p:nvSpPr>
          <p:cNvPr id="4" name="Text Placeholder 3"/>
          <p:cNvSpPr>
            <a:spLocks noGrp="1"/>
          </p:cNvSpPr>
          <p:nvPr>
            <p:ph type="body" sz="quarter" idx="12"/>
          </p:nvPr>
        </p:nvSpPr>
        <p:spPr>
          <a:xfrm>
            <a:off x="629400" y="2085628"/>
            <a:ext cx="6256800" cy="3491160"/>
          </a:xfr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cs typeface="Arial" pitchFamily="34" charset="0"/>
              </a:defRPr>
            </a:lvl1pPr>
            <a:lvl2pPr>
              <a:defRPr lang="en-US" dirty="0">
                <a:solidFill>
                  <a:srgbClr val="575757"/>
                </a:solidFill>
              </a:defRPr>
            </a:lvl2pPr>
            <a:lvl3pPr>
              <a:defRPr lang="en-US" dirty="0">
                <a:solidFill>
                  <a:srgbClr val="575757"/>
                </a:solidFill>
              </a:defRPr>
            </a:lvl3pPr>
            <a:lvl4pPr>
              <a:defRPr lang="en-US" dirty="0">
                <a:solidFill>
                  <a:srgbClr val="09CC8F"/>
                </a:solidFill>
              </a:defRPr>
            </a:lvl4pPr>
            <a:lvl5pPr>
              <a:defRPr lang="en-US" sz="1800" dirty="0">
                <a:solidFill>
                  <a:srgbClr val="575757"/>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743230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3"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GB"/>
              <a:t>Click to edit Master title style</a:t>
            </a:r>
            <a:endParaRPr lang="en-US"/>
          </a:p>
        </p:txBody>
      </p:sp>
    </p:spTree>
    <p:extLst>
      <p:ext uri="{BB962C8B-B14F-4D97-AF65-F5344CB8AC3E}">
        <p14:creationId xmlns:p14="http://schemas.microsoft.com/office/powerpoint/2010/main" val="1466510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2022 by BCG Platinion.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a:solidFill>
                  <a:schemeClr val="tx2"/>
                </a:solidFill>
                <a:latin typeface="Trebuchet MS" panose="020B0603020202020204" pitchFamily="34" charset="0"/>
                <a:sym typeface="Trebuchet MS" panose="020B0603020202020204" pitchFamily="34" charset="0"/>
              </a:defRPr>
            </a:lvl1pPr>
          </a:lstStyle>
          <a:p>
            <a:r>
              <a:rPr lang="en-US">
                <a:solidFill>
                  <a:schemeClr val="tx2"/>
                </a:solidFill>
              </a:rPr>
              <a:t>Click to edit </a:t>
            </a:r>
            <a:br>
              <a:rPr lang="en-US">
                <a:solidFill>
                  <a:schemeClr val="tx2"/>
                </a:solidFill>
              </a:rPr>
            </a:br>
            <a:r>
              <a:rPr lang="en-US">
                <a:solidFill>
                  <a:schemeClr val="tx2"/>
                </a:solidFill>
              </a:rPr>
              <a:t>Master title style</a:t>
            </a:r>
          </a:p>
        </p:txBody>
      </p:sp>
    </p:spTree>
    <p:extLst>
      <p:ext uri="{BB962C8B-B14F-4D97-AF65-F5344CB8AC3E}">
        <p14:creationId xmlns:p14="http://schemas.microsoft.com/office/powerpoint/2010/main" val="17139059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2"/>
            </p:custDataLst>
            <p:extLst>
              <p:ext uri="{D42A27DB-BD31-4B8C-83A1-F6EECF244321}">
                <p14:modId xmlns:p14="http://schemas.microsoft.com/office/powerpoint/2010/main" val="8310081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3" imgW="270" imgH="270" progId="TCLayout.ActiveDocument.1">
                  <p:embed/>
                </p:oleObj>
              </mc:Choice>
              <mc:Fallback>
                <p:oleObj name="think-cell Slide" r:id="rId53" imgW="270" imgH="270" progId="TCLayout.ActiveDocument.1">
                  <p:embed/>
                  <p:pic>
                    <p:nvPicPr>
                      <p:cNvPr id="2" name="Object 1" hidden="1"/>
                      <p:cNvPicPr/>
                      <p:nvPr/>
                    </p:nvPicPr>
                    <p:blipFill>
                      <a:blip r:embed="rId54"/>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12" name="TextBox 11"/>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GB"/>
              <a:t>Click to edit Master title style</a:t>
            </a:r>
            <a:endParaRPr lang="en-US"/>
          </a:p>
        </p:txBody>
      </p:sp>
      <p:sp>
        <p:nvSpPr>
          <p:cNvPr id="4" name="Text Placeholder 3"/>
          <p:cNvSpPr>
            <a:spLocks noGrp="1"/>
          </p:cNvSpPr>
          <p:nvPr>
            <p:ph type="body" idx="1"/>
          </p:nvPr>
        </p:nvSpPr>
        <p:spPr>
          <a:xfrm>
            <a:off x="630000" y="1825625"/>
            <a:ext cx="10723800" cy="4351338"/>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629337017"/>
      </p:ext>
    </p:extLst>
  </p:cSld>
  <p:clrMap bg1="lt1" tx1="dk1" bg2="lt2" tx2="dk2" accent1="accent1" accent2="accent2" accent3="accent3" accent4="accent4" accent5="accent5" accent6="accent6" hlink="hlink" folHlink="folHlink"/>
  <p:sldLayoutIdLst>
    <p:sldLayoutId id="2147485324" r:id="rId1"/>
    <p:sldLayoutId id="2147485325" r:id="rId2"/>
    <p:sldLayoutId id="2147485326" r:id="rId3"/>
    <p:sldLayoutId id="2147485327" r:id="rId4"/>
    <p:sldLayoutId id="2147485328" r:id="rId5"/>
    <p:sldLayoutId id="2147485329" r:id="rId6"/>
    <p:sldLayoutId id="2147485330" r:id="rId7"/>
    <p:sldLayoutId id="2147485331" r:id="rId8"/>
    <p:sldLayoutId id="2147485332" r:id="rId9"/>
    <p:sldLayoutId id="2147485333" r:id="rId10"/>
    <p:sldLayoutId id="2147485334" r:id="rId11"/>
    <p:sldLayoutId id="2147485335" r:id="rId12"/>
    <p:sldLayoutId id="2147485336" r:id="rId13"/>
    <p:sldLayoutId id="2147485337" r:id="rId14"/>
    <p:sldLayoutId id="2147485338" r:id="rId15"/>
    <p:sldLayoutId id="2147485339" r:id="rId16"/>
    <p:sldLayoutId id="2147485340" r:id="rId17"/>
    <p:sldLayoutId id="2147485341" r:id="rId18"/>
    <p:sldLayoutId id="2147485342" r:id="rId19"/>
    <p:sldLayoutId id="2147485343" r:id="rId20"/>
    <p:sldLayoutId id="2147485344" r:id="rId21"/>
    <p:sldLayoutId id="2147485345" r:id="rId22"/>
    <p:sldLayoutId id="2147485346" r:id="rId23"/>
    <p:sldLayoutId id="2147485347" r:id="rId24"/>
    <p:sldLayoutId id="2147485348" r:id="rId25"/>
    <p:sldLayoutId id="2147485349" r:id="rId26"/>
    <p:sldLayoutId id="2147485350" r:id="rId27"/>
    <p:sldLayoutId id="2147485351" r:id="rId28"/>
    <p:sldLayoutId id="2147485352" r:id="rId29"/>
    <p:sldLayoutId id="2147485353" r:id="rId30"/>
    <p:sldLayoutId id="2147485354" r:id="rId31"/>
    <p:sldLayoutId id="2147485355" r:id="rId32"/>
    <p:sldLayoutId id="2147485356" r:id="rId33"/>
    <p:sldLayoutId id="2147485357" r:id="rId34"/>
    <p:sldLayoutId id="2147485358" r:id="rId35"/>
    <p:sldLayoutId id="2147485359" r:id="rId36"/>
    <p:sldLayoutId id="2147485360" r:id="rId37"/>
    <p:sldLayoutId id="2147485361" r:id="rId38"/>
    <p:sldLayoutId id="2147485362" r:id="rId39"/>
    <p:sldLayoutId id="2147485363" r:id="rId40"/>
    <p:sldLayoutId id="2147485364" r:id="rId41"/>
    <p:sldLayoutId id="2147485365" r:id="rId42"/>
    <p:sldLayoutId id="2147485366" r:id="rId43"/>
    <p:sldLayoutId id="2147485367" r:id="rId44"/>
    <p:sldLayoutId id="2147485368" r:id="rId45"/>
    <p:sldLayoutId id="2147485369" r:id="rId46"/>
    <p:sldLayoutId id="2147485370" r:id="rId47"/>
    <p:sldLayoutId id="2147485371" r:id="rId48"/>
    <p:sldLayoutId id="2147485372" r:id="rId49"/>
    <p:sldLayoutId id="2147485373" r:id="rId50"/>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Trebuchet MS" panose="020B0603020202020204" pitchFamily="34" charset="0"/>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Trebuchet MS" panose="020B0603020202020204" pitchFamily="34" charset="0"/>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Trebuchet MS" panose="020B0603020202020204" pitchFamily="34" charset="0"/>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Trebuchet MS" panose="020B0603020202020204" pitchFamily="34" charset="0"/>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Trebuchet MS" panose="020B0603020202020204" pitchFamily="34" charset="0"/>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Trebuchet MS" panose="020B0603020202020204" pitchFamily="34" charset="0"/>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xml"/><Relationship Id="rId7" Type="http://schemas.openxmlformats.org/officeDocument/2006/relationships/image" Target="../media/image10.png"/><Relationship Id="rId2" Type="http://schemas.openxmlformats.org/officeDocument/2006/relationships/slideLayout" Target="../slideLayouts/slideLayout27.xml"/><Relationship Id="rId1" Type="http://schemas.openxmlformats.org/officeDocument/2006/relationships/tags" Target="../tags/tag56.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51.bin"/><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18" Type="http://schemas.openxmlformats.org/officeDocument/2006/relationships/image" Target="../media/image26.png"/><Relationship Id="rId3" Type="http://schemas.openxmlformats.org/officeDocument/2006/relationships/notesSlide" Target="../notesSlides/notesSlide2.xml"/><Relationship Id="rId21" Type="http://schemas.openxmlformats.org/officeDocument/2006/relationships/image" Target="../media/image29.sv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slideLayout" Target="../slideLayouts/slideLayout27.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5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emf"/><Relationship Id="rId15" Type="http://schemas.openxmlformats.org/officeDocument/2006/relationships/image" Target="../media/image23.svg"/><Relationship Id="rId10" Type="http://schemas.openxmlformats.org/officeDocument/2006/relationships/image" Target="../media/image18.png"/><Relationship Id="rId19" Type="http://schemas.openxmlformats.org/officeDocument/2006/relationships/image" Target="../media/image27.svg"/><Relationship Id="rId4" Type="http://schemas.openxmlformats.org/officeDocument/2006/relationships/oleObject" Target="../embeddings/oleObject52.bin"/><Relationship Id="rId9" Type="http://schemas.openxmlformats.org/officeDocument/2006/relationships/image" Target="../media/image17.sv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notesSlide" Target="../notesSlides/notesSlide3.xml"/><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slideLayout" Target="../slideLayouts/slideLayout27.xml"/><Relationship Id="rId16" Type="http://schemas.openxmlformats.org/officeDocument/2006/relationships/image" Target="../media/image41.png"/><Relationship Id="rId1" Type="http://schemas.openxmlformats.org/officeDocument/2006/relationships/tags" Target="../tags/tag58.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emf"/><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oleObject" Target="../embeddings/oleObject53.bin"/><Relationship Id="rId9" Type="http://schemas.openxmlformats.org/officeDocument/2006/relationships/image" Target="../media/image34.svg"/><Relationship Id="rId14" Type="http://schemas.openxmlformats.org/officeDocument/2006/relationships/image" Target="../media/image39.png"/></Relationships>
</file>

<file path=ppt/slides/_rels/slide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notesSlide" Target="../notesSlides/notesSlide4.xml"/><Relationship Id="rId7" Type="http://schemas.openxmlformats.org/officeDocument/2006/relationships/image" Target="../media/image45.svg"/><Relationship Id="rId2" Type="http://schemas.openxmlformats.org/officeDocument/2006/relationships/slideLayout" Target="../slideLayouts/slideLayout26.xml"/><Relationship Id="rId1" Type="http://schemas.openxmlformats.org/officeDocument/2006/relationships/tags" Target="../tags/tag59.xml"/><Relationship Id="rId6" Type="http://schemas.openxmlformats.org/officeDocument/2006/relationships/image" Target="../media/image44.png"/><Relationship Id="rId11" Type="http://schemas.openxmlformats.org/officeDocument/2006/relationships/image" Target="../media/image49.svg"/><Relationship Id="rId5" Type="http://schemas.openxmlformats.org/officeDocument/2006/relationships/image" Target="../media/image43.emf"/><Relationship Id="rId10" Type="http://schemas.openxmlformats.org/officeDocument/2006/relationships/image" Target="../media/image48.png"/><Relationship Id="rId4" Type="http://schemas.openxmlformats.org/officeDocument/2006/relationships/oleObject" Target="../embeddings/oleObject54.bin"/><Relationship Id="rId9" Type="http://schemas.openxmlformats.org/officeDocument/2006/relationships/image" Target="../media/image47.svg"/></Relationships>
</file>

<file path=ppt/slides/_rels/slide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notesSlide" Target="../notesSlides/notesSlide5.xml"/><Relationship Id="rId7" Type="http://schemas.openxmlformats.org/officeDocument/2006/relationships/image" Target="../media/image51.svg"/><Relationship Id="rId2" Type="http://schemas.openxmlformats.org/officeDocument/2006/relationships/slideLayout" Target="../slideLayouts/slideLayout26.xml"/><Relationship Id="rId1" Type="http://schemas.openxmlformats.org/officeDocument/2006/relationships/tags" Target="../tags/tag60.xml"/><Relationship Id="rId6" Type="http://schemas.openxmlformats.org/officeDocument/2006/relationships/image" Target="../media/image50.png"/><Relationship Id="rId5" Type="http://schemas.openxmlformats.org/officeDocument/2006/relationships/image" Target="../media/image43.emf"/><Relationship Id="rId4" Type="http://schemas.openxmlformats.org/officeDocument/2006/relationships/oleObject" Target="../embeddings/oleObject55.bin"/><Relationship Id="rId9" Type="http://schemas.openxmlformats.org/officeDocument/2006/relationships/image" Target="../media/image5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 name="Objet 98" hidden="1">
            <a:extLst>
              <a:ext uri="{FF2B5EF4-FFF2-40B4-BE49-F238E27FC236}">
                <a16:creationId xmlns:a16="http://schemas.microsoft.com/office/drawing/2014/main" id="{F4C060F4-B96F-1B53-5657-610F5EE58097}"/>
              </a:ext>
            </a:extLst>
          </p:cNvPr>
          <p:cNvGraphicFramePr>
            <a:graphicFrameLocks noChangeAspect="1"/>
          </p:cNvGraphicFramePr>
          <p:nvPr>
            <p:custDataLst>
              <p:tags r:id="rId1"/>
            </p:custDataLst>
            <p:extLst>
              <p:ext uri="{D42A27DB-BD31-4B8C-83A1-F6EECF244321}">
                <p14:modId xmlns:p14="http://schemas.microsoft.com/office/powerpoint/2010/main" val="413546379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99" name="Objet 98" hidden="1">
                        <a:extLst>
                          <a:ext uri="{FF2B5EF4-FFF2-40B4-BE49-F238E27FC236}">
                            <a16:creationId xmlns:a16="http://schemas.microsoft.com/office/drawing/2014/main" id="{F4C060F4-B96F-1B53-5657-610F5EE58097}"/>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1" name="Rectangle: Rounded Corners 20">
            <a:extLst>
              <a:ext uri="{FF2B5EF4-FFF2-40B4-BE49-F238E27FC236}">
                <a16:creationId xmlns:a16="http://schemas.microsoft.com/office/drawing/2014/main" id="{4CAB912D-9206-25E9-4B92-4C8750FC98ED}"/>
              </a:ext>
            </a:extLst>
          </p:cNvPr>
          <p:cNvSpPr/>
          <p:nvPr/>
        </p:nvSpPr>
        <p:spPr>
          <a:xfrm>
            <a:off x="5062331" y="4698457"/>
            <a:ext cx="6615234" cy="1620000"/>
          </a:xfrm>
          <a:prstGeom prst="roundRect">
            <a:avLst/>
          </a:prstGeom>
          <a:solidFill>
            <a:srgbClr val="85E7C4">
              <a:alpha val="50196"/>
            </a:srgbClr>
          </a:solidFill>
          <a:ln w="9525">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endParaRPr lang="es-CO" sz="1100">
              <a:solidFill>
                <a:schemeClr val="bg2">
                  <a:lumMod val="10000"/>
                </a:schemeClr>
              </a:solidFill>
              <a:latin typeface="Henderson BCG Sans Light" panose="020B0302030402020204" pitchFamily="34" charset="77"/>
              <a:cs typeface="Henderson BCG Sans Light" panose="020B0302030402020204" pitchFamily="34" charset="77"/>
            </a:endParaRPr>
          </a:p>
        </p:txBody>
      </p:sp>
      <p:sp>
        <p:nvSpPr>
          <p:cNvPr id="4" name="Titre 1">
            <a:extLst>
              <a:ext uri="{FF2B5EF4-FFF2-40B4-BE49-F238E27FC236}">
                <a16:creationId xmlns:a16="http://schemas.microsoft.com/office/drawing/2014/main" id="{0AA31B1B-4288-3447-E933-3176471362DB}"/>
              </a:ext>
            </a:extLst>
          </p:cNvPr>
          <p:cNvSpPr txBox="1">
            <a:spLocks/>
          </p:cNvSpPr>
          <p:nvPr/>
        </p:nvSpPr>
        <p:spPr>
          <a:xfrm>
            <a:off x="5081896" y="212570"/>
            <a:ext cx="4988480" cy="2769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s-CO" sz="2000" b="1">
                <a:solidFill>
                  <a:schemeClr val="bg2">
                    <a:lumMod val="10000"/>
                  </a:schemeClr>
                </a:solidFill>
                <a:latin typeface="Henderson BCG Sans Light" panose="020B0302030402020204" pitchFamily="34" charset="77"/>
                <a:cs typeface="Henderson BCG Sans Light" panose="020B0302030402020204" pitchFamily="34" charset="77"/>
              </a:rPr>
              <a:t>Sustainable value proposition canvas</a:t>
            </a:r>
          </a:p>
        </p:txBody>
      </p:sp>
      <p:sp>
        <p:nvSpPr>
          <p:cNvPr id="5" name="Titre 1">
            <a:extLst>
              <a:ext uri="{FF2B5EF4-FFF2-40B4-BE49-F238E27FC236}">
                <a16:creationId xmlns:a16="http://schemas.microsoft.com/office/drawing/2014/main" id="{6B26858C-BADF-2FA1-F110-AD59A13ACD7C}"/>
              </a:ext>
            </a:extLst>
          </p:cNvPr>
          <p:cNvSpPr txBox="1">
            <a:spLocks/>
          </p:cNvSpPr>
          <p:nvPr/>
        </p:nvSpPr>
        <p:spPr>
          <a:xfrm>
            <a:off x="5081896" y="558010"/>
            <a:ext cx="4988480" cy="1661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s-CO" sz="1200">
                <a:latin typeface="Henderson BCG Sans Light" panose="020B0302030402020204" pitchFamily="34" charset="77"/>
                <a:cs typeface="Henderson BCG Sans Light" panose="020B0302030402020204" pitchFamily="34" charset="77"/>
              </a:rPr>
              <a:t>HACKATHON TOOLKIT</a:t>
            </a:r>
          </a:p>
        </p:txBody>
      </p:sp>
      <p:sp>
        <p:nvSpPr>
          <p:cNvPr id="98" name="Rectangle 97">
            <a:extLst>
              <a:ext uri="{FF2B5EF4-FFF2-40B4-BE49-F238E27FC236}">
                <a16:creationId xmlns:a16="http://schemas.microsoft.com/office/drawing/2014/main" id="{72C0950E-9870-DAD7-BE47-DAE5A55515E7}"/>
              </a:ext>
            </a:extLst>
          </p:cNvPr>
          <p:cNvSpPr/>
          <p:nvPr/>
        </p:nvSpPr>
        <p:spPr>
          <a:xfrm>
            <a:off x="5062330" y="862552"/>
            <a:ext cx="6615234" cy="1620000"/>
          </a:xfrm>
          <a:prstGeom prst="rect">
            <a:avLst/>
          </a:prstGeom>
          <a:solidFill>
            <a:schemeClr val="bg1">
              <a:lumMod val="95000"/>
            </a:schemeClr>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s-CO" sz="1100">
              <a:solidFill>
                <a:srgbClr val="FFFFFF"/>
              </a:solidFill>
            </a:endParaRPr>
          </a:p>
        </p:txBody>
      </p:sp>
      <p:sp>
        <p:nvSpPr>
          <p:cNvPr id="6" name="Titre 1">
            <a:extLst>
              <a:ext uri="{FF2B5EF4-FFF2-40B4-BE49-F238E27FC236}">
                <a16:creationId xmlns:a16="http://schemas.microsoft.com/office/drawing/2014/main" id="{43CEB0E6-E56A-3CF3-3D4A-8BBB2EFA8D01}"/>
              </a:ext>
            </a:extLst>
          </p:cNvPr>
          <p:cNvSpPr txBox="1">
            <a:spLocks/>
          </p:cNvSpPr>
          <p:nvPr/>
        </p:nvSpPr>
        <p:spPr>
          <a:xfrm>
            <a:off x="5239585" y="935085"/>
            <a:ext cx="2322301"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s-CO" sz="1100" b="1">
                <a:solidFill>
                  <a:srgbClr val="37373A"/>
                </a:solidFill>
                <a:latin typeface="Henderson BCG Sans Light" panose="020B0302030402020204" pitchFamily="34" charset="77"/>
                <a:cs typeface="Henderson BCG Sans Light" panose="020B0302030402020204" pitchFamily="34" charset="77"/>
              </a:rPr>
              <a:t>VALUE PROPOSITION TYPES</a:t>
            </a:r>
          </a:p>
        </p:txBody>
      </p:sp>
      <p:sp>
        <p:nvSpPr>
          <p:cNvPr id="7" name="Titre 1">
            <a:extLst>
              <a:ext uri="{FF2B5EF4-FFF2-40B4-BE49-F238E27FC236}">
                <a16:creationId xmlns:a16="http://schemas.microsoft.com/office/drawing/2014/main" id="{C0160F28-4512-F7F4-17D5-EBE44B38A589}"/>
              </a:ext>
            </a:extLst>
          </p:cNvPr>
          <p:cNvSpPr txBox="1">
            <a:spLocks/>
          </p:cNvSpPr>
          <p:nvPr/>
        </p:nvSpPr>
        <p:spPr>
          <a:xfrm>
            <a:off x="5239585" y="1137352"/>
            <a:ext cx="4770411" cy="124650"/>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s-CO" sz="900" i="1">
                <a:solidFill>
                  <a:schemeClr val="bg2">
                    <a:lumMod val="10000"/>
                  </a:schemeClr>
                </a:solidFill>
                <a:latin typeface="Henderson BCG Sans Light" panose="020B0302030402020204" pitchFamily="34" charset="77"/>
                <a:cs typeface="Henderson BCG Sans Light" panose="020B0302030402020204" pitchFamily="34" charset="77"/>
              </a:rPr>
              <a:t>Select the value your are bringing</a:t>
            </a:r>
          </a:p>
        </p:txBody>
      </p:sp>
      <p:sp>
        <p:nvSpPr>
          <p:cNvPr id="8" name="Titre 1">
            <a:extLst>
              <a:ext uri="{FF2B5EF4-FFF2-40B4-BE49-F238E27FC236}">
                <a16:creationId xmlns:a16="http://schemas.microsoft.com/office/drawing/2014/main" id="{D702C55F-0FB3-5F7A-76F0-F7B28E380A46}"/>
              </a:ext>
            </a:extLst>
          </p:cNvPr>
          <p:cNvSpPr txBox="1">
            <a:spLocks/>
          </p:cNvSpPr>
          <p:nvPr/>
        </p:nvSpPr>
        <p:spPr>
          <a:xfrm>
            <a:off x="5509135" y="1921125"/>
            <a:ext cx="558998" cy="1661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ctr"/>
            <a:r>
              <a:rPr lang="es-CO" sz="1200">
                <a:solidFill>
                  <a:schemeClr val="bg2">
                    <a:lumMod val="10000"/>
                  </a:schemeClr>
                </a:solidFill>
                <a:latin typeface="Henderson BCG Sans Light" panose="020B0302030402020204" pitchFamily="34" charset="77"/>
                <a:cs typeface="Henderson BCG Sans Light" panose="020B0302030402020204" pitchFamily="34" charset="77"/>
              </a:rPr>
              <a:t>PEOPLE</a:t>
            </a:r>
          </a:p>
        </p:txBody>
      </p:sp>
      <p:sp>
        <p:nvSpPr>
          <p:cNvPr id="9" name="Titre 1">
            <a:extLst>
              <a:ext uri="{FF2B5EF4-FFF2-40B4-BE49-F238E27FC236}">
                <a16:creationId xmlns:a16="http://schemas.microsoft.com/office/drawing/2014/main" id="{2D7A711E-7D3E-149E-47CA-AF02B2421A6A}"/>
              </a:ext>
            </a:extLst>
          </p:cNvPr>
          <p:cNvSpPr txBox="1">
            <a:spLocks/>
          </p:cNvSpPr>
          <p:nvPr/>
        </p:nvSpPr>
        <p:spPr>
          <a:xfrm>
            <a:off x="5434955" y="2130798"/>
            <a:ext cx="707358" cy="2492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ctr"/>
            <a:r>
              <a:rPr lang="es-CO" sz="900">
                <a:solidFill>
                  <a:schemeClr val="bg2">
                    <a:lumMod val="10000"/>
                  </a:schemeClr>
                </a:solidFill>
                <a:latin typeface="Henderson BCG Sans Light" panose="020B0302030402020204" pitchFamily="34" charset="77"/>
                <a:cs typeface="Henderson BCG Sans Light" panose="020B0302030402020204" pitchFamily="34" charset="77"/>
              </a:rPr>
              <a:t>Social desirability</a:t>
            </a:r>
          </a:p>
        </p:txBody>
      </p:sp>
      <p:sp>
        <p:nvSpPr>
          <p:cNvPr id="10" name="Titre 1">
            <a:extLst>
              <a:ext uri="{FF2B5EF4-FFF2-40B4-BE49-F238E27FC236}">
                <a16:creationId xmlns:a16="http://schemas.microsoft.com/office/drawing/2014/main" id="{ACD5FB8F-FB62-2C21-44A7-3D1B6462E4E7}"/>
              </a:ext>
            </a:extLst>
          </p:cNvPr>
          <p:cNvSpPr txBox="1">
            <a:spLocks/>
          </p:cNvSpPr>
          <p:nvPr/>
        </p:nvSpPr>
        <p:spPr>
          <a:xfrm>
            <a:off x="7143581" y="1921125"/>
            <a:ext cx="558998" cy="1661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ctr"/>
            <a:r>
              <a:rPr lang="es-CO" sz="1200">
                <a:solidFill>
                  <a:schemeClr val="bg2">
                    <a:lumMod val="10000"/>
                  </a:schemeClr>
                </a:solidFill>
                <a:latin typeface="Henderson BCG Sans Light" panose="020B0302030402020204" pitchFamily="34" charset="77"/>
                <a:cs typeface="Henderson BCG Sans Light" panose="020B0302030402020204" pitchFamily="34" charset="77"/>
              </a:rPr>
              <a:t>PLANET</a:t>
            </a:r>
          </a:p>
        </p:txBody>
      </p:sp>
      <p:sp>
        <p:nvSpPr>
          <p:cNvPr id="11" name="Titre 1">
            <a:extLst>
              <a:ext uri="{FF2B5EF4-FFF2-40B4-BE49-F238E27FC236}">
                <a16:creationId xmlns:a16="http://schemas.microsoft.com/office/drawing/2014/main" id="{08D75F0C-9060-9E58-8CB3-F172321695A7}"/>
              </a:ext>
            </a:extLst>
          </p:cNvPr>
          <p:cNvSpPr txBox="1">
            <a:spLocks/>
          </p:cNvSpPr>
          <p:nvPr/>
        </p:nvSpPr>
        <p:spPr>
          <a:xfrm>
            <a:off x="6937325" y="2130798"/>
            <a:ext cx="971510" cy="2492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ctr"/>
            <a:r>
              <a:rPr lang="es-CO" sz="900">
                <a:solidFill>
                  <a:schemeClr val="bg2">
                    <a:lumMod val="10000"/>
                  </a:schemeClr>
                </a:solidFill>
                <a:latin typeface="Henderson BCG Sans Light" panose="020B0302030402020204" pitchFamily="34" charset="77"/>
                <a:cs typeface="Henderson BCG Sans Light" panose="020B0302030402020204" pitchFamily="34" charset="77"/>
              </a:rPr>
              <a:t>Environmental necessity</a:t>
            </a:r>
          </a:p>
        </p:txBody>
      </p:sp>
      <p:sp>
        <p:nvSpPr>
          <p:cNvPr id="12" name="Titre 1">
            <a:extLst>
              <a:ext uri="{FF2B5EF4-FFF2-40B4-BE49-F238E27FC236}">
                <a16:creationId xmlns:a16="http://schemas.microsoft.com/office/drawing/2014/main" id="{0AB44FB7-A60F-B1DB-3587-EB1F5770B8CF}"/>
              </a:ext>
            </a:extLst>
          </p:cNvPr>
          <p:cNvSpPr txBox="1">
            <a:spLocks/>
          </p:cNvSpPr>
          <p:nvPr/>
        </p:nvSpPr>
        <p:spPr>
          <a:xfrm>
            <a:off x="8906871" y="1919274"/>
            <a:ext cx="558998" cy="1661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ctr"/>
            <a:r>
              <a:rPr lang="es-CO" sz="1200">
                <a:solidFill>
                  <a:schemeClr val="bg2">
                    <a:lumMod val="10000"/>
                  </a:schemeClr>
                </a:solidFill>
                <a:latin typeface="Henderson BCG Sans Light" panose="020B0302030402020204" pitchFamily="34" charset="77"/>
                <a:cs typeface="Henderson BCG Sans Light" panose="020B0302030402020204" pitchFamily="34" charset="77"/>
              </a:rPr>
              <a:t>PROFIT</a:t>
            </a:r>
          </a:p>
        </p:txBody>
      </p:sp>
      <p:sp>
        <p:nvSpPr>
          <p:cNvPr id="13" name="Titre 1">
            <a:extLst>
              <a:ext uri="{FF2B5EF4-FFF2-40B4-BE49-F238E27FC236}">
                <a16:creationId xmlns:a16="http://schemas.microsoft.com/office/drawing/2014/main" id="{B73291EF-80A0-2929-E977-1DB436AB6E43}"/>
              </a:ext>
            </a:extLst>
          </p:cNvPr>
          <p:cNvSpPr txBox="1">
            <a:spLocks/>
          </p:cNvSpPr>
          <p:nvPr/>
        </p:nvSpPr>
        <p:spPr>
          <a:xfrm>
            <a:off x="8700616" y="2130798"/>
            <a:ext cx="971510" cy="2492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ctr"/>
            <a:r>
              <a:rPr lang="es-CO" sz="900">
                <a:solidFill>
                  <a:schemeClr val="bg2">
                    <a:lumMod val="10000"/>
                  </a:schemeClr>
                </a:solidFill>
                <a:latin typeface="Henderson BCG Sans Light" panose="020B0302030402020204" pitchFamily="34" charset="77"/>
                <a:cs typeface="Henderson BCG Sans Light" panose="020B0302030402020204" pitchFamily="34" charset="77"/>
              </a:rPr>
              <a:t>Economic </a:t>
            </a:r>
          </a:p>
          <a:p>
            <a:pPr algn="ctr"/>
            <a:r>
              <a:rPr lang="es-CO" sz="900">
                <a:solidFill>
                  <a:schemeClr val="bg2">
                    <a:lumMod val="10000"/>
                  </a:schemeClr>
                </a:solidFill>
                <a:latin typeface="Henderson BCG Sans Light" panose="020B0302030402020204" pitchFamily="34" charset="77"/>
                <a:cs typeface="Henderson BCG Sans Light" panose="020B0302030402020204" pitchFamily="34" charset="77"/>
              </a:rPr>
              <a:t>Viability</a:t>
            </a:r>
          </a:p>
        </p:txBody>
      </p:sp>
      <p:sp>
        <p:nvSpPr>
          <p:cNvPr id="14" name="Titre 1">
            <a:extLst>
              <a:ext uri="{FF2B5EF4-FFF2-40B4-BE49-F238E27FC236}">
                <a16:creationId xmlns:a16="http://schemas.microsoft.com/office/drawing/2014/main" id="{0B0631B5-39F9-9E63-F3DA-9B5D5C43DC90}"/>
              </a:ext>
            </a:extLst>
          </p:cNvPr>
          <p:cNvSpPr txBox="1">
            <a:spLocks/>
          </p:cNvSpPr>
          <p:nvPr/>
        </p:nvSpPr>
        <p:spPr>
          <a:xfrm>
            <a:off x="10550705" y="1919274"/>
            <a:ext cx="797450" cy="1661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ctr"/>
            <a:r>
              <a:rPr lang="en-US" sz="1200" dirty="0">
                <a:solidFill>
                  <a:schemeClr val="bg2">
                    <a:lumMod val="10000"/>
                  </a:schemeClr>
                </a:solidFill>
                <a:latin typeface="Henderson BCG Sans Light" panose="020B0302030402020204" pitchFamily="34" charset="77"/>
                <a:cs typeface="Henderson BCG Sans Light" panose="020B0302030402020204" pitchFamily="34" charset="77"/>
              </a:rPr>
              <a:t>PROGRESS</a:t>
            </a:r>
          </a:p>
        </p:txBody>
      </p:sp>
      <p:sp>
        <p:nvSpPr>
          <p:cNvPr id="15" name="Titre 1">
            <a:extLst>
              <a:ext uri="{FF2B5EF4-FFF2-40B4-BE49-F238E27FC236}">
                <a16:creationId xmlns:a16="http://schemas.microsoft.com/office/drawing/2014/main" id="{95FA4157-B6E1-7925-783A-913BC6CA7184}"/>
              </a:ext>
            </a:extLst>
          </p:cNvPr>
          <p:cNvSpPr txBox="1">
            <a:spLocks/>
          </p:cNvSpPr>
          <p:nvPr/>
        </p:nvSpPr>
        <p:spPr>
          <a:xfrm>
            <a:off x="10463675" y="2130798"/>
            <a:ext cx="971510" cy="2492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ctr"/>
            <a:r>
              <a:rPr lang="es-CO" sz="900">
                <a:solidFill>
                  <a:schemeClr val="bg2">
                    <a:lumMod val="10000"/>
                  </a:schemeClr>
                </a:solidFill>
                <a:latin typeface="Henderson BCG Sans Light" panose="020B0302030402020204" pitchFamily="34" charset="77"/>
                <a:cs typeface="Henderson BCG Sans Light" panose="020B0302030402020204" pitchFamily="34" charset="77"/>
              </a:rPr>
              <a:t>Technological </a:t>
            </a:r>
          </a:p>
          <a:p>
            <a:pPr algn="ctr"/>
            <a:r>
              <a:rPr lang="es-CO" sz="900">
                <a:solidFill>
                  <a:schemeClr val="bg2">
                    <a:lumMod val="10000"/>
                  </a:schemeClr>
                </a:solidFill>
                <a:latin typeface="Henderson BCG Sans Light" panose="020B0302030402020204" pitchFamily="34" charset="77"/>
                <a:cs typeface="Henderson BCG Sans Light" panose="020B0302030402020204" pitchFamily="34" charset="77"/>
              </a:rPr>
              <a:t>Feasability</a:t>
            </a:r>
          </a:p>
        </p:txBody>
      </p:sp>
      <p:sp>
        <p:nvSpPr>
          <p:cNvPr id="34" name="Titre 1">
            <a:extLst>
              <a:ext uri="{FF2B5EF4-FFF2-40B4-BE49-F238E27FC236}">
                <a16:creationId xmlns:a16="http://schemas.microsoft.com/office/drawing/2014/main" id="{51BD9980-0488-0A4E-07BD-3C29FCE02C93}"/>
              </a:ext>
            </a:extLst>
          </p:cNvPr>
          <p:cNvSpPr txBox="1">
            <a:spLocks/>
          </p:cNvSpPr>
          <p:nvPr/>
        </p:nvSpPr>
        <p:spPr>
          <a:xfrm>
            <a:off x="5239585" y="2943113"/>
            <a:ext cx="3045224"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s-CO" sz="1100" b="1">
                <a:solidFill>
                  <a:srgbClr val="37373A"/>
                </a:solidFill>
                <a:latin typeface="Henderson BCG Sans Light" panose="020B0302030402020204" pitchFamily="34" charset="77"/>
                <a:cs typeface="Henderson BCG Sans Light" panose="020B0302030402020204" pitchFamily="34" charset="77"/>
              </a:rPr>
              <a:t>VALUE PROPOSITION KPI’S &amp; METRICS</a:t>
            </a:r>
          </a:p>
        </p:txBody>
      </p:sp>
      <p:sp>
        <p:nvSpPr>
          <p:cNvPr id="35" name="Titre 1">
            <a:extLst>
              <a:ext uri="{FF2B5EF4-FFF2-40B4-BE49-F238E27FC236}">
                <a16:creationId xmlns:a16="http://schemas.microsoft.com/office/drawing/2014/main" id="{36252B94-17EE-3992-CAC4-F12932951DA1}"/>
              </a:ext>
            </a:extLst>
          </p:cNvPr>
          <p:cNvSpPr txBox="1">
            <a:spLocks/>
          </p:cNvSpPr>
          <p:nvPr/>
        </p:nvSpPr>
        <p:spPr>
          <a:xfrm>
            <a:off x="5239585" y="3133807"/>
            <a:ext cx="4770411" cy="124650"/>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s-CO" sz="900" i="1">
                <a:solidFill>
                  <a:schemeClr val="bg2">
                    <a:lumMod val="10000"/>
                  </a:schemeClr>
                </a:solidFill>
                <a:latin typeface="Henderson BCG Sans Light" panose="020B0302030402020204" pitchFamily="34" charset="77"/>
                <a:cs typeface="Henderson BCG Sans Light" panose="020B0302030402020204" pitchFamily="34" charset="77"/>
              </a:rPr>
              <a:t>Which specific metrics will you use to track your chosen value type</a:t>
            </a:r>
          </a:p>
        </p:txBody>
      </p:sp>
      <p:pic>
        <p:nvPicPr>
          <p:cNvPr id="77" name="Image 76">
            <a:extLst>
              <a:ext uri="{FF2B5EF4-FFF2-40B4-BE49-F238E27FC236}">
                <a16:creationId xmlns:a16="http://schemas.microsoft.com/office/drawing/2014/main" id="{AA0AF396-E1F4-73C4-0E5B-B5172DC0FE9A}"/>
              </a:ext>
            </a:extLst>
          </p:cNvPr>
          <p:cNvPicPr>
            <a:picLocks noChangeAspect="1"/>
          </p:cNvPicPr>
          <p:nvPr/>
        </p:nvPicPr>
        <p:blipFill rotWithShape="1">
          <a:blip r:embed="rId6"/>
          <a:srcRect t="10296" b="27462"/>
          <a:stretch/>
        </p:blipFill>
        <p:spPr>
          <a:xfrm>
            <a:off x="5383093" y="1382555"/>
            <a:ext cx="736051" cy="458136"/>
          </a:xfrm>
          <a:prstGeom prst="rect">
            <a:avLst/>
          </a:prstGeom>
        </p:spPr>
      </p:pic>
      <p:pic>
        <p:nvPicPr>
          <p:cNvPr id="79" name="Image 78">
            <a:extLst>
              <a:ext uri="{FF2B5EF4-FFF2-40B4-BE49-F238E27FC236}">
                <a16:creationId xmlns:a16="http://schemas.microsoft.com/office/drawing/2014/main" id="{791E8B88-6035-80B9-4DC2-5390275588EF}"/>
              </a:ext>
            </a:extLst>
          </p:cNvPr>
          <p:cNvPicPr>
            <a:picLocks noChangeAspect="1"/>
          </p:cNvPicPr>
          <p:nvPr/>
        </p:nvPicPr>
        <p:blipFill rotWithShape="1">
          <a:blip r:embed="rId7"/>
          <a:srcRect l="9008" r="9008" b="20912"/>
          <a:stretch/>
        </p:blipFill>
        <p:spPr>
          <a:xfrm>
            <a:off x="7191629" y="1382555"/>
            <a:ext cx="462901" cy="446544"/>
          </a:xfrm>
          <a:prstGeom prst="rect">
            <a:avLst/>
          </a:prstGeom>
        </p:spPr>
      </p:pic>
      <p:pic>
        <p:nvPicPr>
          <p:cNvPr id="81" name="Image 80">
            <a:extLst>
              <a:ext uri="{FF2B5EF4-FFF2-40B4-BE49-F238E27FC236}">
                <a16:creationId xmlns:a16="http://schemas.microsoft.com/office/drawing/2014/main" id="{161A0EB0-76E2-9A3C-05DF-EF697670E9AD}"/>
              </a:ext>
            </a:extLst>
          </p:cNvPr>
          <p:cNvPicPr>
            <a:picLocks noChangeAspect="1"/>
          </p:cNvPicPr>
          <p:nvPr/>
        </p:nvPicPr>
        <p:blipFill rotWithShape="1">
          <a:blip r:embed="rId8"/>
          <a:srcRect l="9772" r="11014" b="23711"/>
          <a:stretch/>
        </p:blipFill>
        <p:spPr>
          <a:xfrm>
            <a:off x="8932520" y="1347716"/>
            <a:ext cx="507699" cy="488952"/>
          </a:xfrm>
          <a:prstGeom prst="rect">
            <a:avLst/>
          </a:prstGeom>
        </p:spPr>
      </p:pic>
      <p:pic>
        <p:nvPicPr>
          <p:cNvPr id="83" name="Image 82">
            <a:extLst>
              <a:ext uri="{FF2B5EF4-FFF2-40B4-BE49-F238E27FC236}">
                <a16:creationId xmlns:a16="http://schemas.microsoft.com/office/drawing/2014/main" id="{1BBFD11E-60F3-823F-C389-200CCB7983DD}"/>
              </a:ext>
            </a:extLst>
          </p:cNvPr>
          <p:cNvPicPr>
            <a:picLocks noChangeAspect="1"/>
          </p:cNvPicPr>
          <p:nvPr/>
        </p:nvPicPr>
        <p:blipFill rotWithShape="1">
          <a:blip r:embed="rId9"/>
          <a:srcRect l="9766" t="18885" r="9055" b="38139"/>
          <a:stretch/>
        </p:blipFill>
        <p:spPr>
          <a:xfrm>
            <a:off x="10502038" y="1439766"/>
            <a:ext cx="726434" cy="384575"/>
          </a:xfrm>
          <a:prstGeom prst="rect">
            <a:avLst/>
          </a:prstGeom>
        </p:spPr>
      </p:pic>
      <p:sp>
        <p:nvSpPr>
          <p:cNvPr id="84" name="Rectangle 83">
            <a:extLst>
              <a:ext uri="{FF2B5EF4-FFF2-40B4-BE49-F238E27FC236}">
                <a16:creationId xmlns:a16="http://schemas.microsoft.com/office/drawing/2014/main" id="{AF39E391-681C-2B4B-4653-A5BC19D5C278}"/>
              </a:ext>
            </a:extLst>
          </p:cNvPr>
          <p:cNvSpPr/>
          <p:nvPr/>
        </p:nvSpPr>
        <p:spPr>
          <a:xfrm>
            <a:off x="5256526" y="3586485"/>
            <a:ext cx="1066958" cy="472473"/>
          </a:xfrm>
          <a:prstGeom prst="rect">
            <a:avLst/>
          </a:prstGeom>
          <a:noFill/>
          <a:ln w="9525">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es-CO" sz="1100">
                <a:solidFill>
                  <a:schemeClr val="bg2">
                    <a:lumMod val="10000"/>
                  </a:schemeClr>
                </a:solidFill>
                <a:latin typeface="Henderson BCG Sans Light" panose="020B0302030402020204" pitchFamily="34" charset="77"/>
                <a:cs typeface="Henderson BCG Sans Light" panose="020B0302030402020204" pitchFamily="34" charset="77"/>
              </a:rPr>
              <a:t>Metrics or KPI’s</a:t>
            </a:r>
          </a:p>
        </p:txBody>
      </p:sp>
      <p:sp>
        <p:nvSpPr>
          <p:cNvPr id="91" name="Rectangle 90">
            <a:extLst>
              <a:ext uri="{FF2B5EF4-FFF2-40B4-BE49-F238E27FC236}">
                <a16:creationId xmlns:a16="http://schemas.microsoft.com/office/drawing/2014/main" id="{E201304B-A11B-E68A-B76F-A36810D2F0A5}"/>
              </a:ext>
            </a:extLst>
          </p:cNvPr>
          <p:cNvSpPr/>
          <p:nvPr/>
        </p:nvSpPr>
        <p:spPr>
          <a:xfrm>
            <a:off x="6989710" y="3586485"/>
            <a:ext cx="1066958" cy="472473"/>
          </a:xfrm>
          <a:prstGeom prst="rect">
            <a:avLst/>
          </a:prstGeom>
          <a:noFill/>
          <a:ln w="9525">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es-CO" sz="1100">
                <a:solidFill>
                  <a:schemeClr val="bg2">
                    <a:lumMod val="10000"/>
                  </a:schemeClr>
                </a:solidFill>
                <a:latin typeface="Henderson BCG Sans Light" panose="020B0302030402020204" pitchFamily="34" charset="77"/>
                <a:cs typeface="Henderson BCG Sans Light" panose="020B0302030402020204" pitchFamily="34" charset="77"/>
              </a:rPr>
              <a:t>Metrics or KPI’s</a:t>
            </a:r>
          </a:p>
        </p:txBody>
      </p:sp>
      <p:sp>
        <p:nvSpPr>
          <p:cNvPr id="92" name="Rectangle 91">
            <a:extLst>
              <a:ext uri="{FF2B5EF4-FFF2-40B4-BE49-F238E27FC236}">
                <a16:creationId xmlns:a16="http://schemas.microsoft.com/office/drawing/2014/main" id="{C16493B1-A788-B715-F41A-815F46FDB245}"/>
              </a:ext>
            </a:extLst>
          </p:cNvPr>
          <p:cNvSpPr/>
          <p:nvPr/>
        </p:nvSpPr>
        <p:spPr>
          <a:xfrm>
            <a:off x="8722894" y="3586485"/>
            <a:ext cx="1066958" cy="472473"/>
          </a:xfrm>
          <a:prstGeom prst="rect">
            <a:avLst/>
          </a:prstGeom>
          <a:noFill/>
          <a:ln w="9525">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es-CO" sz="1100">
                <a:solidFill>
                  <a:schemeClr val="bg2">
                    <a:lumMod val="10000"/>
                  </a:schemeClr>
                </a:solidFill>
                <a:latin typeface="Henderson BCG Sans Light" panose="020B0302030402020204" pitchFamily="34" charset="77"/>
                <a:cs typeface="Henderson BCG Sans Light" panose="020B0302030402020204" pitchFamily="34" charset="77"/>
              </a:rPr>
              <a:t>Metrics or KPI’s</a:t>
            </a:r>
          </a:p>
        </p:txBody>
      </p:sp>
      <p:sp>
        <p:nvSpPr>
          <p:cNvPr id="93" name="Rectangle 92">
            <a:extLst>
              <a:ext uri="{FF2B5EF4-FFF2-40B4-BE49-F238E27FC236}">
                <a16:creationId xmlns:a16="http://schemas.microsoft.com/office/drawing/2014/main" id="{6A64D777-5404-ACC2-4F35-EFBA9191AB9C}"/>
              </a:ext>
            </a:extLst>
          </p:cNvPr>
          <p:cNvSpPr/>
          <p:nvPr/>
        </p:nvSpPr>
        <p:spPr>
          <a:xfrm>
            <a:off x="10456078" y="3586485"/>
            <a:ext cx="1066958" cy="472473"/>
          </a:xfrm>
          <a:prstGeom prst="rect">
            <a:avLst/>
          </a:prstGeom>
          <a:noFill/>
          <a:ln w="9525">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es-CO" sz="1100">
                <a:solidFill>
                  <a:schemeClr val="bg2">
                    <a:lumMod val="10000"/>
                  </a:schemeClr>
                </a:solidFill>
                <a:latin typeface="Henderson BCG Sans Light" panose="020B0302030402020204" pitchFamily="34" charset="77"/>
                <a:cs typeface="Henderson BCG Sans Light" panose="020B0302030402020204" pitchFamily="34" charset="77"/>
              </a:rPr>
              <a:t>Metrics or KPI’s</a:t>
            </a:r>
          </a:p>
        </p:txBody>
      </p:sp>
      <p:cxnSp>
        <p:nvCxnSpPr>
          <p:cNvPr id="101" name="Connecteur droit 100">
            <a:extLst>
              <a:ext uri="{FF2B5EF4-FFF2-40B4-BE49-F238E27FC236}">
                <a16:creationId xmlns:a16="http://schemas.microsoft.com/office/drawing/2014/main" id="{6B716A0E-DD68-2706-D30A-9639FCB21FA8}"/>
              </a:ext>
            </a:extLst>
          </p:cNvPr>
          <p:cNvCxnSpPr>
            <a:cxnSpLocks/>
          </p:cNvCxnSpPr>
          <p:nvPr/>
        </p:nvCxnSpPr>
        <p:spPr>
          <a:xfrm>
            <a:off x="6597788" y="1439766"/>
            <a:ext cx="0" cy="811122"/>
          </a:xfrm>
          <a:prstGeom prst="line">
            <a:avLst/>
          </a:prstGeom>
          <a:ln w="9525">
            <a:solidFill>
              <a:schemeClr val="tx1">
                <a:lumMod val="60000"/>
                <a:lumOff val="40000"/>
              </a:schemeClr>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103" name="Connecteur droit 102">
            <a:extLst>
              <a:ext uri="{FF2B5EF4-FFF2-40B4-BE49-F238E27FC236}">
                <a16:creationId xmlns:a16="http://schemas.microsoft.com/office/drawing/2014/main" id="{E5D9CC75-BFF7-2D43-BE15-58A9FBA36EAE}"/>
              </a:ext>
            </a:extLst>
          </p:cNvPr>
          <p:cNvCxnSpPr>
            <a:cxnSpLocks/>
          </p:cNvCxnSpPr>
          <p:nvPr/>
        </p:nvCxnSpPr>
        <p:spPr>
          <a:xfrm>
            <a:off x="8360522" y="1439766"/>
            <a:ext cx="0" cy="811122"/>
          </a:xfrm>
          <a:prstGeom prst="line">
            <a:avLst/>
          </a:prstGeom>
          <a:ln w="9525">
            <a:solidFill>
              <a:schemeClr val="tx1">
                <a:lumMod val="60000"/>
                <a:lumOff val="40000"/>
              </a:schemeClr>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104" name="Connecteur droit 103">
            <a:extLst>
              <a:ext uri="{FF2B5EF4-FFF2-40B4-BE49-F238E27FC236}">
                <a16:creationId xmlns:a16="http://schemas.microsoft.com/office/drawing/2014/main" id="{EDBE46FA-EF2D-C202-B6D6-D422C05F2CBB}"/>
              </a:ext>
            </a:extLst>
          </p:cNvPr>
          <p:cNvCxnSpPr>
            <a:cxnSpLocks/>
          </p:cNvCxnSpPr>
          <p:nvPr/>
        </p:nvCxnSpPr>
        <p:spPr>
          <a:xfrm>
            <a:off x="10053858" y="1439766"/>
            <a:ext cx="0" cy="811122"/>
          </a:xfrm>
          <a:prstGeom prst="line">
            <a:avLst/>
          </a:prstGeom>
          <a:ln w="9525">
            <a:solidFill>
              <a:schemeClr val="tx1">
                <a:lumMod val="60000"/>
                <a:lumOff val="40000"/>
              </a:schemeClr>
            </a:solidFill>
            <a:prstDash val="dash"/>
            <a:miter lim="800000"/>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A017FE52-6A8C-15F4-4BDF-8A23419875D1}"/>
              </a:ext>
            </a:extLst>
          </p:cNvPr>
          <p:cNvSpPr/>
          <p:nvPr/>
        </p:nvSpPr>
        <p:spPr>
          <a:xfrm>
            <a:off x="5062331" y="2761650"/>
            <a:ext cx="6615234" cy="1620000"/>
          </a:xfrm>
          <a:prstGeom prst="rect">
            <a:avLst/>
          </a:prstGeom>
          <a:noFill/>
          <a:ln w="9525">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endParaRPr lang="es-CO" sz="1100">
              <a:solidFill>
                <a:schemeClr val="bg2">
                  <a:lumMod val="10000"/>
                </a:schemeClr>
              </a:solidFill>
              <a:latin typeface="Henderson BCG Sans Light" panose="020B0302030402020204" pitchFamily="34" charset="77"/>
              <a:cs typeface="Henderson BCG Sans Light" panose="020B0302030402020204" pitchFamily="34" charset="77"/>
            </a:endParaRPr>
          </a:p>
        </p:txBody>
      </p:sp>
      <p:sp>
        <p:nvSpPr>
          <p:cNvPr id="109" name="Titre 1">
            <a:extLst>
              <a:ext uri="{FF2B5EF4-FFF2-40B4-BE49-F238E27FC236}">
                <a16:creationId xmlns:a16="http://schemas.microsoft.com/office/drawing/2014/main" id="{B912008F-1D9E-ECA3-6441-72104F3C580C}"/>
              </a:ext>
            </a:extLst>
          </p:cNvPr>
          <p:cNvSpPr txBox="1">
            <a:spLocks/>
          </p:cNvSpPr>
          <p:nvPr/>
        </p:nvSpPr>
        <p:spPr>
          <a:xfrm>
            <a:off x="431969" y="2249861"/>
            <a:ext cx="3830790" cy="323165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l" fontAlgn="base">
              <a:lnSpc>
                <a:spcPct val="100000"/>
              </a:lnSpc>
            </a:pPr>
            <a:r>
              <a:rPr lang="es-CO" sz="1400">
                <a:solidFill>
                  <a:schemeClr val="bg2">
                    <a:lumMod val="10000"/>
                  </a:schemeClr>
                </a:solidFill>
                <a:effectLst/>
                <a:latin typeface="Henderson BCG Sans Light" panose="020B0302030402020204" pitchFamily="34" charset="77"/>
                <a:cs typeface="Henderson BCG Sans Light" panose="020B0302030402020204" pitchFamily="34" charset="77"/>
              </a:rPr>
              <a:t>Helps you articulate and translate the </a:t>
            </a:r>
            <a:r>
              <a:rPr lang="es-CO" sz="1400" strike="noStrike">
                <a:solidFill>
                  <a:schemeClr val="bg2">
                    <a:lumMod val="10000"/>
                  </a:schemeClr>
                </a:solidFill>
                <a:effectLst/>
                <a:latin typeface="Henderson BCG Sans Light" panose="020B0302030402020204" pitchFamily="34" charset="77"/>
                <a:cs typeface="Henderson BCG Sans Light" panose="020B0302030402020204" pitchFamily="34" charset="77"/>
              </a:rPr>
              <a:t>value being created</a:t>
            </a:r>
            <a:r>
              <a:rPr lang="es-CO" sz="1400">
                <a:solidFill>
                  <a:schemeClr val="bg2">
                    <a:lumMod val="10000"/>
                  </a:schemeClr>
                </a:solidFill>
                <a:effectLst/>
                <a:latin typeface="Henderson BCG Sans Light" panose="020B0302030402020204" pitchFamily="34" charset="77"/>
                <a:cs typeface="Henderson BCG Sans Light" panose="020B0302030402020204" pitchFamily="34" charset="77"/>
              </a:rPr>
              <a:t> within your new sustainability business or innovation concept. This tool will help you structure the value being created, alongside the KPI’s and metrics you will use in order to quantify your value impact.</a:t>
            </a:r>
          </a:p>
          <a:p>
            <a:pPr algn="l" fontAlgn="base">
              <a:lnSpc>
                <a:spcPct val="100000"/>
              </a:lnSpc>
            </a:pPr>
            <a:endParaRPr lang="es-CO" sz="1400">
              <a:solidFill>
                <a:schemeClr val="bg2">
                  <a:lumMod val="10000"/>
                </a:schemeClr>
              </a:solidFill>
              <a:effectLst/>
              <a:latin typeface="Henderson BCG Sans Light" panose="020B0302030402020204" pitchFamily="34" charset="77"/>
              <a:cs typeface="Henderson BCG Sans Light" panose="020B0302030402020204" pitchFamily="34" charset="77"/>
            </a:endParaRPr>
          </a:p>
          <a:p>
            <a:pPr marL="285750" indent="-285750" algn="l" fontAlgn="base">
              <a:lnSpc>
                <a:spcPct val="100000"/>
              </a:lnSpc>
              <a:buFont typeface="Arial" panose="020B0604020202020204" pitchFamily="34" charset="0"/>
              <a:buChar char="•"/>
            </a:pPr>
            <a:r>
              <a:rPr lang="es-CO" sz="1400">
                <a:solidFill>
                  <a:schemeClr val="bg2">
                    <a:lumMod val="10000"/>
                  </a:schemeClr>
                </a:solidFill>
                <a:effectLst/>
                <a:latin typeface="Henderson BCG Sans Light" panose="020B0302030402020204" pitchFamily="34" charset="77"/>
                <a:cs typeface="Henderson BCG Sans Light" panose="020B0302030402020204" pitchFamily="34" charset="77"/>
              </a:rPr>
              <a:t>Construct clear value proposition statements for sustainable business concepts</a:t>
            </a:r>
          </a:p>
          <a:p>
            <a:pPr marL="285750" indent="-285750" algn="l" fontAlgn="base">
              <a:lnSpc>
                <a:spcPct val="100000"/>
              </a:lnSpc>
              <a:buFont typeface="Arial" panose="020B0604020202020204" pitchFamily="34" charset="0"/>
              <a:buChar char="•"/>
            </a:pPr>
            <a:endParaRPr lang="es-CO" sz="1400">
              <a:solidFill>
                <a:schemeClr val="bg2">
                  <a:lumMod val="10000"/>
                </a:schemeClr>
              </a:solidFill>
              <a:effectLst/>
              <a:latin typeface="Henderson BCG Sans Light" panose="020B0302030402020204" pitchFamily="34" charset="77"/>
              <a:cs typeface="Henderson BCG Sans Light" panose="020B0302030402020204" pitchFamily="34" charset="77"/>
            </a:endParaRPr>
          </a:p>
          <a:p>
            <a:pPr marL="285750" indent="-285750" algn="l" fontAlgn="base">
              <a:lnSpc>
                <a:spcPct val="100000"/>
              </a:lnSpc>
              <a:buFont typeface="Arial" panose="020B0604020202020204" pitchFamily="34" charset="0"/>
              <a:buChar char="•"/>
            </a:pPr>
            <a:r>
              <a:rPr lang="es-CO" sz="1400">
                <a:solidFill>
                  <a:schemeClr val="bg2">
                    <a:lumMod val="10000"/>
                  </a:schemeClr>
                </a:solidFill>
                <a:effectLst/>
                <a:latin typeface="Henderson BCG Sans Light" panose="020B0302030402020204" pitchFamily="34" charset="77"/>
                <a:cs typeface="Henderson BCG Sans Light" panose="020B0302030402020204" pitchFamily="34" charset="77"/>
              </a:rPr>
              <a:t>Incorporate KPI’s and metrics into your value proposition statements</a:t>
            </a:r>
          </a:p>
          <a:p>
            <a:pPr marL="285750" indent="-285750" algn="l" fontAlgn="base">
              <a:lnSpc>
                <a:spcPct val="100000"/>
              </a:lnSpc>
              <a:buFont typeface="Arial" panose="020B0604020202020204" pitchFamily="34" charset="0"/>
              <a:buChar char="•"/>
            </a:pPr>
            <a:endParaRPr lang="es-CO" sz="1400">
              <a:solidFill>
                <a:schemeClr val="bg2">
                  <a:lumMod val="10000"/>
                </a:schemeClr>
              </a:solidFill>
              <a:effectLst/>
              <a:latin typeface="Henderson BCG Sans Light" panose="020B0302030402020204" pitchFamily="34" charset="77"/>
              <a:cs typeface="Henderson BCG Sans Light" panose="020B0302030402020204" pitchFamily="34" charset="77"/>
            </a:endParaRPr>
          </a:p>
          <a:p>
            <a:pPr marL="285750" indent="-285750" algn="l" fontAlgn="base">
              <a:lnSpc>
                <a:spcPct val="100000"/>
              </a:lnSpc>
              <a:buFont typeface="Arial" panose="020B0604020202020204" pitchFamily="34" charset="0"/>
              <a:buChar char="•"/>
            </a:pPr>
            <a:r>
              <a:rPr lang="es-CO" sz="1400">
                <a:solidFill>
                  <a:schemeClr val="bg2">
                    <a:lumMod val="10000"/>
                  </a:schemeClr>
                </a:solidFill>
                <a:effectLst/>
                <a:latin typeface="Henderson BCG Sans Light" panose="020B0302030402020204" pitchFamily="34" charset="77"/>
                <a:cs typeface="Henderson BCG Sans Light" panose="020B0302030402020204" pitchFamily="34" charset="77"/>
              </a:rPr>
              <a:t>Design your value proposition through the use of a simple ad-lib helper</a:t>
            </a:r>
          </a:p>
        </p:txBody>
      </p:sp>
      <p:sp>
        <p:nvSpPr>
          <p:cNvPr id="110" name="Titre 1">
            <a:extLst>
              <a:ext uri="{FF2B5EF4-FFF2-40B4-BE49-F238E27FC236}">
                <a16:creationId xmlns:a16="http://schemas.microsoft.com/office/drawing/2014/main" id="{8E8DE254-27DE-D81F-3444-51C3AC2162A9}"/>
              </a:ext>
            </a:extLst>
          </p:cNvPr>
          <p:cNvSpPr txBox="1">
            <a:spLocks/>
          </p:cNvSpPr>
          <p:nvPr/>
        </p:nvSpPr>
        <p:spPr>
          <a:xfrm>
            <a:off x="431969" y="1311025"/>
            <a:ext cx="383079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s-CO" sz="2800" b="1">
                <a:solidFill>
                  <a:schemeClr val="bg2">
                    <a:lumMod val="10000"/>
                  </a:schemeClr>
                </a:solidFill>
                <a:latin typeface="Henderson BCG Sans Light" panose="020B0302030402020204" pitchFamily="34" charset="77"/>
                <a:cs typeface="Henderson BCG Sans Light" panose="020B0302030402020204" pitchFamily="34" charset="77"/>
              </a:rPr>
              <a:t>Define your Sustainable proposition</a:t>
            </a:r>
          </a:p>
        </p:txBody>
      </p:sp>
      <p:sp>
        <p:nvSpPr>
          <p:cNvPr id="3" name="Titre 1">
            <a:extLst>
              <a:ext uri="{FF2B5EF4-FFF2-40B4-BE49-F238E27FC236}">
                <a16:creationId xmlns:a16="http://schemas.microsoft.com/office/drawing/2014/main" id="{5E640344-23F0-22A8-5422-9EDFBDA1B4C6}"/>
              </a:ext>
            </a:extLst>
          </p:cNvPr>
          <p:cNvSpPr txBox="1">
            <a:spLocks/>
          </p:cNvSpPr>
          <p:nvPr/>
        </p:nvSpPr>
        <p:spPr>
          <a:xfrm>
            <a:off x="5239585" y="4848077"/>
            <a:ext cx="3045224" cy="1523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s-CO" sz="1100" b="1">
                <a:solidFill>
                  <a:srgbClr val="37373A"/>
                </a:solidFill>
                <a:latin typeface="Henderson BCG Sans Light" panose="020B0302030402020204" pitchFamily="34" charset="77"/>
                <a:cs typeface="Henderson BCG Sans Light" panose="020B0302030402020204" pitchFamily="34" charset="77"/>
              </a:rPr>
              <a:t>VALUE PROPOSTION STATEMENT</a:t>
            </a:r>
          </a:p>
        </p:txBody>
      </p:sp>
      <p:sp>
        <p:nvSpPr>
          <p:cNvPr id="16" name="Titre 1">
            <a:extLst>
              <a:ext uri="{FF2B5EF4-FFF2-40B4-BE49-F238E27FC236}">
                <a16:creationId xmlns:a16="http://schemas.microsoft.com/office/drawing/2014/main" id="{BAA3C700-3081-4A4E-C1F0-BB90884900A6}"/>
              </a:ext>
            </a:extLst>
          </p:cNvPr>
          <p:cNvSpPr txBox="1">
            <a:spLocks/>
          </p:cNvSpPr>
          <p:nvPr/>
        </p:nvSpPr>
        <p:spPr>
          <a:xfrm>
            <a:off x="5239585" y="5029344"/>
            <a:ext cx="4770411" cy="124650"/>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s-CO" sz="900" i="1">
                <a:solidFill>
                  <a:schemeClr val="bg2">
                    <a:lumMod val="10000"/>
                  </a:schemeClr>
                </a:solidFill>
                <a:latin typeface="Henderson BCG Sans Light" panose="020B0302030402020204" pitchFamily="34" charset="77"/>
                <a:cs typeface="Henderson BCG Sans Light" panose="020B0302030402020204" pitchFamily="34" charset="77"/>
              </a:rPr>
              <a:t>What´s the solution about</a:t>
            </a:r>
          </a:p>
        </p:txBody>
      </p:sp>
      <p:sp>
        <p:nvSpPr>
          <p:cNvPr id="17" name="Rectangle: Diagonal Corners Rounded 16">
            <a:extLst>
              <a:ext uri="{FF2B5EF4-FFF2-40B4-BE49-F238E27FC236}">
                <a16:creationId xmlns:a16="http://schemas.microsoft.com/office/drawing/2014/main" id="{C8E80B48-B8FC-FF68-028E-94BAEDF2FCC0}"/>
              </a:ext>
            </a:extLst>
          </p:cNvPr>
          <p:cNvSpPr/>
          <p:nvPr/>
        </p:nvSpPr>
        <p:spPr>
          <a:xfrm>
            <a:off x="5624953" y="5399302"/>
            <a:ext cx="1476000" cy="720000"/>
          </a:xfrm>
          <a:prstGeom prst="round2DiagRect">
            <a:avLst/>
          </a:prstGeom>
          <a:solidFill>
            <a:schemeClr val="bg1"/>
          </a:solidFill>
          <a:ln w="9525">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es-CO" sz="1200">
                <a:solidFill>
                  <a:schemeClr val="bg2">
                    <a:lumMod val="10000"/>
                  </a:schemeClr>
                </a:solidFill>
                <a:latin typeface="Henderson BCG Sans Light" panose="020B0302030402020204" pitchFamily="34" charset="77"/>
                <a:cs typeface="Henderson BCG Sans Light" panose="020B0302030402020204" pitchFamily="34" charset="77"/>
              </a:rPr>
              <a:t>What is it?</a:t>
            </a:r>
          </a:p>
        </p:txBody>
      </p:sp>
      <p:sp>
        <p:nvSpPr>
          <p:cNvPr id="18" name="Rectangle: Diagonal Corners Rounded 17">
            <a:extLst>
              <a:ext uri="{FF2B5EF4-FFF2-40B4-BE49-F238E27FC236}">
                <a16:creationId xmlns:a16="http://schemas.microsoft.com/office/drawing/2014/main" id="{1CAB8A9D-88E4-76CB-DB02-41840F93EB74}"/>
              </a:ext>
            </a:extLst>
          </p:cNvPr>
          <p:cNvSpPr/>
          <p:nvPr/>
        </p:nvSpPr>
        <p:spPr>
          <a:xfrm>
            <a:off x="7659797" y="5399302"/>
            <a:ext cx="1476000" cy="720000"/>
          </a:xfrm>
          <a:prstGeom prst="round2DiagRect">
            <a:avLst/>
          </a:prstGeom>
          <a:solidFill>
            <a:schemeClr val="bg1"/>
          </a:solidFill>
          <a:ln w="9525">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en-US" sz="1200" dirty="0">
                <a:solidFill>
                  <a:schemeClr val="bg2">
                    <a:lumMod val="10000"/>
                  </a:schemeClr>
                </a:solidFill>
                <a:latin typeface="Henderson BCG Sans Light" panose="020B0302030402020204" pitchFamily="34" charset="77"/>
                <a:cs typeface="Henderson BCG Sans Light" panose="020B0302030402020204" pitchFamily="34" charset="77"/>
              </a:rPr>
              <a:t>What problem does it solve? </a:t>
            </a:r>
            <a:br>
              <a:rPr lang="en-US" sz="1200" dirty="0">
                <a:solidFill>
                  <a:schemeClr val="bg2">
                    <a:lumMod val="10000"/>
                  </a:schemeClr>
                </a:solidFill>
                <a:latin typeface="Henderson BCG Sans Light" panose="020B0302030402020204" pitchFamily="34" charset="77"/>
                <a:cs typeface="Henderson BCG Sans Light" panose="020B0302030402020204" pitchFamily="34" charset="77"/>
              </a:rPr>
            </a:br>
            <a:r>
              <a:rPr lang="en-US" sz="800" dirty="0">
                <a:solidFill>
                  <a:schemeClr val="bg2">
                    <a:lumMod val="10000"/>
                  </a:schemeClr>
                </a:solidFill>
                <a:latin typeface="Henderson BCG Sans Light" panose="020B0302030402020204" pitchFamily="34" charset="77"/>
                <a:cs typeface="Henderson BCG Sans Light" panose="020B0302030402020204" pitchFamily="34" charset="77"/>
              </a:rPr>
              <a:t>(pain points)</a:t>
            </a:r>
          </a:p>
        </p:txBody>
      </p:sp>
      <p:sp>
        <p:nvSpPr>
          <p:cNvPr id="19" name="Rectangle: Diagonal Corners Rounded 18">
            <a:extLst>
              <a:ext uri="{FF2B5EF4-FFF2-40B4-BE49-F238E27FC236}">
                <a16:creationId xmlns:a16="http://schemas.microsoft.com/office/drawing/2014/main" id="{8403046B-9D9D-C456-B5C4-CD2361ED7F28}"/>
              </a:ext>
            </a:extLst>
          </p:cNvPr>
          <p:cNvSpPr/>
          <p:nvPr/>
        </p:nvSpPr>
        <p:spPr>
          <a:xfrm>
            <a:off x="9694641" y="5399302"/>
            <a:ext cx="1476000" cy="720000"/>
          </a:xfrm>
          <a:prstGeom prst="round2DiagRect">
            <a:avLst/>
          </a:prstGeom>
          <a:solidFill>
            <a:schemeClr val="bg1"/>
          </a:solidFill>
          <a:ln w="9525">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es-CO" sz="1200">
                <a:solidFill>
                  <a:schemeClr val="bg2">
                    <a:lumMod val="10000"/>
                  </a:schemeClr>
                </a:solidFill>
                <a:latin typeface="Henderson BCG Sans Light" panose="020B0302030402020204" pitchFamily="34" charset="77"/>
                <a:cs typeface="Henderson BCG Sans Light" panose="020B0302030402020204" pitchFamily="34" charset="77"/>
              </a:rPr>
              <a:t>Why is it different?</a:t>
            </a:r>
          </a:p>
        </p:txBody>
      </p:sp>
    </p:spTree>
    <p:extLst>
      <p:ext uri="{BB962C8B-B14F-4D97-AF65-F5344CB8AC3E}">
        <p14:creationId xmlns:p14="http://schemas.microsoft.com/office/powerpoint/2010/main" val="1322919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 name="Objet 81" hidden="1">
            <a:extLst>
              <a:ext uri="{FF2B5EF4-FFF2-40B4-BE49-F238E27FC236}">
                <a16:creationId xmlns:a16="http://schemas.microsoft.com/office/drawing/2014/main" id="{6FDEDAF2-8B08-3795-F857-32D709BB6A62}"/>
              </a:ext>
            </a:extLst>
          </p:cNvPr>
          <p:cNvGraphicFramePr>
            <a:graphicFrameLocks noChangeAspect="1"/>
          </p:cNvGraphicFramePr>
          <p:nvPr>
            <p:custDataLst>
              <p:tags r:id="rId1"/>
            </p:custDataLst>
            <p:extLst>
              <p:ext uri="{D42A27DB-BD31-4B8C-83A1-F6EECF244321}">
                <p14:modId xmlns:p14="http://schemas.microsoft.com/office/powerpoint/2010/main" val="173322587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2" name="Objet 81" hidden="1">
                        <a:extLst>
                          <a:ext uri="{FF2B5EF4-FFF2-40B4-BE49-F238E27FC236}">
                            <a16:creationId xmlns:a16="http://schemas.microsoft.com/office/drawing/2014/main" id="{6FDEDAF2-8B08-3795-F857-32D709BB6A62}"/>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96" name="Rectangle : coins arrondis 95">
            <a:extLst>
              <a:ext uri="{FF2B5EF4-FFF2-40B4-BE49-F238E27FC236}">
                <a16:creationId xmlns:a16="http://schemas.microsoft.com/office/drawing/2014/main" id="{E8880031-34AD-4D1B-B5F5-ABC161C05790}"/>
              </a:ext>
            </a:extLst>
          </p:cNvPr>
          <p:cNvSpPr/>
          <p:nvPr/>
        </p:nvSpPr>
        <p:spPr>
          <a:xfrm>
            <a:off x="5129486" y="901797"/>
            <a:ext cx="6477317" cy="606543"/>
          </a:xfrm>
          <a:prstGeom prst="roundRect">
            <a:avLst/>
          </a:prstGeom>
          <a:solidFill>
            <a:schemeClr val="accent4"/>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89" name="Rectangle 88">
            <a:extLst>
              <a:ext uri="{FF2B5EF4-FFF2-40B4-BE49-F238E27FC236}">
                <a16:creationId xmlns:a16="http://schemas.microsoft.com/office/drawing/2014/main" id="{730686CC-D8CC-B167-2763-1F84D9FE5E0C}"/>
              </a:ext>
            </a:extLst>
          </p:cNvPr>
          <p:cNvSpPr/>
          <p:nvPr/>
        </p:nvSpPr>
        <p:spPr>
          <a:xfrm>
            <a:off x="5129486" y="3636649"/>
            <a:ext cx="3186175" cy="906435"/>
          </a:xfrm>
          <a:prstGeom prst="rect">
            <a:avLst/>
          </a:prstGeom>
          <a:solidFill>
            <a:schemeClr val="bg1">
              <a:lumMod val="95000"/>
            </a:schemeClr>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95" name="Rectangle 94">
            <a:extLst>
              <a:ext uri="{FF2B5EF4-FFF2-40B4-BE49-F238E27FC236}">
                <a16:creationId xmlns:a16="http://schemas.microsoft.com/office/drawing/2014/main" id="{3DB3B66E-16E8-935C-A6BE-4CB9CAF5A2AE}"/>
              </a:ext>
            </a:extLst>
          </p:cNvPr>
          <p:cNvSpPr/>
          <p:nvPr/>
        </p:nvSpPr>
        <p:spPr>
          <a:xfrm>
            <a:off x="8425008" y="4649240"/>
            <a:ext cx="3186175" cy="906435"/>
          </a:xfrm>
          <a:prstGeom prst="rect">
            <a:avLst/>
          </a:prstGeom>
          <a:solidFill>
            <a:schemeClr val="bg1">
              <a:lumMod val="95000"/>
            </a:schemeClr>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88" name="Rectangle 87">
            <a:extLst>
              <a:ext uri="{FF2B5EF4-FFF2-40B4-BE49-F238E27FC236}">
                <a16:creationId xmlns:a16="http://schemas.microsoft.com/office/drawing/2014/main" id="{878615AE-3462-1E3B-ECDC-EA2CE0511B74}"/>
              </a:ext>
            </a:extLst>
          </p:cNvPr>
          <p:cNvSpPr/>
          <p:nvPr/>
        </p:nvSpPr>
        <p:spPr>
          <a:xfrm>
            <a:off x="8425008" y="2611785"/>
            <a:ext cx="3186175" cy="906435"/>
          </a:xfrm>
          <a:prstGeom prst="rect">
            <a:avLst/>
          </a:prstGeom>
          <a:solidFill>
            <a:schemeClr val="bg1">
              <a:lumMod val="95000"/>
            </a:schemeClr>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33" name="Rectangle 32">
            <a:extLst>
              <a:ext uri="{FF2B5EF4-FFF2-40B4-BE49-F238E27FC236}">
                <a16:creationId xmlns:a16="http://schemas.microsoft.com/office/drawing/2014/main" id="{CF0DF8D5-56DA-E8C0-9824-7988E7D29116}"/>
              </a:ext>
            </a:extLst>
          </p:cNvPr>
          <p:cNvSpPr/>
          <p:nvPr/>
        </p:nvSpPr>
        <p:spPr>
          <a:xfrm>
            <a:off x="5129486" y="1605331"/>
            <a:ext cx="3186175" cy="906435"/>
          </a:xfrm>
          <a:prstGeom prst="rect">
            <a:avLst/>
          </a:prstGeom>
          <a:solidFill>
            <a:schemeClr val="bg1">
              <a:lumMod val="95000"/>
            </a:schemeClr>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16" name="Titre 1">
            <a:extLst>
              <a:ext uri="{FF2B5EF4-FFF2-40B4-BE49-F238E27FC236}">
                <a16:creationId xmlns:a16="http://schemas.microsoft.com/office/drawing/2014/main" id="{088CB86F-F850-5EE2-5ADE-8B218872A77A}"/>
              </a:ext>
            </a:extLst>
          </p:cNvPr>
          <p:cNvSpPr txBox="1">
            <a:spLocks/>
          </p:cNvSpPr>
          <p:nvPr/>
        </p:nvSpPr>
        <p:spPr>
          <a:xfrm>
            <a:off x="5244562" y="1725646"/>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PROBLEM</a:t>
            </a:r>
          </a:p>
        </p:txBody>
      </p:sp>
      <p:sp>
        <p:nvSpPr>
          <p:cNvPr id="17" name="Titre 1">
            <a:extLst>
              <a:ext uri="{FF2B5EF4-FFF2-40B4-BE49-F238E27FC236}">
                <a16:creationId xmlns:a16="http://schemas.microsoft.com/office/drawing/2014/main" id="{9CDAD94D-FA77-E79D-F7F8-7153296377CA}"/>
              </a:ext>
            </a:extLst>
          </p:cNvPr>
          <p:cNvSpPr txBox="1">
            <a:spLocks/>
          </p:cNvSpPr>
          <p:nvPr/>
        </p:nvSpPr>
        <p:spPr>
          <a:xfrm>
            <a:off x="5247688" y="1937341"/>
            <a:ext cx="3067973" cy="436273"/>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What problem are you solving for your custiomer </a:t>
            </a:r>
          </a:p>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What does the pain result in ? </a:t>
            </a:r>
          </a:p>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What opportunities do you provide for people to be more </a:t>
            </a:r>
          </a:p>
        </p:txBody>
      </p:sp>
      <p:sp>
        <p:nvSpPr>
          <p:cNvPr id="18" name="Titre 1">
            <a:extLst>
              <a:ext uri="{FF2B5EF4-FFF2-40B4-BE49-F238E27FC236}">
                <a16:creationId xmlns:a16="http://schemas.microsoft.com/office/drawing/2014/main" id="{C715A7AA-701B-B5F5-2904-889F927006EC}"/>
              </a:ext>
            </a:extLst>
          </p:cNvPr>
          <p:cNvSpPr txBox="1">
            <a:spLocks/>
          </p:cNvSpPr>
          <p:nvPr/>
        </p:nvSpPr>
        <p:spPr>
          <a:xfrm>
            <a:off x="8508061" y="1720814"/>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PRODUCT</a:t>
            </a:r>
          </a:p>
        </p:txBody>
      </p:sp>
      <p:sp>
        <p:nvSpPr>
          <p:cNvPr id="19" name="Titre 1">
            <a:extLst>
              <a:ext uri="{FF2B5EF4-FFF2-40B4-BE49-F238E27FC236}">
                <a16:creationId xmlns:a16="http://schemas.microsoft.com/office/drawing/2014/main" id="{F530FF4F-F680-DBA7-3FE5-092D81B4FBD0}"/>
              </a:ext>
            </a:extLst>
          </p:cNvPr>
          <p:cNvSpPr txBox="1">
            <a:spLocks/>
          </p:cNvSpPr>
          <p:nvPr/>
        </p:nvSpPr>
        <p:spPr>
          <a:xfrm>
            <a:off x="8511187" y="1924308"/>
            <a:ext cx="2934949" cy="436273"/>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As simply as possible : what your product do for customers</a:t>
            </a:r>
          </a:p>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How does it work ? </a:t>
            </a:r>
          </a:p>
        </p:txBody>
      </p:sp>
      <p:sp>
        <p:nvSpPr>
          <p:cNvPr id="20" name="Titre 1">
            <a:extLst>
              <a:ext uri="{FF2B5EF4-FFF2-40B4-BE49-F238E27FC236}">
                <a16:creationId xmlns:a16="http://schemas.microsoft.com/office/drawing/2014/main" id="{9C77C286-3B6E-0C46-B0E8-A99D569D0AAB}"/>
              </a:ext>
            </a:extLst>
          </p:cNvPr>
          <p:cNvSpPr txBox="1">
            <a:spLocks/>
          </p:cNvSpPr>
          <p:nvPr/>
        </p:nvSpPr>
        <p:spPr>
          <a:xfrm>
            <a:off x="8508061" y="2700674"/>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dirty="0">
                <a:solidFill>
                  <a:schemeClr val="bg2">
                    <a:lumMod val="10000"/>
                  </a:schemeClr>
                </a:solidFill>
                <a:latin typeface="Henderson BCG Sans Light" panose="020B0302030402020204" pitchFamily="34" charset="77"/>
                <a:cs typeface="Henderson BCG Sans Light" panose="020B0302030402020204" pitchFamily="34" charset="77"/>
              </a:rPr>
              <a:t>WHAT’S UNIQUE</a:t>
            </a:r>
          </a:p>
        </p:txBody>
      </p:sp>
      <p:sp>
        <p:nvSpPr>
          <p:cNvPr id="21" name="Titre 1">
            <a:extLst>
              <a:ext uri="{FF2B5EF4-FFF2-40B4-BE49-F238E27FC236}">
                <a16:creationId xmlns:a16="http://schemas.microsoft.com/office/drawing/2014/main" id="{117908E9-BB78-CA1A-FCBD-9E4B254D8480}"/>
              </a:ext>
            </a:extLst>
          </p:cNvPr>
          <p:cNvSpPr txBox="1">
            <a:spLocks/>
          </p:cNvSpPr>
          <p:nvPr/>
        </p:nvSpPr>
        <p:spPr>
          <a:xfrm>
            <a:off x="8511187" y="2904168"/>
            <a:ext cx="2934949" cy="436273"/>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Technology/Relationships/Paternships</a:t>
            </a:r>
          </a:p>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How do you help your customers get results differently to your alternative ?</a:t>
            </a:r>
          </a:p>
        </p:txBody>
      </p:sp>
      <p:sp>
        <p:nvSpPr>
          <p:cNvPr id="22" name="Titre 1">
            <a:extLst>
              <a:ext uri="{FF2B5EF4-FFF2-40B4-BE49-F238E27FC236}">
                <a16:creationId xmlns:a16="http://schemas.microsoft.com/office/drawing/2014/main" id="{B2DDD0F6-76CD-9404-CB4E-077CA3BBB21E}"/>
              </a:ext>
            </a:extLst>
          </p:cNvPr>
          <p:cNvSpPr txBox="1">
            <a:spLocks/>
          </p:cNvSpPr>
          <p:nvPr/>
        </p:nvSpPr>
        <p:spPr>
          <a:xfrm>
            <a:off x="5244562" y="3737084"/>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CUSTOMER TRACTION</a:t>
            </a:r>
          </a:p>
        </p:txBody>
      </p:sp>
      <p:sp>
        <p:nvSpPr>
          <p:cNvPr id="23" name="Titre 1">
            <a:extLst>
              <a:ext uri="{FF2B5EF4-FFF2-40B4-BE49-F238E27FC236}">
                <a16:creationId xmlns:a16="http://schemas.microsoft.com/office/drawing/2014/main" id="{338A4123-9B1A-2F15-5DC6-D3F711AD2658}"/>
              </a:ext>
            </a:extLst>
          </p:cNvPr>
          <p:cNvSpPr txBox="1">
            <a:spLocks/>
          </p:cNvSpPr>
          <p:nvPr/>
        </p:nvSpPr>
        <p:spPr>
          <a:xfrm>
            <a:off x="5247688" y="3940578"/>
            <a:ext cx="2792726" cy="5816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Pilot customers ?</a:t>
            </a:r>
          </a:p>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Customer reference quotes ? </a:t>
            </a:r>
          </a:p>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Use data and facts to strenghten your case </a:t>
            </a:r>
          </a:p>
          <a:p>
            <a:endParaRPr lang="en-US" sz="1050" i="1">
              <a:solidFill>
                <a:schemeClr val="bg2">
                  <a:lumMod val="10000"/>
                </a:schemeClr>
              </a:solidFill>
              <a:latin typeface="Henderson BCG Sans Light" panose="020B0302030402020204" pitchFamily="34" charset="77"/>
              <a:cs typeface="Henderson BCG Sans Light" panose="020B0302030402020204" pitchFamily="34" charset="77"/>
            </a:endParaRPr>
          </a:p>
        </p:txBody>
      </p:sp>
      <p:sp>
        <p:nvSpPr>
          <p:cNvPr id="24" name="Titre 1">
            <a:extLst>
              <a:ext uri="{FF2B5EF4-FFF2-40B4-BE49-F238E27FC236}">
                <a16:creationId xmlns:a16="http://schemas.microsoft.com/office/drawing/2014/main" id="{BE55858C-9AC3-D51A-D1C8-3A8648855F0A}"/>
              </a:ext>
            </a:extLst>
          </p:cNvPr>
          <p:cNvSpPr txBox="1">
            <a:spLocks/>
          </p:cNvSpPr>
          <p:nvPr/>
        </p:nvSpPr>
        <p:spPr>
          <a:xfrm>
            <a:off x="8528229" y="3737084"/>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BUSINESS MODEL</a:t>
            </a:r>
          </a:p>
        </p:txBody>
      </p:sp>
      <p:sp>
        <p:nvSpPr>
          <p:cNvPr id="25" name="Titre 1">
            <a:extLst>
              <a:ext uri="{FF2B5EF4-FFF2-40B4-BE49-F238E27FC236}">
                <a16:creationId xmlns:a16="http://schemas.microsoft.com/office/drawing/2014/main" id="{CF3592A3-B9D3-632D-F9FF-158D7F95FDC1}"/>
              </a:ext>
            </a:extLst>
          </p:cNvPr>
          <p:cNvSpPr txBox="1">
            <a:spLocks/>
          </p:cNvSpPr>
          <p:nvPr/>
        </p:nvSpPr>
        <p:spPr>
          <a:xfrm>
            <a:off x="8531355" y="3940578"/>
            <a:ext cx="2914781" cy="436273"/>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How do you get paid ?</a:t>
            </a:r>
          </a:p>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What’s the opportunity for growth ? </a:t>
            </a:r>
          </a:p>
          <a:p>
            <a:endParaRPr lang="en-US" sz="1050" i="1">
              <a:solidFill>
                <a:schemeClr val="bg2">
                  <a:lumMod val="10000"/>
                </a:schemeClr>
              </a:solidFill>
              <a:latin typeface="Henderson BCG Sans Light" panose="020B0302030402020204" pitchFamily="34" charset="77"/>
              <a:cs typeface="Henderson BCG Sans Light" panose="020B0302030402020204" pitchFamily="34" charset="77"/>
            </a:endParaRPr>
          </a:p>
        </p:txBody>
      </p:sp>
      <p:sp>
        <p:nvSpPr>
          <p:cNvPr id="26" name="Titre 1">
            <a:extLst>
              <a:ext uri="{FF2B5EF4-FFF2-40B4-BE49-F238E27FC236}">
                <a16:creationId xmlns:a16="http://schemas.microsoft.com/office/drawing/2014/main" id="{2B557A57-0B38-EF72-EC03-999D32EF2D3C}"/>
              </a:ext>
            </a:extLst>
          </p:cNvPr>
          <p:cNvSpPr txBox="1">
            <a:spLocks/>
          </p:cNvSpPr>
          <p:nvPr/>
        </p:nvSpPr>
        <p:spPr>
          <a:xfrm>
            <a:off x="8547399" y="4710276"/>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PARTNERS</a:t>
            </a:r>
          </a:p>
        </p:txBody>
      </p:sp>
      <p:sp>
        <p:nvSpPr>
          <p:cNvPr id="27" name="Titre 1">
            <a:extLst>
              <a:ext uri="{FF2B5EF4-FFF2-40B4-BE49-F238E27FC236}">
                <a16:creationId xmlns:a16="http://schemas.microsoft.com/office/drawing/2014/main" id="{D8D6A99F-5335-491E-C296-2CA1897E9DAE}"/>
              </a:ext>
            </a:extLst>
          </p:cNvPr>
          <p:cNvSpPr txBox="1">
            <a:spLocks/>
          </p:cNvSpPr>
          <p:nvPr/>
        </p:nvSpPr>
        <p:spPr>
          <a:xfrm>
            <a:off x="8550525" y="4913770"/>
            <a:ext cx="2792726" cy="2908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Who are your key partners </a:t>
            </a:r>
          </a:p>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Who are your key suppliers ? </a:t>
            </a:r>
          </a:p>
        </p:txBody>
      </p:sp>
      <p:sp>
        <p:nvSpPr>
          <p:cNvPr id="28" name="Titre 1">
            <a:extLst>
              <a:ext uri="{FF2B5EF4-FFF2-40B4-BE49-F238E27FC236}">
                <a16:creationId xmlns:a16="http://schemas.microsoft.com/office/drawing/2014/main" id="{3C99A5D9-796A-E1EA-D707-7D81144FA9F1}"/>
              </a:ext>
            </a:extLst>
          </p:cNvPr>
          <p:cNvSpPr txBox="1">
            <a:spLocks/>
          </p:cNvSpPr>
          <p:nvPr/>
        </p:nvSpPr>
        <p:spPr>
          <a:xfrm>
            <a:off x="7357498" y="5825027"/>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ctr"/>
            <a:r>
              <a:rPr lang="en-US" sz="1400" b="1" dirty="0">
                <a:solidFill>
                  <a:schemeClr val="bg2">
                    <a:lumMod val="10000"/>
                  </a:schemeClr>
                </a:solidFill>
                <a:latin typeface="Henderson BCG Sans Light" panose="020B0302030402020204" pitchFamily="34" charset="77"/>
                <a:cs typeface="Henderson BCG Sans Light" panose="020B0302030402020204" pitchFamily="34" charset="77"/>
              </a:rPr>
              <a:t>END STATEMENT</a:t>
            </a:r>
          </a:p>
        </p:txBody>
      </p:sp>
      <p:sp>
        <p:nvSpPr>
          <p:cNvPr id="29" name="Titre 1">
            <a:extLst>
              <a:ext uri="{FF2B5EF4-FFF2-40B4-BE49-F238E27FC236}">
                <a16:creationId xmlns:a16="http://schemas.microsoft.com/office/drawing/2014/main" id="{2796F4CB-B4A2-6F19-A12B-ACBF1A7BCBE7}"/>
              </a:ext>
            </a:extLst>
          </p:cNvPr>
          <p:cNvSpPr txBox="1">
            <a:spLocks/>
          </p:cNvSpPr>
          <p:nvPr/>
        </p:nvSpPr>
        <p:spPr>
          <a:xfrm>
            <a:off x="5616334" y="6055367"/>
            <a:ext cx="5609987" cy="14542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ctr"/>
            <a:r>
              <a:rPr lang="en-US" sz="1050" i="1" dirty="0">
                <a:solidFill>
                  <a:schemeClr val="bg2">
                    <a:lumMod val="10000"/>
                  </a:schemeClr>
                </a:solidFill>
                <a:latin typeface="Henderson BCG Sans Light" panose="020B0302030402020204" pitchFamily="34" charset="77"/>
                <a:cs typeface="Henderson BCG Sans Light" panose="020B0302030402020204" pitchFamily="34" charset="77"/>
              </a:rPr>
              <a:t>Finish the pitch strongly with clear message of the TO BE impact </a:t>
            </a:r>
          </a:p>
        </p:txBody>
      </p:sp>
      <p:sp>
        <p:nvSpPr>
          <p:cNvPr id="30" name="Titre 1">
            <a:extLst>
              <a:ext uri="{FF2B5EF4-FFF2-40B4-BE49-F238E27FC236}">
                <a16:creationId xmlns:a16="http://schemas.microsoft.com/office/drawing/2014/main" id="{7259DBD2-5099-8371-38B0-D1ED39BDC89B}"/>
              </a:ext>
            </a:extLst>
          </p:cNvPr>
          <p:cNvSpPr txBox="1">
            <a:spLocks/>
          </p:cNvSpPr>
          <p:nvPr/>
        </p:nvSpPr>
        <p:spPr>
          <a:xfrm>
            <a:off x="7376045" y="1053974"/>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ctr"/>
            <a:r>
              <a:rPr lang="en-US" sz="1400" b="1">
                <a:solidFill>
                  <a:schemeClr val="bg1"/>
                </a:solidFill>
                <a:latin typeface="Henderson BCG Sans Light" panose="020B0302030402020204" pitchFamily="34" charset="77"/>
                <a:cs typeface="Henderson BCG Sans Light" panose="020B0302030402020204" pitchFamily="34" charset="77"/>
              </a:rPr>
              <a:t>SIMPLE STATEMENT</a:t>
            </a:r>
          </a:p>
        </p:txBody>
      </p:sp>
      <p:sp>
        <p:nvSpPr>
          <p:cNvPr id="31" name="Titre 1">
            <a:extLst>
              <a:ext uri="{FF2B5EF4-FFF2-40B4-BE49-F238E27FC236}">
                <a16:creationId xmlns:a16="http://schemas.microsoft.com/office/drawing/2014/main" id="{835A6595-1FA9-D1DD-8919-4A7988D5DB24}"/>
              </a:ext>
            </a:extLst>
          </p:cNvPr>
          <p:cNvSpPr txBox="1">
            <a:spLocks/>
          </p:cNvSpPr>
          <p:nvPr/>
        </p:nvSpPr>
        <p:spPr>
          <a:xfrm>
            <a:off x="6398471" y="1257468"/>
            <a:ext cx="4024196" cy="14542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ctr"/>
            <a:r>
              <a:rPr lang="en-US" sz="1050" i="1">
                <a:solidFill>
                  <a:schemeClr val="bg1"/>
                </a:solidFill>
                <a:latin typeface="Henderson BCG Sans Light" panose="020B0302030402020204" pitchFamily="34" charset="77"/>
                <a:cs typeface="Henderson BCG Sans Light" panose="020B0302030402020204" pitchFamily="34" charset="77"/>
              </a:rPr>
              <a:t>A memorable one-sentence explanation of what you do for customers ?</a:t>
            </a:r>
          </a:p>
        </p:txBody>
      </p:sp>
      <p:sp>
        <p:nvSpPr>
          <p:cNvPr id="75" name="Titre 1">
            <a:extLst>
              <a:ext uri="{FF2B5EF4-FFF2-40B4-BE49-F238E27FC236}">
                <a16:creationId xmlns:a16="http://schemas.microsoft.com/office/drawing/2014/main" id="{AEC9D67D-B2F6-F408-0202-C470C9850D8D}"/>
              </a:ext>
            </a:extLst>
          </p:cNvPr>
          <p:cNvSpPr txBox="1">
            <a:spLocks/>
          </p:cNvSpPr>
          <p:nvPr/>
        </p:nvSpPr>
        <p:spPr>
          <a:xfrm>
            <a:off x="5244562" y="2704592"/>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PRODUCT DEMO</a:t>
            </a:r>
          </a:p>
        </p:txBody>
      </p:sp>
      <p:sp>
        <p:nvSpPr>
          <p:cNvPr id="76" name="Titre 1">
            <a:extLst>
              <a:ext uri="{FF2B5EF4-FFF2-40B4-BE49-F238E27FC236}">
                <a16:creationId xmlns:a16="http://schemas.microsoft.com/office/drawing/2014/main" id="{E59B921F-29BB-3E13-7B18-4A81B1B11B28}"/>
              </a:ext>
            </a:extLst>
          </p:cNvPr>
          <p:cNvSpPr txBox="1">
            <a:spLocks/>
          </p:cNvSpPr>
          <p:nvPr/>
        </p:nvSpPr>
        <p:spPr>
          <a:xfrm>
            <a:off x="5247688" y="2916287"/>
            <a:ext cx="3067973" cy="2908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Show live demo</a:t>
            </a:r>
          </a:p>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Mockup or screenflow</a:t>
            </a:r>
          </a:p>
        </p:txBody>
      </p:sp>
      <p:sp>
        <p:nvSpPr>
          <p:cNvPr id="78" name="Titre 1">
            <a:extLst>
              <a:ext uri="{FF2B5EF4-FFF2-40B4-BE49-F238E27FC236}">
                <a16:creationId xmlns:a16="http://schemas.microsoft.com/office/drawing/2014/main" id="{2804802A-88AF-6FA6-8123-E1982E2DD505}"/>
              </a:ext>
            </a:extLst>
          </p:cNvPr>
          <p:cNvSpPr txBox="1">
            <a:spLocks/>
          </p:cNvSpPr>
          <p:nvPr/>
        </p:nvSpPr>
        <p:spPr>
          <a:xfrm>
            <a:off x="5244562" y="4716271"/>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dirty="0">
                <a:solidFill>
                  <a:schemeClr val="bg2">
                    <a:lumMod val="10000"/>
                  </a:schemeClr>
                </a:solidFill>
                <a:latin typeface="Henderson BCG Sans Light" panose="020B0302030402020204" pitchFamily="34" charset="77"/>
                <a:cs typeface="Henderson BCG Sans Light" panose="020B0302030402020204" pitchFamily="34" charset="77"/>
              </a:rPr>
              <a:t>RESOURCES </a:t>
            </a:r>
          </a:p>
        </p:txBody>
      </p:sp>
      <p:sp>
        <p:nvSpPr>
          <p:cNvPr id="80" name="Titre 1">
            <a:extLst>
              <a:ext uri="{FF2B5EF4-FFF2-40B4-BE49-F238E27FC236}">
                <a16:creationId xmlns:a16="http://schemas.microsoft.com/office/drawing/2014/main" id="{62C28934-DBAC-A00A-4BC9-1DF2610955C2}"/>
              </a:ext>
            </a:extLst>
          </p:cNvPr>
          <p:cNvSpPr txBox="1">
            <a:spLocks/>
          </p:cNvSpPr>
          <p:nvPr/>
        </p:nvSpPr>
        <p:spPr>
          <a:xfrm>
            <a:off x="5247688" y="4927966"/>
            <a:ext cx="3067973" cy="436273"/>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What are your key ressources ?</a:t>
            </a:r>
          </a:p>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 </a:t>
            </a:r>
          </a:p>
          <a:p>
            <a:endParaRPr lang="en-US" sz="1050" i="1">
              <a:solidFill>
                <a:schemeClr val="bg2">
                  <a:lumMod val="10000"/>
                </a:schemeClr>
              </a:solidFill>
              <a:latin typeface="Henderson BCG Sans Light" panose="020B0302030402020204" pitchFamily="34" charset="77"/>
              <a:cs typeface="Henderson BCG Sans Light" panose="020B0302030402020204" pitchFamily="34" charset="77"/>
            </a:endParaRPr>
          </a:p>
        </p:txBody>
      </p:sp>
      <p:sp>
        <p:nvSpPr>
          <p:cNvPr id="86" name="Rectangle 85">
            <a:extLst>
              <a:ext uri="{FF2B5EF4-FFF2-40B4-BE49-F238E27FC236}">
                <a16:creationId xmlns:a16="http://schemas.microsoft.com/office/drawing/2014/main" id="{DAD85481-0669-6B1D-0318-41CA123B2970}"/>
              </a:ext>
            </a:extLst>
          </p:cNvPr>
          <p:cNvSpPr/>
          <p:nvPr/>
        </p:nvSpPr>
        <p:spPr>
          <a:xfrm>
            <a:off x="8430737" y="1617139"/>
            <a:ext cx="3176066" cy="906435"/>
          </a:xfrm>
          <a:prstGeom prst="rect">
            <a:avLst/>
          </a:prstGeom>
          <a:noFill/>
          <a:ln w="9525">
            <a:solidFill>
              <a:schemeClr val="bg1">
                <a:lumMod val="85000"/>
              </a:schemeClr>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87" name="Rectangle 86">
            <a:extLst>
              <a:ext uri="{FF2B5EF4-FFF2-40B4-BE49-F238E27FC236}">
                <a16:creationId xmlns:a16="http://schemas.microsoft.com/office/drawing/2014/main" id="{F23EF7AC-8CAE-E50C-C4E7-B986563F34E0}"/>
              </a:ext>
            </a:extLst>
          </p:cNvPr>
          <p:cNvSpPr/>
          <p:nvPr/>
        </p:nvSpPr>
        <p:spPr>
          <a:xfrm>
            <a:off x="5135215" y="2605182"/>
            <a:ext cx="3176066" cy="906435"/>
          </a:xfrm>
          <a:prstGeom prst="rect">
            <a:avLst/>
          </a:prstGeom>
          <a:noFill/>
          <a:ln w="9525">
            <a:solidFill>
              <a:schemeClr val="bg1">
                <a:lumMod val="85000"/>
              </a:schemeClr>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90" name="Rectangle 89">
            <a:extLst>
              <a:ext uri="{FF2B5EF4-FFF2-40B4-BE49-F238E27FC236}">
                <a16:creationId xmlns:a16="http://schemas.microsoft.com/office/drawing/2014/main" id="{5B14003E-1057-60F3-2F80-606448CE88EE}"/>
              </a:ext>
            </a:extLst>
          </p:cNvPr>
          <p:cNvSpPr/>
          <p:nvPr/>
        </p:nvSpPr>
        <p:spPr>
          <a:xfrm>
            <a:off x="5135215" y="4654911"/>
            <a:ext cx="3176066" cy="906435"/>
          </a:xfrm>
          <a:prstGeom prst="rect">
            <a:avLst/>
          </a:prstGeom>
          <a:noFill/>
          <a:ln w="9525">
            <a:solidFill>
              <a:schemeClr val="bg1">
                <a:lumMod val="85000"/>
              </a:schemeClr>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94" name="Rectangle 93">
            <a:extLst>
              <a:ext uri="{FF2B5EF4-FFF2-40B4-BE49-F238E27FC236}">
                <a16:creationId xmlns:a16="http://schemas.microsoft.com/office/drawing/2014/main" id="{010AE61A-C39C-8E5C-A2D7-F3BE3CDCEF1B}"/>
              </a:ext>
            </a:extLst>
          </p:cNvPr>
          <p:cNvSpPr/>
          <p:nvPr/>
        </p:nvSpPr>
        <p:spPr>
          <a:xfrm>
            <a:off x="8430737" y="3648458"/>
            <a:ext cx="3176066" cy="906435"/>
          </a:xfrm>
          <a:prstGeom prst="rect">
            <a:avLst/>
          </a:prstGeom>
          <a:noFill/>
          <a:ln w="9525">
            <a:solidFill>
              <a:schemeClr val="bg1">
                <a:lumMod val="85000"/>
              </a:schemeClr>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97" name="Rectangle : coins arrondis 96">
            <a:extLst>
              <a:ext uri="{FF2B5EF4-FFF2-40B4-BE49-F238E27FC236}">
                <a16:creationId xmlns:a16="http://schemas.microsoft.com/office/drawing/2014/main" id="{B6B7CA12-E46B-CAF1-4A37-1D276BB9C438}"/>
              </a:ext>
            </a:extLst>
          </p:cNvPr>
          <p:cNvSpPr/>
          <p:nvPr/>
        </p:nvSpPr>
        <p:spPr>
          <a:xfrm>
            <a:off x="5129486" y="5714637"/>
            <a:ext cx="6477317" cy="606543"/>
          </a:xfrm>
          <a:prstGeom prst="roundRect">
            <a:avLst/>
          </a:prstGeom>
          <a:noFill/>
          <a:ln w="9525">
            <a:solidFill>
              <a:schemeClr val="accent4"/>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100" name="Titre 1">
            <a:extLst>
              <a:ext uri="{FF2B5EF4-FFF2-40B4-BE49-F238E27FC236}">
                <a16:creationId xmlns:a16="http://schemas.microsoft.com/office/drawing/2014/main" id="{431A51D7-49BD-F177-5FA4-27A802256F3E}"/>
              </a:ext>
            </a:extLst>
          </p:cNvPr>
          <p:cNvSpPr txBox="1">
            <a:spLocks/>
          </p:cNvSpPr>
          <p:nvPr/>
        </p:nvSpPr>
        <p:spPr>
          <a:xfrm>
            <a:off x="5129486" y="248552"/>
            <a:ext cx="4988480" cy="2769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2000" b="1">
                <a:solidFill>
                  <a:schemeClr val="bg2">
                    <a:lumMod val="10000"/>
                  </a:schemeClr>
                </a:solidFill>
                <a:latin typeface="Henderson BCG Sans Light" panose="020B0302030402020204" pitchFamily="34" charset="77"/>
                <a:cs typeface="Henderson BCG Sans Light" panose="020B0302030402020204" pitchFamily="34" charset="77"/>
              </a:rPr>
              <a:t>Pitch canvas</a:t>
            </a:r>
          </a:p>
        </p:txBody>
      </p:sp>
      <p:sp>
        <p:nvSpPr>
          <p:cNvPr id="101" name="Titre 1">
            <a:extLst>
              <a:ext uri="{FF2B5EF4-FFF2-40B4-BE49-F238E27FC236}">
                <a16:creationId xmlns:a16="http://schemas.microsoft.com/office/drawing/2014/main" id="{72A9DC7B-176B-191F-E2C3-E4A9A06A88C4}"/>
              </a:ext>
            </a:extLst>
          </p:cNvPr>
          <p:cNvSpPr txBox="1">
            <a:spLocks/>
          </p:cNvSpPr>
          <p:nvPr/>
        </p:nvSpPr>
        <p:spPr>
          <a:xfrm>
            <a:off x="5129486" y="593992"/>
            <a:ext cx="4988480" cy="1661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200">
                <a:latin typeface="Henderson BCG Sans Light" panose="020B0302030402020204" pitchFamily="34" charset="77"/>
                <a:cs typeface="Henderson BCG Sans Light" panose="020B0302030402020204" pitchFamily="34" charset="77"/>
              </a:rPr>
              <a:t>HACKATHON TOOLKIT</a:t>
            </a:r>
          </a:p>
        </p:txBody>
      </p:sp>
      <p:sp>
        <p:nvSpPr>
          <p:cNvPr id="104" name="Titre 1">
            <a:extLst>
              <a:ext uri="{FF2B5EF4-FFF2-40B4-BE49-F238E27FC236}">
                <a16:creationId xmlns:a16="http://schemas.microsoft.com/office/drawing/2014/main" id="{2A27CD55-158C-2D37-51A7-095A62A61555}"/>
              </a:ext>
            </a:extLst>
          </p:cNvPr>
          <p:cNvSpPr txBox="1">
            <a:spLocks/>
          </p:cNvSpPr>
          <p:nvPr/>
        </p:nvSpPr>
        <p:spPr>
          <a:xfrm>
            <a:off x="428123" y="2308328"/>
            <a:ext cx="3830790" cy="280076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l" fontAlgn="base">
              <a:lnSpc>
                <a:spcPct val="100000"/>
              </a:lnSpc>
            </a:pPr>
            <a:r>
              <a:rPr lang="en-US" sz="1400">
                <a:solidFill>
                  <a:srgbClr val="11262B"/>
                </a:solidFill>
                <a:effectLst/>
                <a:latin typeface="Henderson BCG Sans Light" panose="020B0302030402020204" pitchFamily="34" charset="77"/>
                <a:cs typeface="Henderson BCG Sans Light" panose="020B0302030402020204" pitchFamily="34" charset="77"/>
              </a:rPr>
              <a:t>Build the storyline of your pitch, covering all essential building blocks: problem, solution, business model, credibility, and call to action.</a:t>
            </a:r>
          </a:p>
          <a:p>
            <a:pPr algn="l" fontAlgn="base">
              <a:lnSpc>
                <a:spcPct val="100000"/>
              </a:lnSpc>
            </a:pPr>
            <a:endParaRPr lang="en-US" sz="1400">
              <a:solidFill>
                <a:srgbClr val="11262B"/>
              </a:solidFill>
              <a:latin typeface="Henderson BCG Sans Light" panose="020B0302030402020204" pitchFamily="34" charset="77"/>
              <a:cs typeface="Henderson BCG Sans Light" panose="020B0302030402020204" pitchFamily="34" charset="77"/>
            </a:endParaRPr>
          </a:p>
          <a:p>
            <a:pPr algn="l" fontAlgn="base">
              <a:lnSpc>
                <a:spcPct val="100000"/>
              </a:lnSpc>
            </a:pPr>
            <a:r>
              <a:rPr lang="en-US" sz="1400">
                <a:solidFill>
                  <a:srgbClr val="11262B"/>
                </a:solidFill>
                <a:effectLst/>
                <a:latin typeface="Henderson BCG Sans Light" panose="020B0302030402020204" pitchFamily="34" charset="77"/>
                <a:cs typeface="Henderson BCG Sans Light" panose="020B0302030402020204" pitchFamily="34" charset="77"/>
              </a:rPr>
              <a:t>The pitching canvas is a tool to build the storyline of your pitch, covering all essential building blocks: </a:t>
            </a:r>
          </a:p>
          <a:p>
            <a:pPr algn="l" fontAlgn="base">
              <a:lnSpc>
                <a:spcPct val="100000"/>
              </a:lnSpc>
            </a:pPr>
            <a:endParaRPr lang="en-US" sz="1400">
              <a:solidFill>
                <a:srgbClr val="11262B"/>
              </a:solidFill>
              <a:effectLst/>
              <a:latin typeface="Henderson BCG Sans Light" panose="020B0302030402020204" pitchFamily="34" charset="77"/>
              <a:cs typeface="Henderson BCG Sans Light" panose="020B0302030402020204" pitchFamily="34" charset="77"/>
            </a:endParaRPr>
          </a:p>
          <a:p>
            <a:pPr marL="285750" indent="-285750" algn="l" fontAlgn="base">
              <a:lnSpc>
                <a:spcPct val="100000"/>
              </a:lnSpc>
              <a:buFont typeface="Arial" panose="020B0604020202020204" pitchFamily="34" charset="0"/>
              <a:buChar char="•"/>
            </a:pPr>
            <a:r>
              <a:rPr lang="en-US" sz="1400">
                <a:solidFill>
                  <a:srgbClr val="11262B"/>
                </a:solidFill>
                <a:effectLst/>
                <a:latin typeface="Henderson BCG Sans Light" panose="020B0302030402020204" pitchFamily="34" charset="77"/>
                <a:cs typeface="Henderson BCG Sans Light" panose="020B0302030402020204" pitchFamily="34" charset="77"/>
              </a:rPr>
              <a:t>Problem</a:t>
            </a:r>
            <a:endParaRPr lang="en-US" sz="1400">
              <a:solidFill>
                <a:srgbClr val="11262B"/>
              </a:solidFill>
              <a:latin typeface="Henderson BCG Sans Light" panose="020B0302030402020204" pitchFamily="34" charset="77"/>
              <a:cs typeface="Henderson BCG Sans Light" panose="020B0302030402020204" pitchFamily="34" charset="77"/>
            </a:endParaRPr>
          </a:p>
          <a:p>
            <a:pPr marL="285750" indent="-285750" algn="l" fontAlgn="base">
              <a:lnSpc>
                <a:spcPct val="100000"/>
              </a:lnSpc>
              <a:buFont typeface="Arial" panose="020B0604020202020204" pitchFamily="34" charset="0"/>
              <a:buChar char="•"/>
            </a:pPr>
            <a:r>
              <a:rPr lang="en-US" sz="1400">
                <a:solidFill>
                  <a:srgbClr val="11262B"/>
                </a:solidFill>
                <a:latin typeface="Henderson BCG Sans Light" panose="020B0302030402020204" pitchFamily="34" charset="77"/>
                <a:cs typeface="Henderson BCG Sans Light" panose="020B0302030402020204" pitchFamily="34" charset="77"/>
              </a:rPr>
              <a:t>S</a:t>
            </a:r>
            <a:r>
              <a:rPr lang="en-US" sz="1400">
                <a:solidFill>
                  <a:srgbClr val="11262B"/>
                </a:solidFill>
                <a:effectLst/>
                <a:latin typeface="Henderson BCG Sans Light" panose="020B0302030402020204" pitchFamily="34" charset="77"/>
                <a:cs typeface="Henderson BCG Sans Light" panose="020B0302030402020204" pitchFamily="34" charset="77"/>
              </a:rPr>
              <a:t>olution, </a:t>
            </a:r>
          </a:p>
          <a:p>
            <a:pPr marL="285750" indent="-285750" algn="l" fontAlgn="base">
              <a:lnSpc>
                <a:spcPct val="100000"/>
              </a:lnSpc>
              <a:buFont typeface="Arial" panose="020B0604020202020204" pitchFamily="34" charset="0"/>
              <a:buChar char="•"/>
            </a:pPr>
            <a:r>
              <a:rPr lang="en-US" sz="1400">
                <a:solidFill>
                  <a:srgbClr val="11262B"/>
                </a:solidFill>
                <a:latin typeface="Henderson BCG Sans Light" panose="020B0302030402020204" pitchFamily="34" charset="77"/>
                <a:cs typeface="Henderson BCG Sans Light" panose="020B0302030402020204" pitchFamily="34" charset="77"/>
              </a:rPr>
              <a:t>B</a:t>
            </a:r>
            <a:r>
              <a:rPr lang="en-US" sz="1400">
                <a:solidFill>
                  <a:srgbClr val="11262B"/>
                </a:solidFill>
                <a:effectLst/>
                <a:latin typeface="Henderson BCG Sans Light" panose="020B0302030402020204" pitchFamily="34" charset="77"/>
                <a:cs typeface="Henderson BCG Sans Light" panose="020B0302030402020204" pitchFamily="34" charset="77"/>
              </a:rPr>
              <a:t>usiness model</a:t>
            </a:r>
          </a:p>
          <a:p>
            <a:pPr marL="285750" indent="-285750" algn="l" fontAlgn="base">
              <a:lnSpc>
                <a:spcPct val="100000"/>
              </a:lnSpc>
              <a:buFont typeface="Arial" panose="020B0604020202020204" pitchFamily="34" charset="0"/>
              <a:buChar char="•"/>
            </a:pPr>
            <a:r>
              <a:rPr lang="en-US" sz="1400">
                <a:solidFill>
                  <a:srgbClr val="11262B"/>
                </a:solidFill>
                <a:effectLst/>
                <a:latin typeface="Henderson BCG Sans Light" panose="020B0302030402020204" pitchFamily="34" charset="77"/>
                <a:cs typeface="Henderson BCG Sans Light" panose="020B0302030402020204" pitchFamily="34" charset="77"/>
              </a:rPr>
              <a:t>Credibility</a:t>
            </a:r>
            <a:endParaRPr lang="en-US" sz="1400">
              <a:solidFill>
                <a:srgbClr val="11262B"/>
              </a:solidFill>
              <a:latin typeface="Henderson BCG Sans Light" panose="020B0302030402020204" pitchFamily="34" charset="77"/>
              <a:cs typeface="Henderson BCG Sans Light" panose="020B0302030402020204" pitchFamily="34" charset="77"/>
            </a:endParaRPr>
          </a:p>
          <a:p>
            <a:pPr marL="285750" indent="-285750" algn="l" fontAlgn="base">
              <a:lnSpc>
                <a:spcPct val="100000"/>
              </a:lnSpc>
              <a:buFont typeface="Arial" panose="020B0604020202020204" pitchFamily="34" charset="0"/>
              <a:buChar char="•"/>
            </a:pPr>
            <a:r>
              <a:rPr lang="en-US" sz="1400">
                <a:solidFill>
                  <a:srgbClr val="11262B"/>
                </a:solidFill>
                <a:latin typeface="Henderson BCG Sans Light" panose="020B0302030402020204" pitchFamily="34" charset="77"/>
                <a:cs typeface="Henderson BCG Sans Light" panose="020B0302030402020204" pitchFamily="34" charset="77"/>
              </a:rPr>
              <a:t>C</a:t>
            </a:r>
            <a:r>
              <a:rPr lang="en-US" sz="1400">
                <a:solidFill>
                  <a:srgbClr val="11262B"/>
                </a:solidFill>
                <a:effectLst/>
                <a:latin typeface="Henderson BCG Sans Light" panose="020B0302030402020204" pitchFamily="34" charset="77"/>
                <a:cs typeface="Henderson BCG Sans Light" panose="020B0302030402020204" pitchFamily="34" charset="77"/>
              </a:rPr>
              <a:t>all to action</a:t>
            </a:r>
            <a:endParaRPr lang="en-US" sz="1400">
              <a:solidFill>
                <a:schemeClr val="bg2">
                  <a:lumMod val="10000"/>
                </a:schemeClr>
              </a:solidFill>
              <a:effectLst/>
              <a:latin typeface="Henderson BCG Sans Light" panose="020B0302030402020204" pitchFamily="34" charset="77"/>
              <a:cs typeface="Henderson BCG Sans Light" panose="020B0302030402020204" pitchFamily="34" charset="77"/>
            </a:endParaRPr>
          </a:p>
        </p:txBody>
      </p:sp>
      <p:sp>
        <p:nvSpPr>
          <p:cNvPr id="105" name="Titre 1">
            <a:extLst>
              <a:ext uri="{FF2B5EF4-FFF2-40B4-BE49-F238E27FC236}">
                <a16:creationId xmlns:a16="http://schemas.microsoft.com/office/drawing/2014/main" id="{08802DDD-BAFD-FA56-E388-264B707BED5E}"/>
              </a:ext>
            </a:extLst>
          </p:cNvPr>
          <p:cNvSpPr txBox="1">
            <a:spLocks/>
          </p:cNvSpPr>
          <p:nvPr/>
        </p:nvSpPr>
        <p:spPr>
          <a:xfrm>
            <a:off x="412323" y="1333015"/>
            <a:ext cx="383079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2800" b="1">
                <a:solidFill>
                  <a:schemeClr val="bg2">
                    <a:lumMod val="10000"/>
                  </a:schemeClr>
                </a:solidFill>
                <a:latin typeface="Henderson BCG Sans Light" panose="020B0302030402020204" pitchFamily="34" charset="77"/>
                <a:cs typeface="Henderson BCG Sans Light" panose="020B0302030402020204" pitchFamily="34" charset="77"/>
              </a:rPr>
              <a:t>Prepare your impactful Pitch</a:t>
            </a:r>
          </a:p>
        </p:txBody>
      </p:sp>
      <p:pic>
        <p:nvPicPr>
          <p:cNvPr id="3" name="Graphique 2" descr="Questions contour">
            <a:extLst>
              <a:ext uri="{FF2B5EF4-FFF2-40B4-BE49-F238E27FC236}">
                <a16:creationId xmlns:a16="http://schemas.microsoft.com/office/drawing/2014/main" id="{B749E5EF-23DC-021C-7008-C708945DB5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7071" y="1630733"/>
            <a:ext cx="302999" cy="302999"/>
          </a:xfrm>
          <a:prstGeom prst="rect">
            <a:avLst/>
          </a:prstGeom>
        </p:spPr>
      </p:pic>
      <p:pic>
        <p:nvPicPr>
          <p:cNvPr id="5" name="Graphique 4" descr="Inventaire contour">
            <a:extLst>
              <a:ext uri="{FF2B5EF4-FFF2-40B4-BE49-F238E27FC236}">
                <a16:creationId xmlns:a16="http://schemas.microsoft.com/office/drawing/2014/main" id="{544932CE-476C-F8BB-DBD1-4589D069576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31375" y="1650523"/>
            <a:ext cx="241039" cy="241039"/>
          </a:xfrm>
          <a:prstGeom prst="rect">
            <a:avLst/>
          </a:prstGeom>
        </p:spPr>
      </p:pic>
      <p:pic>
        <p:nvPicPr>
          <p:cNvPr id="7" name="Graphique 6" descr="Neuf contour">
            <a:extLst>
              <a:ext uri="{FF2B5EF4-FFF2-40B4-BE49-F238E27FC236}">
                <a16:creationId xmlns:a16="http://schemas.microsoft.com/office/drawing/2014/main" id="{2428F577-5728-B552-08C0-058A2EEC453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345019" y="2655824"/>
            <a:ext cx="228864" cy="228864"/>
          </a:xfrm>
          <a:prstGeom prst="rect">
            <a:avLst/>
          </a:prstGeom>
        </p:spPr>
      </p:pic>
      <p:pic>
        <p:nvPicPr>
          <p:cNvPr id="9" name="Graphique 8" descr="Tirelire contour">
            <a:extLst>
              <a:ext uri="{FF2B5EF4-FFF2-40B4-BE49-F238E27FC236}">
                <a16:creationId xmlns:a16="http://schemas.microsoft.com/office/drawing/2014/main" id="{4BA7ADB9-5E87-6914-D3C7-46EE0D7C9AE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340611" y="3663830"/>
            <a:ext cx="248689" cy="248689"/>
          </a:xfrm>
          <a:prstGeom prst="rect">
            <a:avLst/>
          </a:prstGeom>
        </p:spPr>
      </p:pic>
      <p:pic>
        <p:nvPicPr>
          <p:cNvPr id="11" name="Graphique 10" descr="Cycle avec des personnes contour">
            <a:extLst>
              <a:ext uri="{FF2B5EF4-FFF2-40B4-BE49-F238E27FC236}">
                <a16:creationId xmlns:a16="http://schemas.microsoft.com/office/drawing/2014/main" id="{7B215EBB-3167-4BD1-1A51-A285AB965BF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08797" y="4672856"/>
            <a:ext cx="266226" cy="266226"/>
          </a:xfrm>
          <a:prstGeom prst="rect">
            <a:avLst/>
          </a:prstGeom>
        </p:spPr>
      </p:pic>
      <p:pic>
        <p:nvPicPr>
          <p:cNvPr id="13" name="Graphique 12" descr="Cigogne contour">
            <a:extLst>
              <a:ext uri="{FF2B5EF4-FFF2-40B4-BE49-F238E27FC236}">
                <a16:creationId xmlns:a16="http://schemas.microsoft.com/office/drawing/2014/main" id="{7610A895-46C9-4067-9A74-D78D1E1CA95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040713" y="4694022"/>
            <a:ext cx="219748" cy="219748"/>
          </a:xfrm>
          <a:prstGeom prst="rect">
            <a:avLst/>
          </a:prstGeom>
        </p:spPr>
      </p:pic>
      <p:pic>
        <p:nvPicPr>
          <p:cNvPr id="15" name="Graphique 14" descr="Avis des clients contour">
            <a:extLst>
              <a:ext uri="{FF2B5EF4-FFF2-40B4-BE49-F238E27FC236}">
                <a16:creationId xmlns:a16="http://schemas.microsoft.com/office/drawing/2014/main" id="{8CBF9551-C01A-CE5A-490D-52852F8266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077753" y="3670195"/>
            <a:ext cx="172513" cy="172513"/>
          </a:xfrm>
          <a:prstGeom prst="rect">
            <a:avLst/>
          </a:prstGeom>
        </p:spPr>
      </p:pic>
      <p:pic>
        <p:nvPicPr>
          <p:cNvPr id="34" name="Graphique 33" descr="Présentation avec multimédia contour">
            <a:extLst>
              <a:ext uri="{FF2B5EF4-FFF2-40B4-BE49-F238E27FC236}">
                <a16:creationId xmlns:a16="http://schemas.microsoft.com/office/drawing/2014/main" id="{12BA0DBF-9A13-71B8-4394-A1830FFCAFA2}"/>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087948" y="2645868"/>
            <a:ext cx="172513" cy="172513"/>
          </a:xfrm>
          <a:prstGeom prst="rect">
            <a:avLst/>
          </a:prstGeom>
        </p:spPr>
      </p:pic>
    </p:spTree>
    <p:extLst>
      <p:ext uri="{BB962C8B-B14F-4D97-AF65-F5344CB8AC3E}">
        <p14:creationId xmlns:p14="http://schemas.microsoft.com/office/powerpoint/2010/main" val="15942891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 name="Objet 73" hidden="1">
            <a:extLst>
              <a:ext uri="{FF2B5EF4-FFF2-40B4-BE49-F238E27FC236}">
                <a16:creationId xmlns:a16="http://schemas.microsoft.com/office/drawing/2014/main" id="{16439C7C-A439-B492-4D79-9EE9536C2840}"/>
              </a:ext>
            </a:extLst>
          </p:cNvPr>
          <p:cNvGraphicFramePr>
            <a:graphicFrameLocks noChangeAspect="1"/>
          </p:cNvGraphicFramePr>
          <p:nvPr>
            <p:custDataLst>
              <p:tags r:id="rId1"/>
            </p:custDataLst>
            <p:extLst>
              <p:ext uri="{D42A27DB-BD31-4B8C-83A1-F6EECF244321}">
                <p14:modId xmlns:p14="http://schemas.microsoft.com/office/powerpoint/2010/main" val="24805274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74" name="Objet 73" hidden="1">
                        <a:extLst>
                          <a:ext uri="{FF2B5EF4-FFF2-40B4-BE49-F238E27FC236}">
                            <a16:creationId xmlns:a16="http://schemas.microsoft.com/office/drawing/2014/main" id="{16439C7C-A439-B492-4D79-9EE9536C2840}"/>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85" name="Rectangle : coins arrondis 84">
            <a:extLst>
              <a:ext uri="{FF2B5EF4-FFF2-40B4-BE49-F238E27FC236}">
                <a16:creationId xmlns:a16="http://schemas.microsoft.com/office/drawing/2014/main" id="{C13E33DB-E218-C972-F0A6-EAA8F8F626FB}"/>
              </a:ext>
            </a:extLst>
          </p:cNvPr>
          <p:cNvSpPr/>
          <p:nvPr/>
        </p:nvSpPr>
        <p:spPr>
          <a:xfrm>
            <a:off x="5206338" y="933240"/>
            <a:ext cx="6560264" cy="755569"/>
          </a:xfrm>
          <a:prstGeom prst="roundRect">
            <a:avLst/>
          </a:prstGeom>
          <a:solidFill>
            <a:schemeClr val="accent4"/>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200">
              <a:solidFill>
                <a:srgbClr val="FFFFFF"/>
              </a:solidFill>
            </a:endParaRPr>
          </a:p>
        </p:txBody>
      </p:sp>
      <p:sp>
        <p:nvSpPr>
          <p:cNvPr id="80" name="Rectangle 79">
            <a:extLst>
              <a:ext uri="{FF2B5EF4-FFF2-40B4-BE49-F238E27FC236}">
                <a16:creationId xmlns:a16="http://schemas.microsoft.com/office/drawing/2014/main" id="{66770561-6D00-D5F5-5C6D-D75757D531A9}"/>
              </a:ext>
            </a:extLst>
          </p:cNvPr>
          <p:cNvSpPr/>
          <p:nvPr/>
        </p:nvSpPr>
        <p:spPr>
          <a:xfrm>
            <a:off x="5219133" y="4916297"/>
            <a:ext cx="3192540" cy="1386405"/>
          </a:xfrm>
          <a:prstGeom prst="rect">
            <a:avLst/>
          </a:prstGeom>
          <a:solidFill>
            <a:schemeClr val="bg1">
              <a:lumMod val="95000"/>
            </a:schemeClr>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78" name="Rectangle 77">
            <a:extLst>
              <a:ext uri="{FF2B5EF4-FFF2-40B4-BE49-F238E27FC236}">
                <a16:creationId xmlns:a16="http://schemas.microsoft.com/office/drawing/2014/main" id="{3FC2D29E-2224-735D-B5FF-1DBDADC77210}"/>
              </a:ext>
            </a:extLst>
          </p:cNvPr>
          <p:cNvSpPr/>
          <p:nvPr/>
        </p:nvSpPr>
        <p:spPr>
          <a:xfrm>
            <a:off x="8492867" y="3377196"/>
            <a:ext cx="3273734" cy="1380147"/>
          </a:xfrm>
          <a:prstGeom prst="rect">
            <a:avLst/>
          </a:prstGeom>
          <a:solidFill>
            <a:schemeClr val="bg1">
              <a:lumMod val="95000"/>
            </a:schemeClr>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31" name="Rectangle 30">
            <a:extLst>
              <a:ext uri="{FF2B5EF4-FFF2-40B4-BE49-F238E27FC236}">
                <a16:creationId xmlns:a16="http://schemas.microsoft.com/office/drawing/2014/main" id="{B9F37008-23BA-B527-895C-12F292A4EA5F}"/>
              </a:ext>
            </a:extLst>
          </p:cNvPr>
          <p:cNvSpPr/>
          <p:nvPr/>
        </p:nvSpPr>
        <p:spPr>
          <a:xfrm>
            <a:off x="5219133" y="1845817"/>
            <a:ext cx="3192540" cy="1390269"/>
          </a:xfrm>
          <a:prstGeom prst="rect">
            <a:avLst/>
          </a:prstGeom>
          <a:solidFill>
            <a:schemeClr val="bg1">
              <a:lumMod val="95000"/>
            </a:schemeClr>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4" name="Titre 1">
            <a:extLst>
              <a:ext uri="{FF2B5EF4-FFF2-40B4-BE49-F238E27FC236}">
                <a16:creationId xmlns:a16="http://schemas.microsoft.com/office/drawing/2014/main" id="{0AA31B1B-4288-3447-E933-3176471362DB}"/>
              </a:ext>
            </a:extLst>
          </p:cNvPr>
          <p:cNvSpPr txBox="1">
            <a:spLocks/>
          </p:cNvSpPr>
          <p:nvPr/>
        </p:nvSpPr>
        <p:spPr>
          <a:xfrm>
            <a:off x="10845262" y="-3594082"/>
            <a:ext cx="4988480" cy="2769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2000">
                <a:solidFill>
                  <a:schemeClr val="bg2">
                    <a:lumMod val="10000"/>
                  </a:schemeClr>
                </a:solidFill>
                <a:latin typeface="Henderson BCG Sans Light" panose="020B0302030402020204" pitchFamily="34" charset="77"/>
                <a:cs typeface="Henderson BCG Sans Light" panose="020B0302030402020204" pitchFamily="34" charset="77"/>
              </a:rPr>
              <a:t>CONCEPT BOARD</a:t>
            </a:r>
          </a:p>
        </p:txBody>
      </p:sp>
      <p:sp>
        <p:nvSpPr>
          <p:cNvPr id="17" name="Titre 1">
            <a:extLst>
              <a:ext uri="{FF2B5EF4-FFF2-40B4-BE49-F238E27FC236}">
                <a16:creationId xmlns:a16="http://schemas.microsoft.com/office/drawing/2014/main" id="{40897306-1C82-BC19-E435-8EEF4F89BC5C}"/>
              </a:ext>
            </a:extLst>
          </p:cNvPr>
          <p:cNvSpPr txBox="1">
            <a:spLocks/>
          </p:cNvSpPr>
          <p:nvPr/>
        </p:nvSpPr>
        <p:spPr>
          <a:xfrm>
            <a:off x="5340574" y="1969734"/>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DESCRIPTION</a:t>
            </a:r>
          </a:p>
        </p:txBody>
      </p:sp>
      <p:sp>
        <p:nvSpPr>
          <p:cNvPr id="18" name="Titre 1">
            <a:extLst>
              <a:ext uri="{FF2B5EF4-FFF2-40B4-BE49-F238E27FC236}">
                <a16:creationId xmlns:a16="http://schemas.microsoft.com/office/drawing/2014/main" id="{247A6A35-5F1A-D314-8493-E36C2CBB0CBB}"/>
              </a:ext>
            </a:extLst>
          </p:cNvPr>
          <p:cNvSpPr txBox="1">
            <a:spLocks/>
          </p:cNvSpPr>
          <p:nvPr/>
        </p:nvSpPr>
        <p:spPr>
          <a:xfrm>
            <a:off x="5343700" y="2181429"/>
            <a:ext cx="3067973" cy="2908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Describe your idea in a simple, concise and impactful sentence</a:t>
            </a:r>
          </a:p>
        </p:txBody>
      </p:sp>
      <p:sp>
        <p:nvSpPr>
          <p:cNvPr id="19" name="Titre 1">
            <a:extLst>
              <a:ext uri="{FF2B5EF4-FFF2-40B4-BE49-F238E27FC236}">
                <a16:creationId xmlns:a16="http://schemas.microsoft.com/office/drawing/2014/main" id="{A3D4B364-545C-D3A6-A97A-30D39368D618}"/>
              </a:ext>
            </a:extLst>
          </p:cNvPr>
          <p:cNvSpPr txBox="1">
            <a:spLocks/>
          </p:cNvSpPr>
          <p:nvPr/>
        </p:nvSpPr>
        <p:spPr>
          <a:xfrm>
            <a:off x="5340574" y="3516230"/>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BENEFIT</a:t>
            </a:r>
          </a:p>
        </p:txBody>
      </p:sp>
      <p:sp>
        <p:nvSpPr>
          <p:cNvPr id="20" name="Titre 1">
            <a:extLst>
              <a:ext uri="{FF2B5EF4-FFF2-40B4-BE49-F238E27FC236}">
                <a16:creationId xmlns:a16="http://schemas.microsoft.com/office/drawing/2014/main" id="{57B23270-67A2-D5ED-93CE-2B9827EEBF45}"/>
              </a:ext>
            </a:extLst>
          </p:cNvPr>
          <p:cNvSpPr txBox="1">
            <a:spLocks/>
          </p:cNvSpPr>
          <p:nvPr/>
        </p:nvSpPr>
        <p:spPr>
          <a:xfrm>
            <a:off x="5343700" y="3727925"/>
            <a:ext cx="3067973" cy="14542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dirty="0">
                <a:solidFill>
                  <a:schemeClr val="bg2">
                    <a:lumMod val="10000"/>
                  </a:schemeClr>
                </a:solidFill>
                <a:latin typeface="Henderson BCG Sans Light" panose="020B0302030402020204" pitchFamily="34" charset="77"/>
                <a:cs typeface="Henderson BCG Sans Light" panose="020B0302030402020204" pitchFamily="34" charset="77"/>
              </a:rPr>
              <a:t>what benefits for the planet does your concept bring </a:t>
            </a:r>
          </a:p>
        </p:txBody>
      </p:sp>
      <p:sp>
        <p:nvSpPr>
          <p:cNvPr id="21" name="Titre 1">
            <a:extLst>
              <a:ext uri="{FF2B5EF4-FFF2-40B4-BE49-F238E27FC236}">
                <a16:creationId xmlns:a16="http://schemas.microsoft.com/office/drawing/2014/main" id="{EA06D8F9-0555-68AC-DAFC-9A80999FE8C9}"/>
              </a:ext>
            </a:extLst>
          </p:cNvPr>
          <p:cNvSpPr txBox="1">
            <a:spLocks/>
          </p:cNvSpPr>
          <p:nvPr/>
        </p:nvSpPr>
        <p:spPr>
          <a:xfrm>
            <a:off x="8614308" y="3516230"/>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CUSTOMER</a:t>
            </a:r>
          </a:p>
        </p:txBody>
      </p:sp>
      <p:sp>
        <p:nvSpPr>
          <p:cNvPr id="22" name="Titre 1">
            <a:extLst>
              <a:ext uri="{FF2B5EF4-FFF2-40B4-BE49-F238E27FC236}">
                <a16:creationId xmlns:a16="http://schemas.microsoft.com/office/drawing/2014/main" id="{683ECCDA-BBCB-A01A-61E2-0953264B64C7}"/>
              </a:ext>
            </a:extLst>
          </p:cNvPr>
          <p:cNvSpPr txBox="1">
            <a:spLocks/>
          </p:cNvSpPr>
          <p:nvPr/>
        </p:nvSpPr>
        <p:spPr>
          <a:xfrm>
            <a:off x="8617434" y="3727925"/>
            <a:ext cx="3067973" cy="2908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who is your concept aimed at? </a:t>
            </a:r>
          </a:p>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who is involved in your concept</a:t>
            </a:r>
          </a:p>
        </p:txBody>
      </p:sp>
      <p:sp>
        <p:nvSpPr>
          <p:cNvPr id="23" name="Titre 1">
            <a:extLst>
              <a:ext uri="{FF2B5EF4-FFF2-40B4-BE49-F238E27FC236}">
                <a16:creationId xmlns:a16="http://schemas.microsoft.com/office/drawing/2014/main" id="{F5FBBF1F-A54E-4062-69EA-FF85E6CBAA5B}"/>
              </a:ext>
            </a:extLst>
          </p:cNvPr>
          <p:cNvSpPr txBox="1">
            <a:spLocks/>
          </p:cNvSpPr>
          <p:nvPr/>
        </p:nvSpPr>
        <p:spPr>
          <a:xfrm>
            <a:off x="8614308" y="1965904"/>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FEATURES</a:t>
            </a:r>
          </a:p>
        </p:txBody>
      </p:sp>
      <p:sp>
        <p:nvSpPr>
          <p:cNvPr id="24" name="Titre 1">
            <a:extLst>
              <a:ext uri="{FF2B5EF4-FFF2-40B4-BE49-F238E27FC236}">
                <a16:creationId xmlns:a16="http://schemas.microsoft.com/office/drawing/2014/main" id="{33B64701-EF8F-38AA-044E-073A32F8A448}"/>
              </a:ext>
            </a:extLst>
          </p:cNvPr>
          <p:cNvSpPr txBox="1">
            <a:spLocks/>
          </p:cNvSpPr>
          <p:nvPr/>
        </p:nvSpPr>
        <p:spPr>
          <a:xfrm>
            <a:off x="8617434" y="2177599"/>
            <a:ext cx="3067973" cy="14542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Identify the major features of your product or concept </a:t>
            </a:r>
          </a:p>
        </p:txBody>
      </p:sp>
      <p:sp>
        <p:nvSpPr>
          <p:cNvPr id="25" name="Titre 1">
            <a:extLst>
              <a:ext uri="{FF2B5EF4-FFF2-40B4-BE49-F238E27FC236}">
                <a16:creationId xmlns:a16="http://schemas.microsoft.com/office/drawing/2014/main" id="{E67D4D72-3760-EDD3-E71F-DCB3EA01FA8D}"/>
              </a:ext>
            </a:extLst>
          </p:cNvPr>
          <p:cNvSpPr txBox="1">
            <a:spLocks/>
          </p:cNvSpPr>
          <p:nvPr/>
        </p:nvSpPr>
        <p:spPr>
          <a:xfrm>
            <a:off x="5340574" y="5076383"/>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BARRERS</a:t>
            </a:r>
          </a:p>
        </p:txBody>
      </p:sp>
      <p:sp>
        <p:nvSpPr>
          <p:cNvPr id="26" name="Titre 1">
            <a:extLst>
              <a:ext uri="{FF2B5EF4-FFF2-40B4-BE49-F238E27FC236}">
                <a16:creationId xmlns:a16="http://schemas.microsoft.com/office/drawing/2014/main" id="{39B2EEDA-5C8D-6096-3293-9C43E5A42216}"/>
              </a:ext>
            </a:extLst>
          </p:cNvPr>
          <p:cNvSpPr txBox="1">
            <a:spLocks/>
          </p:cNvSpPr>
          <p:nvPr/>
        </p:nvSpPr>
        <p:spPr>
          <a:xfrm>
            <a:off x="5343700" y="5288078"/>
            <a:ext cx="3067973" cy="14542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What obstacles do you identify? </a:t>
            </a:r>
          </a:p>
        </p:txBody>
      </p:sp>
      <p:sp>
        <p:nvSpPr>
          <p:cNvPr id="27" name="Titre 1">
            <a:extLst>
              <a:ext uri="{FF2B5EF4-FFF2-40B4-BE49-F238E27FC236}">
                <a16:creationId xmlns:a16="http://schemas.microsoft.com/office/drawing/2014/main" id="{1D30C9AF-A260-F3F3-5E3D-862564FB40B0}"/>
              </a:ext>
            </a:extLst>
          </p:cNvPr>
          <p:cNvSpPr txBox="1">
            <a:spLocks/>
          </p:cNvSpPr>
          <p:nvPr/>
        </p:nvSpPr>
        <p:spPr>
          <a:xfrm>
            <a:off x="8614308" y="5048171"/>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LEVERS</a:t>
            </a:r>
          </a:p>
        </p:txBody>
      </p:sp>
      <p:sp>
        <p:nvSpPr>
          <p:cNvPr id="28" name="Titre 1">
            <a:extLst>
              <a:ext uri="{FF2B5EF4-FFF2-40B4-BE49-F238E27FC236}">
                <a16:creationId xmlns:a16="http://schemas.microsoft.com/office/drawing/2014/main" id="{4EA32118-F15A-7787-66EA-3EC1F216C832}"/>
              </a:ext>
            </a:extLst>
          </p:cNvPr>
          <p:cNvSpPr txBox="1">
            <a:spLocks/>
          </p:cNvSpPr>
          <p:nvPr/>
        </p:nvSpPr>
        <p:spPr>
          <a:xfrm>
            <a:off x="8617434" y="5259866"/>
            <a:ext cx="3067973" cy="14542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Which accelerators do you identify</a:t>
            </a:r>
          </a:p>
        </p:txBody>
      </p:sp>
      <p:sp>
        <p:nvSpPr>
          <p:cNvPr id="58" name="Rectangle 57">
            <a:extLst>
              <a:ext uri="{FF2B5EF4-FFF2-40B4-BE49-F238E27FC236}">
                <a16:creationId xmlns:a16="http://schemas.microsoft.com/office/drawing/2014/main" id="{B77152BC-231D-EA82-ED50-FC45048930CB}"/>
              </a:ext>
            </a:extLst>
          </p:cNvPr>
          <p:cNvSpPr/>
          <p:nvPr/>
        </p:nvSpPr>
        <p:spPr>
          <a:xfrm>
            <a:off x="8494769" y="1845817"/>
            <a:ext cx="3273734" cy="1380147"/>
          </a:xfrm>
          <a:prstGeom prst="rect">
            <a:avLst/>
          </a:prstGeom>
          <a:noFill/>
          <a:ln w="9525">
            <a:solidFill>
              <a:schemeClr val="bg1">
                <a:lumMod val="85000"/>
              </a:schemeClr>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72" name="Titre 1">
            <a:extLst>
              <a:ext uri="{FF2B5EF4-FFF2-40B4-BE49-F238E27FC236}">
                <a16:creationId xmlns:a16="http://schemas.microsoft.com/office/drawing/2014/main" id="{C559AE67-546A-3958-54DB-AB13D9653AF5}"/>
              </a:ext>
            </a:extLst>
          </p:cNvPr>
          <p:cNvSpPr txBox="1">
            <a:spLocks/>
          </p:cNvSpPr>
          <p:nvPr/>
        </p:nvSpPr>
        <p:spPr>
          <a:xfrm>
            <a:off x="6636742" y="1311125"/>
            <a:ext cx="3712247" cy="14542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ctr"/>
            <a:r>
              <a:rPr lang="en-US" sz="1050" i="1">
                <a:solidFill>
                  <a:schemeClr val="bg1"/>
                </a:solidFill>
                <a:latin typeface="Henderson BCG Sans Light" panose="020B0302030402020204" pitchFamily="34" charset="77"/>
                <a:cs typeface="Henderson BCG Sans Light" panose="020B0302030402020204" pitchFamily="34" charset="77"/>
              </a:rPr>
              <a:t>Describe your idea in a simple, concise and impactful sentence</a:t>
            </a:r>
          </a:p>
        </p:txBody>
      </p:sp>
      <p:sp>
        <p:nvSpPr>
          <p:cNvPr id="73" name="Titre 1">
            <a:extLst>
              <a:ext uri="{FF2B5EF4-FFF2-40B4-BE49-F238E27FC236}">
                <a16:creationId xmlns:a16="http://schemas.microsoft.com/office/drawing/2014/main" id="{1EA4A388-6F1D-996B-1A16-53F8AF58C83D}"/>
              </a:ext>
            </a:extLst>
          </p:cNvPr>
          <p:cNvSpPr txBox="1">
            <a:spLocks/>
          </p:cNvSpPr>
          <p:nvPr/>
        </p:nvSpPr>
        <p:spPr>
          <a:xfrm>
            <a:off x="7437883" y="1046384"/>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ctr"/>
            <a:r>
              <a:rPr lang="en-US" sz="1400" b="1">
                <a:solidFill>
                  <a:schemeClr val="bg1"/>
                </a:solidFill>
                <a:latin typeface="Henderson BCG Sans Light" panose="020B0302030402020204" pitchFamily="34" charset="77"/>
                <a:cs typeface="Henderson BCG Sans Light" panose="020B0302030402020204" pitchFamily="34" charset="77"/>
              </a:rPr>
              <a:t>CONCEPT NAME</a:t>
            </a:r>
          </a:p>
        </p:txBody>
      </p:sp>
      <p:sp>
        <p:nvSpPr>
          <p:cNvPr id="76" name="Rectangle 75">
            <a:extLst>
              <a:ext uri="{FF2B5EF4-FFF2-40B4-BE49-F238E27FC236}">
                <a16:creationId xmlns:a16="http://schemas.microsoft.com/office/drawing/2014/main" id="{C51585DD-1ABF-34FF-4967-AF00BC05948D}"/>
              </a:ext>
            </a:extLst>
          </p:cNvPr>
          <p:cNvSpPr/>
          <p:nvPr/>
        </p:nvSpPr>
        <p:spPr>
          <a:xfrm>
            <a:off x="5206337" y="3382619"/>
            <a:ext cx="3205336" cy="1380147"/>
          </a:xfrm>
          <a:prstGeom prst="rect">
            <a:avLst/>
          </a:prstGeom>
          <a:noFill/>
          <a:ln w="9525">
            <a:solidFill>
              <a:schemeClr val="bg1">
                <a:lumMod val="85000"/>
              </a:schemeClr>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82" name="Rectangle 81">
            <a:extLst>
              <a:ext uri="{FF2B5EF4-FFF2-40B4-BE49-F238E27FC236}">
                <a16:creationId xmlns:a16="http://schemas.microsoft.com/office/drawing/2014/main" id="{EC9554F1-F97C-AA60-7A2A-3F4484D41D2C}"/>
              </a:ext>
            </a:extLst>
          </p:cNvPr>
          <p:cNvSpPr/>
          <p:nvPr/>
        </p:nvSpPr>
        <p:spPr>
          <a:xfrm>
            <a:off x="8494769" y="4919159"/>
            <a:ext cx="3273734" cy="1375820"/>
          </a:xfrm>
          <a:prstGeom prst="rect">
            <a:avLst/>
          </a:prstGeom>
          <a:noFill/>
          <a:ln w="9525">
            <a:solidFill>
              <a:schemeClr val="bg1">
                <a:lumMod val="85000"/>
              </a:schemeClr>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89" name="Titre 1">
            <a:extLst>
              <a:ext uri="{FF2B5EF4-FFF2-40B4-BE49-F238E27FC236}">
                <a16:creationId xmlns:a16="http://schemas.microsoft.com/office/drawing/2014/main" id="{23C30A52-D85C-AF5E-BA7B-A5481E76D4AC}"/>
              </a:ext>
            </a:extLst>
          </p:cNvPr>
          <p:cNvSpPr txBox="1">
            <a:spLocks/>
          </p:cNvSpPr>
          <p:nvPr/>
        </p:nvSpPr>
        <p:spPr>
          <a:xfrm>
            <a:off x="5206337" y="302120"/>
            <a:ext cx="4988480" cy="2769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2000" b="1">
                <a:solidFill>
                  <a:schemeClr val="bg2">
                    <a:lumMod val="10000"/>
                  </a:schemeClr>
                </a:solidFill>
                <a:latin typeface="Henderson BCG Sans Light" panose="020B0302030402020204" pitchFamily="34" charset="77"/>
                <a:cs typeface="Henderson BCG Sans Light" panose="020B0302030402020204" pitchFamily="34" charset="77"/>
              </a:rPr>
              <a:t>Concept board canvas</a:t>
            </a:r>
          </a:p>
        </p:txBody>
      </p:sp>
      <p:sp>
        <p:nvSpPr>
          <p:cNvPr id="90" name="Titre 1">
            <a:extLst>
              <a:ext uri="{FF2B5EF4-FFF2-40B4-BE49-F238E27FC236}">
                <a16:creationId xmlns:a16="http://schemas.microsoft.com/office/drawing/2014/main" id="{6B266260-EB7B-229F-E07F-56630A7C3C12}"/>
              </a:ext>
            </a:extLst>
          </p:cNvPr>
          <p:cNvSpPr txBox="1">
            <a:spLocks/>
          </p:cNvSpPr>
          <p:nvPr/>
        </p:nvSpPr>
        <p:spPr>
          <a:xfrm>
            <a:off x="5206337" y="647560"/>
            <a:ext cx="4988480" cy="1661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200">
                <a:latin typeface="Henderson BCG Sans Light" panose="020B0302030402020204" pitchFamily="34" charset="77"/>
                <a:cs typeface="Henderson BCG Sans Light" panose="020B0302030402020204" pitchFamily="34" charset="77"/>
              </a:rPr>
              <a:t>HACKATHON TOOLKIT</a:t>
            </a:r>
          </a:p>
        </p:txBody>
      </p:sp>
      <p:sp>
        <p:nvSpPr>
          <p:cNvPr id="94" name="Titre 1">
            <a:extLst>
              <a:ext uri="{FF2B5EF4-FFF2-40B4-BE49-F238E27FC236}">
                <a16:creationId xmlns:a16="http://schemas.microsoft.com/office/drawing/2014/main" id="{CADD2036-E375-6701-7E2E-052CA1BE7B2B}"/>
              </a:ext>
            </a:extLst>
          </p:cNvPr>
          <p:cNvSpPr txBox="1">
            <a:spLocks/>
          </p:cNvSpPr>
          <p:nvPr/>
        </p:nvSpPr>
        <p:spPr>
          <a:xfrm>
            <a:off x="431969" y="3009465"/>
            <a:ext cx="3830790" cy="17235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pPr algn="l" fontAlgn="base">
              <a:lnSpc>
                <a:spcPct val="100000"/>
              </a:lnSpc>
            </a:pPr>
            <a:r>
              <a:rPr lang="en-US" sz="1400">
                <a:solidFill>
                  <a:schemeClr val="bg2">
                    <a:lumMod val="10000"/>
                  </a:schemeClr>
                </a:solidFill>
                <a:latin typeface="Henderson BCG Sans Light" panose="020B0302030402020204" pitchFamily="34" charset="77"/>
                <a:cs typeface="Henderson BCG Sans Light" panose="020B0302030402020204" pitchFamily="34" charset="77"/>
              </a:rPr>
              <a:t>A</a:t>
            </a:r>
            <a:r>
              <a:rPr lang="en-US" sz="1400">
                <a:solidFill>
                  <a:schemeClr val="bg2">
                    <a:lumMod val="10000"/>
                  </a:schemeClr>
                </a:solidFill>
                <a:effectLst/>
                <a:latin typeface="Henderson BCG Sans Light" panose="020B0302030402020204" pitchFamily="34" charset="77"/>
                <a:cs typeface="Henderson BCG Sans Light" panose="020B0302030402020204" pitchFamily="34" charset="77"/>
              </a:rPr>
              <a:t> concept must be clear and explicit. The concept board helps you to clarify your idea by detailing several dimensions.</a:t>
            </a:r>
          </a:p>
          <a:p>
            <a:pPr algn="l" fontAlgn="base">
              <a:lnSpc>
                <a:spcPct val="100000"/>
              </a:lnSpc>
            </a:pPr>
            <a:endParaRPr lang="en-US" sz="1400">
              <a:solidFill>
                <a:schemeClr val="bg2">
                  <a:lumMod val="10000"/>
                </a:schemeClr>
              </a:solidFill>
              <a:latin typeface="Henderson BCG Sans Light" panose="020B0302030402020204" pitchFamily="34" charset="77"/>
              <a:cs typeface="Henderson BCG Sans Light" panose="020B0302030402020204" pitchFamily="34" charset="77"/>
            </a:endParaRPr>
          </a:p>
          <a:p>
            <a:pPr algn="l" fontAlgn="base">
              <a:lnSpc>
                <a:spcPct val="100000"/>
              </a:lnSpc>
            </a:pPr>
            <a:r>
              <a:rPr lang="en-US" sz="1400">
                <a:solidFill>
                  <a:schemeClr val="bg2">
                    <a:lumMod val="10000"/>
                  </a:schemeClr>
                </a:solidFill>
                <a:effectLst/>
                <a:latin typeface="Henderson BCG Sans Light" panose="020B0302030402020204" pitchFamily="34" charset="77"/>
                <a:cs typeface="Henderson BCG Sans Light" panose="020B0302030402020204" pitchFamily="34" charset="77"/>
              </a:rPr>
              <a:t>the completion of the concept board will help you keep a clear vision of your concept and avoid getting stuck on details or too precise points that prevent you from imagining the big picture</a:t>
            </a:r>
            <a:r>
              <a:rPr lang="en-US" sz="1400">
                <a:solidFill>
                  <a:schemeClr val="bg2">
                    <a:lumMod val="10000"/>
                  </a:schemeClr>
                </a:solidFill>
                <a:latin typeface="Henderson BCG Sans Light" panose="020B0302030402020204" pitchFamily="34" charset="77"/>
                <a:cs typeface="Henderson BCG Sans Light" panose="020B0302030402020204" pitchFamily="34" charset="77"/>
              </a:rPr>
              <a:t>.</a:t>
            </a:r>
            <a:endParaRPr lang="en-US" sz="1400">
              <a:solidFill>
                <a:schemeClr val="bg2">
                  <a:lumMod val="10000"/>
                </a:schemeClr>
              </a:solidFill>
              <a:effectLst/>
              <a:latin typeface="Henderson BCG Sans Light" panose="020B0302030402020204" pitchFamily="34" charset="77"/>
              <a:cs typeface="Henderson BCG Sans Light" panose="020B0302030402020204" pitchFamily="34" charset="77"/>
            </a:endParaRPr>
          </a:p>
        </p:txBody>
      </p:sp>
      <p:sp>
        <p:nvSpPr>
          <p:cNvPr id="95" name="Titre 1">
            <a:extLst>
              <a:ext uri="{FF2B5EF4-FFF2-40B4-BE49-F238E27FC236}">
                <a16:creationId xmlns:a16="http://schemas.microsoft.com/office/drawing/2014/main" id="{5694CB74-6EEC-AC1B-CC66-B459282D626F}"/>
              </a:ext>
            </a:extLst>
          </p:cNvPr>
          <p:cNvSpPr txBox="1">
            <a:spLocks/>
          </p:cNvSpPr>
          <p:nvPr/>
        </p:nvSpPr>
        <p:spPr>
          <a:xfrm>
            <a:off x="431969" y="2070629"/>
            <a:ext cx="383079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2800" b="1">
                <a:solidFill>
                  <a:schemeClr val="bg2">
                    <a:lumMod val="10000"/>
                  </a:schemeClr>
                </a:solidFill>
                <a:latin typeface="Henderson BCG Sans Light" panose="020B0302030402020204" pitchFamily="34" charset="77"/>
                <a:cs typeface="Henderson BCG Sans Light" panose="020B0302030402020204" pitchFamily="34" charset="77"/>
              </a:rPr>
              <a:t>Explain your unique concept</a:t>
            </a:r>
          </a:p>
        </p:txBody>
      </p:sp>
      <p:pic>
        <p:nvPicPr>
          <p:cNvPr id="3" name="Graphique 2" descr="Avertissement contour">
            <a:extLst>
              <a:ext uri="{FF2B5EF4-FFF2-40B4-BE49-F238E27FC236}">
                <a16:creationId xmlns:a16="http://schemas.microsoft.com/office/drawing/2014/main" id="{AB4E5296-C78E-98E9-2EB1-3359410234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37628" y="4988268"/>
            <a:ext cx="277062" cy="277062"/>
          </a:xfrm>
          <a:prstGeom prst="rect">
            <a:avLst/>
          </a:prstGeom>
        </p:spPr>
      </p:pic>
      <p:pic>
        <p:nvPicPr>
          <p:cNvPr id="6" name="Graphique 5" descr="Badge à suivre contour">
            <a:extLst>
              <a:ext uri="{FF2B5EF4-FFF2-40B4-BE49-F238E27FC236}">
                <a16:creationId xmlns:a16="http://schemas.microsoft.com/office/drawing/2014/main" id="{A29B08C0-02D7-7E21-4D1A-02C0832E67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37628" y="3445808"/>
            <a:ext cx="278880" cy="278880"/>
          </a:xfrm>
          <a:prstGeom prst="rect">
            <a:avLst/>
          </a:prstGeom>
        </p:spPr>
      </p:pic>
      <p:pic>
        <p:nvPicPr>
          <p:cNvPr id="8" name="Graphique 7" descr="Prisme rectangulaire contour">
            <a:extLst>
              <a:ext uri="{FF2B5EF4-FFF2-40B4-BE49-F238E27FC236}">
                <a16:creationId xmlns:a16="http://schemas.microsoft.com/office/drawing/2014/main" id="{A723C080-558C-770A-CDC5-B5B606B2FC0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37628" y="1904398"/>
            <a:ext cx="277063" cy="277063"/>
          </a:xfrm>
          <a:prstGeom prst="rect">
            <a:avLst/>
          </a:prstGeom>
        </p:spPr>
      </p:pic>
      <p:pic>
        <p:nvPicPr>
          <p:cNvPr id="10" name="Graphique 9" descr="Groupe d’hommes contour">
            <a:extLst>
              <a:ext uri="{FF2B5EF4-FFF2-40B4-BE49-F238E27FC236}">
                <a16:creationId xmlns:a16="http://schemas.microsoft.com/office/drawing/2014/main" id="{E54CEF14-8EC7-F2B9-174B-1F861EE14A0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394458" y="3467168"/>
            <a:ext cx="277062" cy="277062"/>
          </a:xfrm>
          <a:prstGeom prst="rect">
            <a:avLst/>
          </a:prstGeom>
        </p:spPr>
      </p:pic>
      <p:pic>
        <p:nvPicPr>
          <p:cNvPr id="12" name="Graphique 11" descr="En haut contour">
            <a:extLst>
              <a:ext uri="{FF2B5EF4-FFF2-40B4-BE49-F238E27FC236}">
                <a16:creationId xmlns:a16="http://schemas.microsoft.com/office/drawing/2014/main" id="{FF6C7657-2090-74ED-B6E3-7FA8938AE29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16109" y="4949372"/>
            <a:ext cx="394662" cy="394662"/>
          </a:xfrm>
          <a:prstGeom prst="rect">
            <a:avLst/>
          </a:prstGeom>
        </p:spPr>
      </p:pic>
      <p:pic>
        <p:nvPicPr>
          <p:cNvPr id="14" name="Graphique 13" descr="Atome contour">
            <a:extLst>
              <a:ext uri="{FF2B5EF4-FFF2-40B4-BE49-F238E27FC236}">
                <a16:creationId xmlns:a16="http://schemas.microsoft.com/office/drawing/2014/main" id="{03BBA298-7072-4516-255A-FDB83A2512E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341982" y="1904398"/>
            <a:ext cx="343425" cy="343425"/>
          </a:xfrm>
          <a:prstGeom prst="rect">
            <a:avLst/>
          </a:prstGeom>
        </p:spPr>
      </p:pic>
      <p:sp>
        <p:nvSpPr>
          <p:cNvPr id="35" name="Rectangle 34">
            <a:extLst>
              <a:ext uri="{FF2B5EF4-FFF2-40B4-BE49-F238E27FC236}">
                <a16:creationId xmlns:a16="http://schemas.microsoft.com/office/drawing/2014/main" id="{7772FFF6-9CC5-4075-A071-57183B0254DC}"/>
              </a:ext>
            </a:extLst>
          </p:cNvPr>
          <p:cNvSpPr/>
          <p:nvPr/>
        </p:nvSpPr>
        <p:spPr>
          <a:xfrm>
            <a:off x="5219133" y="4917271"/>
            <a:ext cx="3192540" cy="1386405"/>
          </a:xfrm>
          <a:prstGeom prst="rect">
            <a:avLst/>
          </a:prstGeom>
          <a:solidFill>
            <a:schemeClr val="bg1">
              <a:lumMod val="95000"/>
            </a:schemeClr>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36" name="Rectangle 35">
            <a:extLst>
              <a:ext uri="{FF2B5EF4-FFF2-40B4-BE49-F238E27FC236}">
                <a16:creationId xmlns:a16="http://schemas.microsoft.com/office/drawing/2014/main" id="{6D4FBEF9-90DD-4D8B-8B1C-8F7306A86E72}"/>
              </a:ext>
            </a:extLst>
          </p:cNvPr>
          <p:cNvSpPr/>
          <p:nvPr/>
        </p:nvSpPr>
        <p:spPr>
          <a:xfrm>
            <a:off x="5219133" y="1846791"/>
            <a:ext cx="3192540" cy="1390269"/>
          </a:xfrm>
          <a:prstGeom prst="rect">
            <a:avLst/>
          </a:prstGeom>
          <a:solidFill>
            <a:schemeClr val="bg1">
              <a:lumMod val="95000"/>
            </a:schemeClr>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sp>
        <p:nvSpPr>
          <p:cNvPr id="37" name="Titre 1">
            <a:extLst>
              <a:ext uri="{FF2B5EF4-FFF2-40B4-BE49-F238E27FC236}">
                <a16:creationId xmlns:a16="http://schemas.microsoft.com/office/drawing/2014/main" id="{924EC3BB-9D29-4DFF-A88E-DB428EA1F70B}"/>
              </a:ext>
            </a:extLst>
          </p:cNvPr>
          <p:cNvSpPr txBox="1">
            <a:spLocks/>
          </p:cNvSpPr>
          <p:nvPr/>
        </p:nvSpPr>
        <p:spPr>
          <a:xfrm>
            <a:off x="5340574" y="1970708"/>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DESCRIPTION</a:t>
            </a:r>
          </a:p>
        </p:txBody>
      </p:sp>
      <p:sp>
        <p:nvSpPr>
          <p:cNvPr id="38" name="Titre 1">
            <a:extLst>
              <a:ext uri="{FF2B5EF4-FFF2-40B4-BE49-F238E27FC236}">
                <a16:creationId xmlns:a16="http://schemas.microsoft.com/office/drawing/2014/main" id="{92D6DB6E-841A-445D-A159-7D2A18EAA5F5}"/>
              </a:ext>
            </a:extLst>
          </p:cNvPr>
          <p:cNvSpPr txBox="1">
            <a:spLocks/>
          </p:cNvSpPr>
          <p:nvPr/>
        </p:nvSpPr>
        <p:spPr>
          <a:xfrm>
            <a:off x="5343700" y="2182403"/>
            <a:ext cx="3067973" cy="29084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dirty="0">
                <a:solidFill>
                  <a:schemeClr val="bg2">
                    <a:lumMod val="10000"/>
                  </a:schemeClr>
                </a:solidFill>
                <a:latin typeface="Henderson BCG Sans Light" panose="020B0302030402020204" pitchFamily="34" charset="77"/>
                <a:cs typeface="Henderson BCG Sans Light" panose="020B0302030402020204" pitchFamily="34" charset="77"/>
              </a:rPr>
              <a:t>Describe your idea in a simple, concise and impactful sentence</a:t>
            </a:r>
          </a:p>
        </p:txBody>
      </p:sp>
      <p:sp>
        <p:nvSpPr>
          <p:cNvPr id="39" name="Titre 1">
            <a:extLst>
              <a:ext uri="{FF2B5EF4-FFF2-40B4-BE49-F238E27FC236}">
                <a16:creationId xmlns:a16="http://schemas.microsoft.com/office/drawing/2014/main" id="{9C4CF94E-92B5-4875-891B-0907C5AC2C2B}"/>
              </a:ext>
            </a:extLst>
          </p:cNvPr>
          <p:cNvSpPr txBox="1">
            <a:spLocks/>
          </p:cNvSpPr>
          <p:nvPr/>
        </p:nvSpPr>
        <p:spPr>
          <a:xfrm>
            <a:off x="5340574" y="3517204"/>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BENEFIT</a:t>
            </a:r>
          </a:p>
        </p:txBody>
      </p:sp>
      <p:sp>
        <p:nvSpPr>
          <p:cNvPr id="41" name="Titre 1">
            <a:extLst>
              <a:ext uri="{FF2B5EF4-FFF2-40B4-BE49-F238E27FC236}">
                <a16:creationId xmlns:a16="http://schemas.microsoft.com/office/drawing/2014/main" id="{B237AC31-85FC-49E5-AEC0-E59436824930}"/>
              </a:ext>
            </a:extLst>
          </p:cNvPr>
          <p:cNvSpPr txBox="1">
            <a:spLocks/>
          </p:cNvSpPr>
          <p:nvPr/>
        </p:nvSpPr>
        <p:spPr>
          <a:xfrm>
            <a:off x="8614308" y="3517204"/>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CUSTOMER</a:t>
            </a:r>
          </a:p>
        </p:txBody>
      </p:sp>
      <p:sp>
        <p:nvSpPr>
          <p:cNvPr id="42" name="Titre 1">
            <a:extLst>
              <a:ext uri="{FF2B5EF4-FFF2-40B4-BE49-F238E27FC236}">
                <a16:creationId xmlns:a16="http://schemas.microsoft.com/office/drawing/2014/main" id="{3165952B-C732-4579-9486-9240AC146B28}"/>
              </a:ext>
            </a:extLst>
          </p:cNvPr>
          <p:cNvSpPr txBox="1">
            <a:spLocks/>
          </p:cNvSpPr>
          <p:nvPr/>
        </p:nvSpPr>
        <p:spPr>
          <a:xfrm>
            <a:off x="8614308" y="1966878"/>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FEATURES</a:t>
            </a:r>
          </a:p>
        </p:txBody>
      </p:sp>
      <p:sp>
        <p:nvSpPr>
          <p:cNvPr id="43" name="Titre 1">
            <a:extLst>
              <a:ext uri="{FF2B5EF4-FFF2-40B4-BE49-F238E27FC236}">
                <a16:creationId xmlns:a16="http://schemas.microsoft.com/office/drawing/2014/main" id="{748C99AA-D990-4F6C-838E-BD3B9D9D7890}"/>
              </a:ext>
            </a:extLst>
          </p:cNvPr>
          <p:cNvSpPr txBox="1">
            <a:spLocks/>
          </p:cNvSpPr>
          <p:nvPr/>
        </p:nvSpPr>
        <p:spPr>
          <a:xfrm>
            <a:off x="8617434" y="2178573"/>
            <a:ext cx="3067973" cy="14542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Identify the major features of your product or concept </a:t>
            </a:r>
          </a:p>
        </p:txBody>
      </p:sp>
      <p:sp>
        <p:nvSpPr>
          <p:cNvPr id="44" name="Titre 1">
            <a:extLst>
              <a:ext uri="{FF2B5EF4-FFF2-40B4-BE49-F238E27FC236}">
                <a16:creationId xmlns:a16="http://schemas.microsoft.com/office/drawing/2014/main" id="{756D8017-41D3-40DD-AE2B-86A61166F714}"/>
              </a:ext>
            </a:extLst>
          </p:cNvPr>
          <p:cNvSpPr txBox="1">
            <a:spLocks/>
          </p:cNvSpPr>
          <p:nvPr/>
        </p:nvSpPr>
        <p:spPr>
          <a:xfrm>
            <a:off x="5340574" y="5077357"/>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BARRERS</a:t>
            </a:r>
          </a:p>
        </p:txBody>
      </p:sp>
      <p:sp>
        <p:nvSpPr>
          <p:cNvPr id="45" name="Titre 1">
            <a:extLst>
              <a:ext uri="{FF2B5EF4-FFF2-40B4-BE49-F238E27FC236}">
                <a16:creationId xmlns:a16="http://schemas.microsoft.com/office/drawing/2014/main" id="{36DE8557-D080-4CD5-A707-3FCF538B9B2B}"/>
              </a:ext>
            </a:extLst>
          </p:cNvPr>
          <p:cNvSpPr txBox="1">
            <a:spLocks/>
          </p:cNvSpPr>
          <p:nvPr/>
        </p:nvSpPr>
        <p:spPr>
          <a:xfrm>
            <a:off x="5343700" y="5289052"/>
            <a:ext cx="3067973" cy="14542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050" i="1">
                <a:solidFill>
                  <a:schemeClr val="bg2">
                    <a:lumMod val="10000"/>
                  </a:schemeClr>
                </a:solidFill>
                <a:latin typeface="Henderson BCG Sans Light" panose="020B0302030402020204" pitchFamily="34" charset="77"/>
                <a:cs typeface="Henderson BCG Sans Light" panose="020B0302030402020204" pitchFamily="34" charset="77"/>
              </a:rPr>
              <a:t>What obstacles do you identify? </a:t>
            </a:r>
          </a:p>
        </p:txBody>
      </p:sp>
      <p:sp>
        <p:nvSpPr>
          <p:cNvPr id="46" name="Titre 1">
            <a:extLst>
              <a:ext uri="{FF2B5EF4-FFF2-40B4-BE49-F238E27FC236}">
                <a16:creationId xmlns:a16="http://schemas.microsoft.com/office/drawing/2014/main" id="{F3C633CA-3070-4A5C-86F6-8861C604FF42}"/>
              </a:ext>
            </a:extLst>
          </p:cNvPr>
          <p:cNvSpPr txBox="1">
            <a:spLocks/>
          </p:cNvSpPr>
          <p:nvPr/>
        </p:nvSpPr>
        <p:spPr>
          <a:xfrm>
            <a:off x="8614308" y="5049145"/>
            <a:ext cx="2109967"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sz="1400" b="1">
                <a:solidFill>
                  <a:schemeClr val="bg2">
                    <a:lumMod val="10000"/>
                  </a:schemeClr>
                </a:solidFill>
                <a:latin typeface="Henderson BCG Sans Light" panose="020B0302030402020204" pitchFamily="34" charset="77"/>
                <a:cs typeface="Henderson BCG Sans Light" panose="020B0302030402020204" pitchFamily="34" charset="77"/>
              </a:rPr>
              <a:t>LEVERS</a:t>
            </a:r>
          </a:p>
        </p:txBody>
      </p:sp>
      <p:sp>
        <p:nvSpPr>
          <p:cNvPr id="47" name="Rectangle 46">
            <a:extLst>
              <a:ext uri="{FF2B5EF4-FFF2-40B4-BE49-F238E27FC236}">
                <a16:creationId xmlns:a16="http://schemas.microsoft.com/office/drawing/2014/main" id="{97FAE3D2-5D77-45C8-834C-6F44D9DEBD01}"/>
              </a:ext>
            </a:extLst>
          </p:cNvPr>
          <p:cNvSpPr/>
          <p:nvPr/>
        </p:nvSpPr>
        <p:spPr>
          <a:xfrm>
            <a:off x="5206337" y="3383593"/>
            <a:ext cx="3205336" cy="1380147"/>
          </a:xfrm>
          <a:prstGeom prst="rect">
            <a:avLst/>
          </a:prstGeom>
          <a:noFill/>
          <a:ln w="9525">
            <a:solidFill>
              <a:schemeClr val="bg1">
                <a:lumMod val="85000"/>
              </a:schemeClr>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400">
              <a:solidFill>
                <a:srgbClr val="FFFFFF"/>
              </a:solidFill>
            </a:endParaRPr>
          </a:p>
        </p:txBody>
      </p:sp>
      <p:pic>
        <p:nvPicPr>
          <p:cNvPr id="48" name="Graphique 2" descr="Avertissement contour">
            <a:extLst>
              <a:ext uri="{FF2B5EF4-FFF2-40B4-BE49-F238E27FC236}">
                <a16:creationId xmlns:a16="http://schemas.microsoft.com/office/drawing/2014/main" id="{FA0CA853-1F98-49DF-97CE-F3677154B6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37628" y="4989242"/>
            <a:ext cx="277062" cy="277062"/>
          </a:xfrm>
          <a:prstGeom prst="rect">
            <a:avLst/>
          </a:prstGeom>
        </p:spPr>
      </p:pic>
      <p:pic>
        <p:nvPicPr>
          <p:cNvPr id="49" name="Graphique 5" descr="Badge à suivre contour">
            <a:extLst>
              <a:ext uri="{FF2B5EF4-FFF2-40B4-BE49-F238E27FC236}">
                <a16:creationId xmlns:a16="http://schemas.microsoft.com/office/drawing/2014/main" id="{72D27F6A-4D82-4B6E-842B-EE9BC961C0F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37628" y="3446782"/>
            <a:ext cx="278880" cy="278880"/>
          </a:xfrm>
          <a:prstGeom prst="rect">
            <a:avLst/>
          </a:prstGeom>
        </p:spPr>
      </p:pic>
      <p:pic>
        <p:nvPicPr>
          <p:cNvPr id="50" name="Graphique 7" descr="Prisme rectangulaire contour">
            <a:extLst>
              <a:ext uri="{FF2B5EF4-FFF2-40B4-BE49-F238E27FC236}">
                <a16:creationId xmlns:a16="http://schemas.microsoft.com/office/drawing/2014/main" id="{723E61C6-8CBF-4464-85F4-B7A01ABCA68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37628" y="1905372"/>
            <a:ext cx="277063" cy="277063"/>
          </a:xfrm>
          <a:prstGeom prst="rect">
            <a:avLst/>
          </a:prstGeom>
        </p:spPr>
      </p:pic>
    </p:spTree>
    <p:extLst>
      <p:ext uri="{BB962C8B-B14F-4D97-AF65-F5344CB8AC3E}">
        <p14:creationId xmlns:p14="http://schemas.microsoft.com/office/powerpoint/2010/main" val="1456120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 2" hidden="1">
            <a:extLst>
              <a:ext uri="{FF2B5EF4-FFF2-40B4-BE49-F238E27FC236}">
                <a16:creationId xmlns:a16="http://schemas.microsoft.com/office/drawing/2014/main" id="{12FD87B0-3702-7ECB-46B2-BE9ABE75FA0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3" name="Objet 2" hidden="1">
                        <a:extLst>
                          <a:ext uri="{FF2B5EF4-FFF2-40B4-BE49-F238E27FC236}">
                            <a16:creationId xmlns:a16="http://schemas.microsoft.com/office/drawing/2014/main" id="{12FD87B0-3702-7ECB-46B2-BE9ABE75FA0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9" name="Rectangle : coins arrondis 38">
            <a:extLst>
              <a:ext uri="{FF2B5EF4-FFF2-40B4-BE49-F238E27FC236}">
                <a16:creationId xmlns:a16="http://schemas.microsoft.com/office/drawing/2014/main" id="{16AA6378-7992-9D1E-1989-765E54B1A45F}"/>
              </a:ext>
            </a:extLst>
          </p:cNvPr>
          <p:cNvSpPr/>
          <p:nvPr/>
        </p:nvSpPr>
        <p:spPr>
          <a:xfrm>
            <a:off x="637637" y="2003631"/>
            <a:ext cx="2917326" cy="529092"/>
          </a:xfrm>
          <a:prstGeom prst="roundRect">
            <a:avLst/>
          </a:prstGeom>
          <a:solidFill>
            <a:schemeClr val="bg1"/>
          </a:solidFill>
          <a:ln w="9525">
            <a:noFill/>
            <a:miter lim="800000"/>
          </a:ln>
          <a:effectLst>
            <a:outerShdw blurRad="762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2" name="Titre 1">
            <a:extLst>
              <a:ext uri="{FF2B5EF4-FFF2-40B4-BE49-F238E27FC236}">
                <a16:creationId xmlns:a16="http://schemas.microsoft.com/office/drawing/2014/main" id="{C0A94A6A-35E5-F169-C8F4-89CF143ED7DE}"/>
              </a:ext>
            </a:extLst>
          </p:cNvPr>
          <p:cNvSpPr>
            <a:spLocks noGrp="1"/>
          </p:cNvSpPr>
          <p:nvPr>
            <p:ph type="title"/>
          </p:nvPr>
        </p:nvSpPr>
        <p:spPr>
          <a:xfrm>
            <a:off x="637636" y="680426"/>
            <a:ext cx="10740605" cy="609398"/>
          </a:xfrm>
        </p:spPr>
        <p:txBody>
          <a:bodyPr vert="horz"/>
          <a:lstStyle/>
          <a:p>
            <a:r>
              <a:rPr lang="fr-FR" sz="4400" dirty="0">
                <a:solidFill>
                  <a:schemeClr val="bg2">
                    <a:lumMod val="10000"/>
                  </a:schemeClr>
                </a:solidFill>
                <a:latin typeface="Henderson BCG Sans Light" panose="020B0302030402020204" pitchFamily="34" charset="77"/>
                <a:cs typeface="Henderson BCG Sans Light" panose="020B0302030402020204" pitchFamily="34" charset="77"/>
              </a:rPr>
              <a:t>Hackathon rating </a:t>
            </a:r>
            <a:r>
              <a:rPr lang="fr-FR" sz="4400" dirty="0" err="1">
                <a:solidFill>
                  <a:schemeClr val="bg2">
                    <a:lumMod val="10000"/>
                  </a:schemeClr>
                </a:solidFill>
                <a:latin typeface="Henderson BCG Sans Light" panose="020B0302030402020204" pitchFamily="34" charset="77"/>
                <a:cs typeface="Henderson BCG Sans Light" panose="020B0302030402020204" pitchFamily="34" charset="77"/>
              </a:rPr>
              <a:t>scale</a:t>
            </a:r>
            <a:r>
              <a:rPr lang="fr-FR" sz="4400" dirty="0">
                <a:solidFill>
                  <a:schemeClr val="bg2">
                    <a:lumMod val="10000"/>
                  </a:schemeClr>
                </a:solidFill>
                <a:latin typeface="Henderson BCG Sans Light" panose="020B0302030402020204" pitchFamily="34" charset="77"/>
                <a:cs typeface="Henderson BCG Sans Light" panose="020B0302030402020204" pitchFamily="34" charset="77"/>
              </a:rPr>
              <a:t> &amp; </a:t>
            </a:r>
            <a:r>
              <a:rPr lang="fr-FR" sz="4400" dirty="0" err="1">
                <a:solidFill>
                  <a:schemeClr val="bg2">
                    <a:lumMod val="10000"/>
                  </a:schemeClr>
                </a:solidFill>
                <a:latin typeface="Henderson BCG Sans Light" panose="020B0302030402020204" pitchFamily="34" charset="77"/>
                <a:cs typeface="Henderson BCG Sans Light" panose="020B0302030402020204" pitchFamily="34" charset="77"/>
              </a:rPr>
              <a:t>evaluation</a:t>
            </a:r>
            <a:r>
              <a:rPr lang="fr-FR" sz="4400" dirty="0">
                <a:solidFill>
                  <a:schemeClr val="bg2">
                    <a:lumMod val="10000"/>
                  </a:schemeClr>
                </a:solidFill>
                <a:latin typeface="Henderson BCG Sans Light" panose="020B0302030402020204" pitchFamily="34" charset="77"/>
                <a:cs typeface="Henderson BCG Sans Light" panose="020B0302030402020204" pitchFamily="34" charset="77"/>
              </a:rPr>
              <a:t> </a:t>
            </a:r>
            <a:r>
              <a:rPr lang="fr-FR" sz="4400" dirty="0" err="1">
                <a:solidFill>
                  <a:schemeClr val="bg2">
                    <a:lumMod val="10000"/>
                  </a:schemeClr>
                </a:solidFill>
                <a:latin typeface="Henderson BCG Sans Light" panose="020B0302030402020204" pitchFamily="34" charset="77"/>
                <a:cs typeface="Henderson BCG Sans Light" panose="020B0302030402020204" pitchFamily="34" charset="77"/>
              </a:rPr>
              <a:t>criteria</a:t>
            </a:r>
            <a:endParaRPr lang="fr-FR" sz="4400" dirty="0">
              <a:solidFill>
                <a:schemeClr val="bg2">
                  <a:lumMod val="10000"/>
                </a:schemeClr>
              </a:solidFill>
              <a:latin typeface="Henderson BCG Sans Light" panose="020B0302030402020204" pitchFamily="34" charset="77"/>
              <a:cs typeface="Henderson BCG Sans Light" panose="020B0302030402020204" pitchFamily="34" charset="77"/>
            </a:endParaRPr>
          </a:p>
        </p:txBody>
      </p:sp>
      <p:sp>
        <p:nvSpPr>
          <p:cNvPr id="11" name="Titre 1">
            <a:extLst>
              <a:ext uri="{FF2B5EF4-FFF2-40B4-BE49-F238E27FC236}">
                <a16:creationId xmlns:a16="http://schemas.microsoft.com/office/drawing/2014/main" id="{7AAE1B4F-F38C-F20E-E519-F22C4378330F}"/>
              </a:ext>
            </a:extLst>
          </p:cNvPr>
          <p:cNvSpPr txBox="1">
            <a:spLocks/>
          </p:cNvSpPr>
          <p:nvPr/>
        </p:nvSpPr>
        <p:spPr>
          <a:xfrm>
            <a:off x="638313" y="1419462"/>
            <a:ext cx="2468954" cy="2769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fr-FR" sz="2000" dirty="0">
                <a:latin typeface="Henderson BCG Sans Light" panose="020B0302030402020204" pitchFamily="34" charset="77"/>
                <a:cs typeface="Henderson BCG Sans Light" panose="020B0302030402020204" pitchFamily="34" charset="77"/>
              </a:rPr>
              <a:t>SCORING</a:t>
            </a:r>
          </a:p>
        </p:txBody>
      </p:sp>
      <p:sp>
        <p:nvSpPr>
          <p:cNvPr id="33" name="Titre 1">
            <a:extLst>
              <a:ext uri="{FF2B5EF4-FFF2-40B4-BE49-F238E27FC236}">
                <a16:creationId xmlns:a16="http://schemas.microsoft.com/office/drawing/2014/main" id="{40B85A89-93AC-2A7A-B43F-1310D64579F1}"/>
              </a:ext>
            </a:extLst>
          </p:cNvPr>
          <p:cNvSpPr txBox="1">
            <a:spLocks/>
          </p:cNvSpPr>
          <p:nvPr/>
        </p:nvSpPr>
        <p:spPr>
          <a:xfrm>
            <a:off x="1317841" y="2101977"/>
            <a:ext cx="1789426"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b="1">
                <a:solidFill>
                  <a:schemeClr val="bg2">
                    <a:lumMod val="10000"/>
                  </a:schemeClr>
                </a:solidFill>
                <a:latin typeface="Henderson BCG Sans Light" panose="020B0302030402020204" pitchFamily="34" charset="77"/>
                <a:cs typeface="Henderson BCG Sans Light" panose="020B0302030402020204" pitchFamily="34" charset="77"/>
              </a:rPr>
              <a:t>Technology</a:t>
            </a:r>
          </a:p>
        </p:txBody>
      </p:sp>
      <p:sp>
        <p:nvSpPr>
          <p:cNvPr id="8" name="Rectangle : coins arrondis 7">
            <a:extLst>
              <a:ext uri="{FF2B5EF4-FFF2-40B4-BE49-F238E27FC236}">
                <a16:creationId xmlns:a16="http://schemas.microsoft.com/office/drawing/2014/main" id="{527BA31E-01BB-B70C-276D-BB4A1773E367}"/>
              </a:ext>
            </a:extLst>
          </p:cNvPr>
          <p:cNvSpPr/>
          <p:nvPr/>
        </p:nvSpPr>
        <p:spPr>
          <a:xfrm>
            <a:off x="637637" y="3828343"/>
            <a:ext cx="2917326" cy="529092"/>
          </a:xfrm>
          <a:prstGeom prst="roundRect">
            <a:avLst/>
          </a:prstGeom>
          <a:solidFill>
            <a:schemeClr val="bg1"/>
          </a:solidFill>
          <a:ln w="9525">
            <a:noFill/>
            <a:miter lim="800000"/>
          </a:ln>
          <a:effectLst>
            <a:outerShdw blurRad="762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9" name="Rectangle : coins arrondis 8">
            <a:extLst>
              <a:ext uri="{FF2B5EF4-FFF2-40B4-BE49-F238E27FC236}">
                <a16:creationId xmlns:a16="http://schemas.microsoft.com/office/drawing/2014/main" id="{7489EA10-6BC3-7E74-A4FF-8D1D23F8B92C}"/>
              </a:ext>
            </a:extLst>
          </p:cNvPr>
          <p:cNvSpPr/>
          <p:nvPr/>
        </p:nvSpPr>
        <p:spPr>
          <a:xfrm>
            <a:off x="637637" y="5152745"/>
            <a:ext cx="2917326" cy="529092"/>
          </a:xfrm>
          <a:prstGeom prst="roundRect">
            <a:avLst/>
          </a:prstGeom>
          <a:solidFill>
            <a:schemeClr val="bg1"/>
          </a:solidFill>
          <a:ln w="9525">
            <a:noFill/>
            <a:miter lim="800000"/>
          </a:ln>
          <a:effectLst>
            <a:outerShdw blurRad="762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13" name="Titre 1">
            <a:extLst>
              <a:ext uri="{FF2B5EF4-FFF2-40B4-BE49-F238E27FC236}">
                <a16:creationId xmlns:a16="http://schemas.microsoft.com/office/drawing/2014/main" id="{1F8CF1D8-1C58-E6D3-78B0-EACE54262DCF}"/>
              </a:ext>
            </a:extLst>
          </p:cNvPr>
          <p:cNvSpPr txBox="1">
            <a:spLocks/>
          </p:cNvSpPr>
          <p:nvPr/>
        </p:nvSpPr>
        <p:spPr>
          <a:xfrm>
            <a:off x="1317841" y="3939914"/>
            <a:ext cx="1789426"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fr-FR" b="1" dirty="0">
                <a:solidFill>
                  <a:schemeClr val="bg2">
                    <a:lumMod val="10000"/>
                  </a:schemeClr>
                </a:solidFill>
                <a:latin typeface="Henderson BCG Sans Light" panose="020B0302030402020204" pitchFamily="34" charset="77"/>
                <a:cs typeface="Henderson BCG Sans Light" panose="020B0302030402020204" pitchFamily="34" charset="77"/>
              </a:rPr>
              <a:t>Innovation</a:t>
            </a:r>
          </a:p>
        </p:txBody>
      </p:sp>
      <p:sp>
        <p:nvSpPr>
          <p:cNvPr id="14" name="Titre 1">
            <a:extLst>
              <a:ext uri="{FF2B5EF4-FFF2-40B4-BE49-F238E27FC236}">
                <a16:creationId xmlns:a16="http://schemas.microsoft.com/office/drawing/2014/main" id="{6B647DCA-1DF8-4AC0-8B1D-D6A58D285F75}"/>
              </a:ext>
            </a:extLst>
          </p:cNvPr>
          <p:cNvSpPr txBox="1">
            <a:spLocks/>
          </p:cNvSpPr>
          <p:nvPr/>
        </p:nvSpPr>
        <p:spPr>
          <a:xfrm>
            <a:off x="1317841" y="5258880"/>
            <a:ext cx="2237122"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b="1">
                <a:solidFill>
                  <a:schemeClr val="bg2">
                    <a:lumMod val="10000"/>
                  </a:schemeClr>
                </a:solidFill>
                <a:latin typeface="Henderson BCG Sans Light" panose="020B0302030402020204" pitchFamily="34" charset="77"/>
                <a:cs typeface="Henderson BCG Sans Light" panose="020B0302030402020204" pitchFamily="34" charset="77"/>
              </a:rPr>
              <a:t>Sustainability</a:t>
            </a:r>
          </a:p>
        </p:txBody>
      </p:sp>
      <p:pic>
        <p:nvPicPr>
          <p:cNvPr id="19" name="Graphique 18" descr="Fiche contour">
            <a:extLst>
              <a:ext uri="{FF2B5EF4-FFF2-40B4-BE49-F238E27FC236}">
                <a16:creationId xmlns:a16="http://schemas.microsoft.com/office/drawing/2014/main" id="{A87D117F-39FC-C5C6-BDA5-7BAA4D3B94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4509" y="2101977"/>
            <a:ext cx="327345" cy="327345"/>
          </a:xfrm>
          <a:prstGeom prst="rect">
            <a:avLst/>
          </a:prstGeom>
        </p:spPr>
      </p:pic>
      <p:pic>
        <p:nvPicPr>
          <p:cNvPr id="27" name="Graphique 26" descr="Plante contour">
            <a:extLst>
              <a:ext uri="{FF2B5EF4-FFF2-40B4-BE49-F238E27FC236}">
                <a16:creationId xmlns:a16="http://schemas.microsoft.com/office/drawing/2014/main" id="{3FDCAC39-4898-BE49-BDDB-9665F666402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9455" y="5251091"/>
            <a:ext cx="332399" cy="332399"/>
          </a:xfrm>
          <a:prstGeom prst="rect">
            <a:avLst/>
          </a:prstGeom>
        </p:spPr>
      </p:pic>
      <p:pic>
        <p:nvPicPr>
          <p:cNvPr id="29" name="Graphique 28" descr="Lunettes 3D contour">
            <a:extLst>
              <a:ext uri="{FF2B5EF4-FFF2-40B4-BE49-F238E27FC236}">
                <a16:creationId xmlns:a16="http://schemas.microsoft.com/office/drawing/2014/main" id="{8F679785-1E00-A8E2-F0D2-15CF75F8098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4509" y="3931004"/>
            <a:ext cx="331237" cy="331237"/>
          </a:xfrm>
          <a:prstGeom prst="rect">
            <a:avLst/>
          </a:prstGeom>
        </p:spPr>
      </p:pic>
      <p:sp>
        <p:nvSpPr>
          <p:cNvPr id="47" name="Ellipse 46">
            <a:extLst>
              <a:ext uri="{FF2B5EF4-FFF2-40B4-BE49-F238E27FC236}">
                <a16:creationId xmlns:a16="http://schemas.microsoft.com/office/drawing/2014/main" id="{95C073FC-B66C-5A6F-F6F1-17F346B37083}"/>
              </a:ext>
            </a:extLst>
          </p:cNvPr>
          <p:cNvSpPr/>
          <p:nvPr/>
        </p:nvSpPr>
        <p:spPr>
          <a:xfrm>
            <a:off x="4049486" y="2101977"/>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48" name="Ellipse 47">
            <a:extLst>
              <a:ext uri="{FF2B5EF4-FFF2-40B4-BE49-F238E27FC236}">
                <a16:creationId xmlns:a16="http://schemas.microsoft.com/office/drawing/2014/main" id="{EBBB493A-0BE6-19D6-03CE-549673954F2D}"/>
              </a:ext>
            </a:extLst>
          </p:cNvPr>
          <p:cNvSpPr/>
          <p:nvPr/>
        </p:nvSpPr>
        <p:spPr>
          <a:xfrm>
            <a:off x="4713126" y="2101977"/>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49" name="Ellipse 48">
            <a:extLst>
              <a:ext uri="{FF2B5EF4-FFF2-40B4-BE49-F238E27FC236}">
                <a16:creationId xmlns:a16="http://schemas.microsoft.com/office/drawing/2014/main" id="{56AC8C41-C3E0-8508-6DD8-120E745924C3}"/>
              </a:ext>
            </a:extLst>
          </p:cNvPr>
          <p:cNvSpPr/>
          <p:nvPr/>
        </p:nvSpPr>
        <p:spPr>
          <a:xfrm>
            <a:off x="5376766" y="2101977"/>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50" name="Ellipse 49">
            <a:extLst>
              <a:ext uri="{FF2B5EF4-FFF2-40B4-BE49-F238E27FC236}">
                <a16:creationId xmlns:a16="http://schemas.microsoft.com/office/drawing/2014/main" id="{8633B801-F83B-828C-0ADB-55E9D0E345FD}"/>
              </a:ext>
            </a:extLst>
          </p:cNvPr>
          <p:cNvSpPr/>
          <p:nvPr/>
        </p:nvSpPr>
        <p:spPr>
          <a:xfrm>
            <a:off x="6040406" y="2101977"/>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51" name="Ellipse 50">
            <a:extLst>
              <a:ext uri="{FF2B5EF4-FFF2-40B4-BE49-F238E27FC236}">
                <a16:creationId xmlns:a16="http://schemas.microsoft.com/office/drawing/2014/main" id="{9550749A-8802-154B-460D-B7BDAEA8D8E2}"/>
              </a:ext>
            </a:extLst>
          </p:cNvPr>
          <p:cNvSpPr/>
          <p:nvPr/>
        </p:nvSpPr>
        <p:spPr>
          <a:xfrm>
            <a:off x="6704046" y="2101977"/>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52" name="Ellipse 51">
            <a:extLst>
              <a:ext uri="{FF2B5EF4-FFF2-40B4-BE49-F238E27FC236}">
                <a16:creationId xmlns:a16="http://schemas.microsoft.com/office/drawing/2014/main" id="{5C080ADA-E74E-16D9-638A-3BF54A448D8E}"/>
              </a:ext>
            </a:extLst>
          </p:cNvPr>
          <p:cNvSpPr/>
          <p:nvPr/>
        </p:nvSpPr>
        <p:spPr>
          <a:xfrm>
            <a:off x="7367686" y="2121024"/>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53" name="Ellipse 52">
            <a:extLst>
              <a:ext uri="{FF2B5EF4-FFF2-40B4-BE49-F238E27FC236}">
                <a16:creationId xmlns:a16="http://schemas.microsoft.com/office/drawing/2014/main" id="{43C606F8-4999-E886-C4C8-C690EC4C9D3B}"/>
              </a:ext>
            </a:extLst>
          </p:cNvPr>
          <p:cNvSpPr/>
          <p:nvPr/>
        </p:nvSpPr>
        <p:spPr>
          <a:xfrm>
            <a:off x="8031326" y="2101977"/>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54" name="Ellipse 53">
            <a:extLst>
              <a:ext uri="{FF2B5EF4-FFF2-40B4-BE49-F238E27FC236}">
                <a16:creationId xmlns:a16="http://schemas.microsoft.com/office/drawing/2014/main" id="{ECB5FC07-C59F-C801-8DC9-0489EB291A9B}"/>
              </a:ext>
            </a:extLst>
          </p:cNvPr>
          <p:cNvSpPr/>
          <p:nvPr/>
        </p:nvSpPr>
        <p:spPr>
          <a:xfrm>
            <a:off x="8694966" y="2101977"/>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55" name="Ellipse 54">
            <a:extLst>
              <a:ext uri="{FF2B5EF4-FFF2-40B4-BE49-F238E27FC236}">
                <a16:creationId xmlns:a16="http://schemas.microsoft.com/office/drawing/2014/main" id="{4C2BF531-F0A0-1D54-3EB1-2E60C0362303}"/>
              </a:ext>
            </a:extLst>
          </p:cNvPr>
          <p:cNvSpPr/>
          <p:nvPr/>
        </p:nvSpPr>
        <p:spPr>
          <a:xfrm>
            <a:off x="9358605" y="2101977"/>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58" name="Ellipse 57">
            <a:extLst>
              <a:ext uri="{FF2B5EF4-FFF2-40B4-BE49-F238E27FC236}">
                <a16:creationId xmlns:a16="http://schemas.microsoft.com/office/drawing/2014/main" id="{BA9D4718-6EAF-B580-AE2B-1228B9A2A56C}"/>
              </a:ext>
            </a:extLst>
          </p:cNvPr>
          <p:cNvSpPr/>
          <p:nvPr/>
        </p:nvSpPr>
        <p:spPr>
          <a:xfrm>
            <a:off x="4049486" y="3939914"/>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59" name="Ellipse 58">
            <a:extLst>
              <a:ext uri="{FF2B5EF4-FFF2-40B4-BE49-F238E27FC236}">
                <a16:creationId xmlns:a16="http://schemas.microsoft.com/office/drawing/2014/main" id="{EAC86170-A7AC-1C8C-CCB0-5ABA7391D5FD}"/>
              </a:ext>
            </a:extLst>
          </p:cNvPr>
          <p:cNvSpPr/>
          <p:nvPr/>
        </p:nvSpPr>
        <p:spPr>
          <a:xfrm>
            <a:off x="4713126" y="3939914"/>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60" name="Ellipse 59">
            <a:extLst>
              <a:ext uri="{FF2B5EF4-FFF2-40B4-BE49-F238E27FC236}">
                <a16:creationId xmlns:a16="http://schemas.microsoft.com/office/drawing/2014/main" id="{DF062CF8-EBB0-2977-77F8-1C15A0916BF6}"/>
              </a:ext>
            </a:extLst>
          </p:cNvPr>
          <p:cNvSpPr/>
          <p:nvPr/>
        </p:nvSpPr>
        <p:spPr>
          <a:xfrm>
            <a:off x="5376766" y="3939914"/>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61" name="Ellipse 60">
            <a:extLst>
              <a:ext uri="{FF2B5EF4-FFF2-40B4-BE49-F238E27FC236}">
                <a16:creationId xmlns:a16="http://schemas.microsoft.com/office/drawing/2014/main" id="{23B50489-D56A-E07F-974D-27BB770B3E72}"/>
              </a:ext>
            </a:extLst>
          </p:cNvPr>
          <p:cNvSpPr/>
          <p:nvPr/>
        </p:nvSpPr>
        <p:spPr>
          <a:xfrm>
            <a:off x="6040406" y="3939914"/>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63" name="Ellipse 62">
            <a:extLst>
              <a:ext uri="{FF2B5EF4-FFF2-40B4-BE49-F238E27FC236}">
                <a16:creationId xmlns:a16="http://schemas.microsoft.com/office/drawing/2014/main" id="{CB4E7525-A055-308D-E1EF-9EC962BE6A27}"/>
              </a:ext>
            </a:extLst>
          </p:cNvPr>
          <p:cNvSpPr/>
          <p:nvPr/>
        </p:nvSpPr>
        <p:spPr>
          <a:xfrm>
            <a:off x="6704046" y="3939914"/>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64" name="Ellipse 63">
            <a:extLst>
              <a:ext uri="{FF2B5EF4-FFF2-40B4-BE49-F238E27FC236}">
                <a16:creationId xmlns:a16="http://schemas.microsoft.com/office/drawing/2014/main" id="{3D6FE105-1F0A-656D-4123-0FB3ECE2870F}"/>
              </a:ext>
            </a:extLst>
          </p:cNvPr>
          <p:cNvSpPr/>
          <p:nvPr/>
        </p:nvSpPr>
        <p:spPr>
          <a:xfrm>
            <a:off x="7367686" y="3958961"/>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65" name="Ellipse 64">
            <a:extLst>
              <a:ext uri="{FF2B5EF4-FFF2-40B4-BE49-F238E27FC236}">
                <a16:creationId xmlns:a16="http://schemas.microsoft.com/office/drawing/2014/main" id="{20781C1E-CB37-C4A4-2515-CFEDE80C2711}"/>
              </a:ext>
            </a:extLst>
          </p:cNvPr>
          <p:cNvSpPr/>
          <p:nvPr/>
        </p:nvSpPr>
        <p:spPr>
          <a:xfrm>
            <a:off x="8031326" y="3939914"/>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67" name="Ellipse 66">
            <a:extLst>
              <a:ext uri="{FF2B5EF4-FFF2-40B4-BE49-F238E27FC236}">
                <a16:creationId xmlns:a16="http://schemas.microsoft.com/office/drawing/2014/main" id="{42709716-943D-A26E-9603-A51CA0EEAF7C}"/>
              </a:ext>
            </a:extLst>
          </p:cNvPr>
          <p:cNvSpPr/>
          <p:nvPr/>
        </p:nvSpPr>
        <p:spPr>
          <a:xfrm>
            <a:off x="8694966" y="3939914"/>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69" name="Ellipse 68">
            <a:extLst>
              <a:ext uri="{FF2B5EF4-FFF2-40B4-BE49-F238E27FC236}">
                <a16:creationId xmlns:a16="http://schemas.microsoft.com/office/drawing/2014/main" id="{876FC891-F5B4-638A-31BF-8896E0BFD528}"/>
              </a:ext>
            </a:extLst>
          </p:cNvPr>
          <p:cNvSpPr/>
          <p:nvPr/>
        </p:nvSpPr>
        <p:spPr>
          <a:xfrm>
            <a:off x="9358605" y="3939914"/>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71" name="Ellipse 70">
            <a:extLst>
              <a:ext uri="{FF2B5EF4-FFF2-40B4-BE49-F238E27FC236}">
                <a16:creationId xmlns:a16="http://schemas.microsoft.com/office/drawing/2014/main" id="{23E90399-2419-6AD1-3D75-656429B2C272}"/>
              </a:ext>
            </a:extLst>
          </p:cNvPr>
          <p:cNvSpPr/>
          <p:nvPr/>
        </p:nvSpPr>
        <p:spPr>
          <a:xfrm>
            <a:off x="4049486" y="5268210"/>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73" name="Ellipse 72">
            <a:extLst>
              <a:ext uri="{FF2B5EF4-FFF2-40B4-BE49-F238E27FC236}">
                <a16:creationId xmlns:a16="http://schemas.microsoft.com/office/drawing/2014/main" id="{4DD75183-0F2F-7137-96F7-6989AB4DBB8A}"/>
              </a:ext>
            </a:extLst>
          </p:cNvPr>
          <p:cNvSpPr/>
          <p:nvPr/>
        </p:nvSpPr>
        <p:spPr>
          <a:xfrm>
            <a:off x="4713126" y="5268210"/>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74" name="Ellipse 73">
            <a:extLst>
              <a:ext uri="{FF2B5EF4-FFF2-40B4-BE49-F238E27FC236}">
                <a16:creationId xmlns:a16="http://schemas.microsoft.com/office/drawing/2014/main" id="{A167D836-D91D-D0EF-7C22-2D83A38BC10D}"/>
              </a:ext>
            </a:extLst>
          </p:cNvPr>
          <p:cNvSpPr/>
          <p:nvPr/>
        </p:nvSpPr>
        <p:spPr>
          <a:xfrm>
            <a:off x="5376766" y="5268210"/>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75" name="Ellipse 74">
            <a:extLst>
              <a:ext uri="{FF2B5EF4-FFF2-40B4-BE49-F238E27FC236}">
                <a16:creationId xmlns:a16="http://schemas.microsoft.com/office/drawing/2014/main" id="{47F5272D-0EB6-3B00-4526-08AFE4AF5CCD}"/>
              </a:ext>
            </a:extLst>
          </p:cNvPr>
          <p:cNvSpPr/>
          <p:nvPr/>
        </p:nvSpPr>
        <p:spPr>
          <a:xfrm>
            <a:off x="6040406" y="5268210"/>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77" name="Ellipse 76">
            <a:extLst>
              <a:ext uri="{FF2B5EF4-FFF2-40B4-BE49-F238E27FC236}">
                <a16:creationId xmlns:a16="http://schemas.microsoft.com/office/drawing/2014/main" id="{7A6F88BC-652E-B50A-3900-29E6FB3AD764}"/>
              </a:ext>
            </a:extLst>
          </p:cNvPr>
          <p:cNvSpPr/>
          <p:nvPr/>
        </p:nvSpPr>
        <p:spPr>
          <a:xfrm>
            <a:off x="6704046" y="5268210"/>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79" name="Ellipse 78">
            <a:extLst>
              <a:ext uri="{FF2B5EF4-FFF2-40B4-BE49-F238E27FC236}">
                <a16:creationId xmlns:a16="http://schemas.microsoft.com/office/drawing/2014/main" id="{88BF8710-68B9-90F9-9A51-FF6C2AC79103}"/>
              </a:ext>
            </a:extLst>
          </p:cNvPr>
          <p:cNvSpPr/>
          <p:nvPr/>
        </p:nvSpPr>
        <p:spPr>
          <a:xfrm>
            <a:off x="7367686" y="5287257"/>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80" name="Ellipse 79">
            <a:extLst>
              <a:ext uri="{FF2B5EF4-FFF2-40B4-BE49-F238E27FC236}">
                <a16:creationId xmlns:a16="http://schemas.microsoft.com/office/drawing/2014/main" id="{6A1EFE8B-00EB-9291-6B79-7725C898710E}"/>
              </a:ext>
            </a:extLst>
          </p:cNvPr>
          <p:cNvSpPr/>
          <p:nvPr/>
        </p:nvSpPr>
        <p:spPr>
          <a:xfrm>
            <a:off x="8031326" y="5268210"/>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81" name="Ellipse 80">
            <a:extLst>
              <a:ext uri="{FF2B5EF4-FFF2-40B4-BE49-F238E27FC236}">
                <a16:creationId xmlns:a16="http://schemas.microsoft.com/office/drawing/2014/main" id="{29D5E8CD-F9B3-8FFF-4789-8349699236D9}"/>
              </a:ext>
            </a:extLst>
          </p:cNvPr>
          <p:cNvSpPr/>
          <p:nvPr/>
        </p:nvSpPr>
        <p:spPr>
          <a:xfrm>
            <a:off x="8694966" y="5268210"/>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82" name="Ellipse 81">
            <a:extLst>
              <a:ext uri="{FF2B5EF4-FFF2-40B4-BE49-F238E27FC236}">
                <a16:creationId xmlns:a16="http://schemas.microsoft.com/office/drawing/2014/main" id="{1E0B1E1A-5190-F5E7-ED5C-436C3705F79F}"/>
              </a:ext>
            </a:extLst>
          </p:cNvPr>
          <p:cNvSpPr/>
          <p:nvPr/>
        </p:nvSpPr>
        <p:spPr>
          <a:xfrm>
            <a:off x="9358605" y="5268210"/>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101" name="Titre 1">
            <a:extLst>
              <a:ext uri="{FF2B5EF4-FFF2-40B4-BE49-F238E27FC236}">
                <a16:creationId xmlns:a16="http://schemas.microsoft.com/office/drawing/2014/main" id="{16B00A29-8073-9165-9831-30D487715B4E}"/>
              </a:ext>
            </a:extLst>
          </p:cNvPr>
          <p:cNvSpPr txBox="1">
            <a:spLocks/>
          </p:cNvSpPr>
          <p:nvPr/>
        </p:nvSpPr>
        <p:spPr>
          <a:xfrm>
            <a:off x="10153930" y="2101977"/>
            <a:ext cx="902845"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fr-FR" dirty="0">
                <a:solidFill>
                  <a:schemeClr val="bg2">
                    <a:lumMod val="10000"/>
                  </a:schemeClr>
                </a:solidFill>
                <a:latin typeface="Henderson BCG Sans Light" panose="020B0302030402020204" pitchFamily="34" charset="77"/>
                <a:cs typeface="Henderson BCG Sans Light" panose="020B0302030402020204" pitchFamily="34" charset="77"/>
              </a:rPr>
              <a:t>XX/10</a:t>
            </a:r>
          </a:p>
        </p:txBody>
      </p:sp>
      <p:sp>
        <p:nvSpPr>
          <p:cNvPr id="102" name="Titre 1">
            <a:extLst>
              <a:ext uri="{FF2B5EF4-FFF2-40B4-BE49-F238E27FC236}">
                <a16:creationId xmlns:a16="http://schemas.microsoft.com/office/drawing/2014/main" id="{27F67CF6-4388-E61B-E229-C4CA2A0E9553}"/>
              </a:ext>
            </a:extLst>
          </p:cNvPr>
          <p:cNvSpPr txBox="1">
            <a:spLocks/>
          </p:cNvSpPr>
          <p:nvPr/>
        </p:nvSpPr>
        <p:spPr>
          <a:xfrm>
            <a:off x="10153931" y="3883931"/>
            <a:ext cx="90284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fr-FR" dirty="0">
                <a:solidFill>
                  <a:schemeClr val="bg2">
                    <a:lumMod val="10000"/>
                  </a:schemeClr>
                </a:solidFill>
                <a:latin typeface="Henderson BCG Sans Light" panose="020B0302030402020204" pitchFamily="34" charset="77"/>
                <a:cs typeface="Henderson BCG Sans Light" panose="020B0302030402020204" pitchFamily="34" charset="77"/>
              </a:rPr>
              <a:t>XX/10</a:t>
            </a:r>
          </a:p>
        </p:txBody>
      </p:sp>
      <p:sp>
        <p:nvSpPr>
          <p:cNvPr id="103" name="Titre 1">
            <a:extLst>
              <a:ext uri="{FF2B5EF4-FFF2-40B4-BE49-F238E27FC236}">
                <a16:creationId xmlns:a16="http://schemas.microsoft.com/office/drawing/2014/main" id="{F89F0C21-61FE-5564-F759-2C1F04B326B4}"/>
              </a:ext>
            </a:extLst>
          </p:cNvPr>
          <p:cNvSpPr txBox="1">
            <a:spLocks/>
          </p:cNvSpPr>
          <p:nvPr/>
        </p:nvSpPr>
        <p:spPr>
          <a:xfrm>
            <a:off x="10153931" y="5240219"/>
            <a:ext cx="90284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fr-FR" dirty="0">
                <a:solidFill>
                  <a:schemeClr val="bg2">
                    <a:lumMod val="10000"/>
                  </a:schemeClr>
                </a:solidFill>
                <a:latin typeface="Henderson BCG Sans Light" panose="020B0302030402020204" pitchFamily="34" charset="77"/>
                <a:cs typeface="Henderson BCG Sans Light" panose="020B0302030402020204" pitchFamily="34" charset="77"/>
              </a:rPr>
              <a:t>XX/10</a:t>
            </a:r>
          </a:p>
        </p:txBody>
      </p:sp>
      <p:sp>
        <p:nvSpPr>
          <p:cNvPr id="20" name="Rectangle 19">
            <a:extLst>
              <a:ext uri="{FF2B5EF4-FFF2-40B4-BE49-F238E27FC236}">
                <a16:creationId xmlns:a16="http://schemas.microsoft.com/office/drawing/2014/main" id="{A05F7A56-5A0A-3D0E-2066-7E8609CA7B1E}"/>
              </a:ext>
            </a:extLst>
          </p:cNvPr>
          <p:cNvSpPr/>
          <p:nvPr/>
        </p:nvSpPr>
        <p:spPr>
          <a:xfrm>
            <a:off x="979027" y="2638858"/>
            <a:ext cx="10077747" cy="809941"/>
          </a:xfrm>
          <a:prstGeom prst="rect">
            <a:avLst/>
          </a:prstGeom>
        </p:spPr>
        <p:txBody>
          <a:bodyPr wrap="square" anchor="t">
            <a:noAutofit/>
          </a:bodyPr>
          <a:lstStyle/>
          <a:p>
            <a:pPr>
              <a:buSzPct val="100000"/>
              <a:buFont typeface="Trebuchet MS" panose="020B0603020202020204" pitchFamily="34" charset="0"/>
              <a:buChar char="​"/>
            </a:pPr>
            <a:r>
              <a:rPr lang="en-US" sz="1600" dirty="0">
                <a:latin typeface="Trebuchet MS" panose="020B0603020202020204" pitchFamily="34" charset="0"/>
              </a:rPr>
              <a:t>-Is the tech stack, architecture the infra selected adequate to build and scale the solution?</a:t>
            </a:r>
          </a:p>
          <a:p>
            <a:pPr>
              <a:buSzPct val="100000"/>
              <a:buFont typeface="Trebuchet MS" panose="020B0603020202020204" pitchFamily="34" charset="0"/>
              <a:buChar char="​"/>
            </a:pPr>
            <a:r>
              <a:rPr lang="en-US" sz="1600" dirty="0">
                <a:latin typeface="Trebuchet MS" panose="020B0603020202020204" pitchFamily="34" charset="0"/>
              </a:rPr>
              <a:t>-Are best coding practices being followed?</a:t>
            </a:r>
          </a:p>
          <a:p>
            <a:pPr>
              <a:buSzPct val="100000"/>
              <a:buFont typeface="Trebuchet MS" panose="020B0603020202020204" pitchFamily="34" charset="0"/>
              <a:buChar char="​"/>
            </a:pPr>
            <a:r>
              <a:rPr lang="en-US" sz="1600" dirty="0">
                <a:latin typeface="Trebuchet MS" panose="020B0603020202020204" pitchFamily="34" charset="0"/>
              </a:rPr>
              <a:t>-Were you able to deploy the solution on a cloud? Where is the demo running from?</a:t>
            </a:r>
          </a:p>
          <a:p>
            <a:pPr>
              <a:buSzPct val="100000"/>
              <a:buFont typeface="Trebuchet MS" panose="020B0603020202020204" pitchFamily="34" charset="0"/>
              <a:buChar char="​"/>
            </a:pPr>
            <a:r>
              <a:rPr lang="en-US" sz="1600" dirty="0">
                <a:latin typeface="Trebuchet MS" panose="020B0603020202020204" pitchFamily="34" charset="0"/>
              </a:rPr>
              <a:t>-Is the UX part of the solution appealing to your user target group?</a:t>
            </a:r>
            <a:br>
              <a:rPr lang="en-US" sz="1600" dirty="0">
                <a:latin typeface="Trebuchet MS" panose="020B0603020202020204" pitchFamily="34" charset="0"/>
              </a:rPr>
            </a:br>
            <a:endParaRPr lang="en-US" sz="1600" dirty="0">
              <a:latin typeface="Trebuchet MS" panose="020B0603020202020204" pitchFamily="34" charset="0"/>
            </a:endParaRPr>
          </a:p>
        </p:txBody>
      </p:sp>
      <p:sp>
        <p:nvSpPr>
          <p:cNvPr id="21" name="Rectangle 20">
            <a:extLst>
              <a:ext uri="{FF2B5EF4-FFF2-40B4-BE49-F238E27FC236}">
                <a16:creationId xmlns:a16="http://schemas.microsoft.com/office/drawing/2014/main" id="{51A85E6C-0D39-E0BB-9F96-D90741274A4F}"/>
              </a:ext>
            </a:extLst>
          </p:cNvPr>
          <p:cNvSpPr/>
          <p:nvPr/>
        </p:nvSpPr>
        <p:spPr>
          <a:xfrm>
            <a:off x="979027" y="4443579"/>
            <a:ext cx="10077747" cy="809941"/>
          </a:xfrm>
          <a:prstGeom prst="rect">
            <a:avLst/>
          </a:prstGeom>
        </p:spPr>
        <p:txBody>
          <a:bodyPr wrap="square" anchor="t">
            <a:noAutofit/>
          </a:bodyPr>
          <a:lstStyle/>
          <a:p>
            <a:pPr>
              <a:buSzPct val="100000"/>
              <a:buFont typeface="Trebuchet MS" panose="020B0603020202020204" pitchFamily="34" charset="0"/>
              <a:buChar char="​"/>
            </a:pPr>
            <a:r>
              <a:rPr lang="en-US" sz="1600" dirty="0">
                <a:latin typeface="Trebuchet MS" panose="020B0603020202020204" pitchFamily="34" charset="0"/>
              </a:rPr>
              <a:t>-Is your product innovative enough? How does it differentiate from similar offerings already out there in the market?</a:t>
            </a:r>
            <a:br>
              <a:rPr lang="en-US" sz="1600" dirty="0">
                <a:latin typeface="Trebuchet MS" panose="020B0603020202020204" pitchFamily="34" charset="0"/>
              </a:rPr>
            </a:br>
            <a:endParaRPr lang="en-US" sz="1600" dirty="0">
              <a:latin typeface="Trebuchet MS" panose="020B0603020202020204" pitchFamily="34" charset="0"/>
            </a:endParaRPr>
          </a:p>
        </p:txBody>
      </p:sp>
      <p:sp>
        <p:nvSpPr>
          <p:cNvPr id="22" name="Rectangle 21">
            <a:extLst>
              <a:ext uri="{FF2B5EF4-FFF2-40B4-BE49-F238E27FC236}">
                <a16:creationId xmlns:a16="http://schemas.microsoft.com/office/drawing/2014/main" id="{3A989317-5C3D-9A63-921C-7F6B7D4B1795}"/>
              </a:ext>
            </a:extLst>
          </p:cNvPr>
          <p:cNvSpPr/>
          <p:nvPr/>
        </p:nvSpPr>
        <p:spPr>
          <a:xfrm>
            <a:off x="935654" y="5806990"/>
            <a:ext cx="10077747" cy="809941"/>
          </a:xfrm>
          <a:prstGeom prst="rect">
            <a:avLst/>
          </a:prstGeom>
        </p:spPr>
        <p:txBody>
          <a:bodyPr wrap="square" anchor="t">
            <a:noAutofit/>
          </a:bodyPr>
          <a:lstStyle/>
          <a:p>
            <a:pPr>
              <a:buSzPct val="100000"/>
              <a:buFont typeface="Trebuchet MS" panose="020B0603020202020204" pitchFamily="34" charset="0"/>
              <a:buChar char="​"/>
            </a:pPr>
            <a:r>
              <a:rPr lang="en-US" sz="1600" dirty="0">
                <a:latin typeface="Trebuchet MS" panose="020B0603020202020204" pitchFamily="34" charset="0"/>
              </a:rPr>
              <a:t>-How is your solution sustainable? And how can it remain to be at scale?</a:t>
            </a:r>
          </a:p>
          <a:p>
            <a:pPr>
              <a:buSzPct val="100000"/>
              <a:buFont typeface="Trebuchet MS" panose="020B0603020202020204" pitchFamily="34" charset="0"/>
              <a:buChar char="​"/>
            </a:pPr>
            <a:r>
              <a:rPr lang="en-US" sz="1600" dirty="0">
                <a:latin typeface="Trebuchet MS" panose="020B0603020202020204" pitchFamily="34" charset="0"/>
              </a:rPr>
              <a:t>-What is the impact of the solution?</a:t>
            </a:r>
            <a:br>
              <a:rPr lang="en-US" sz="1600" dirty="0">
                <a:latin typeface="Trebuchet MS" panose="020B0603020202020204" pitchFamily="34" charset="0"/>
              </a:rPr>
            </a:br>
            <a:endParaRPr lang="en-US" sz="1600" dirty="0">
              <a:latin typeface="Trebuchet MS" panose="020B0603020202020204" pitchFamily="34" charset="0"/>
            </a:endParaRPr>
          </a:p>
        </p:txBody>
      </p:sp>
    </p:spTree>
    <p:extLst>
      <p:ext uri="{BB962C8B-B14F-4D97-AF65-F5344CB8AC3E}">
        <p14:creationId xmlns:p14="http://schemas.microsoft.com/office/powerpoint/2010/main" val="23569780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 2" hidden="1">
            <a:extLst>
              <a:ext uri="{FF2B5EF4-FFF2-40B4-BE49-F238E27FC236}">
                <a16:creationId xmlns:a16="http://schemas.microsoft.com/office/drawing/2014/main" id="{12FD87B0-3702-7ECB-46B2-BE9ABE75FA0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3" name="Objet 2" hidden="1">
                        <a:extLst>
                          <a:ext uri="{FF2B5EF4-FFF2-40B4-BE49-F238E27FC236}">
                            <a16:creationId xmlns:a16="http://schemas.microsoft.com/office/drawing/2014/main" id="{12FD87B0-3702-7ECB-46B2-BE9ABE75FA0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C0A94A6A-35E5-F169-C8F4-89CF143ED7DE}"/>
              </a:ext>
            </a:extLst>
          </p:cNvPr>
          <p:cNvSpPr>
            <a:spLocks noGrp="1"/>
          </p:cNvSpPr>
          <p:nvPr>
            <p:ph type="title"/>
          </p:nvPr>
        </p:nvSpPr>
        <p:spPr>
          <a:xfrm>
            <a:off x="637636" y="680426"/>
            <a:ext cx="10740605" cy="609398"/>
          </a:xfrm>
        </p:spPr>
        <p:txBody>
          <a:bodyPr vert="horz"/>
          <a:lstStyle/>
          <a:p>
            <a:r>
              <a:rPr lang="fr-FR" sz="4400" dirty="0">
                <a:solidFill>
                  <a:schemeClr val="bg2">
                    <a:lumMod val="10000"/>
                  </a:schemeClr>
                </a:solidFill>
                <a:latin typeface="Henderson BCG Sans Light" panose="020B0302030402020204" pitchFamily="34" charset="77"/>
                <a:cs typeface="Henderson BCG Sans Light" panose="020B0302030402020204" pitchFamily="34" charset="77"/>
              </a:rPr>
              <a:t>Hackathon rating </a:t>
            </a:r>
            <a:r>
              <a:rPr lang="fr-FR" sz="4400" dirty="0" err="1">
                <a:solidFill>
                  <a:schemeClr val="bg2">
                    <a:lumMod val="10000"/>
                  </a:schemeClr>
                </a:solidFill>
                <a:latin typeface="Henderson BCG Sans Light" panose="020B0302030402020204" pitchFamily="34" charset="77"/>
                <a:cs typeface="Henderson BCG Sans Light" panose="020B0302030402020204" pitchFamily="34" charset="77"/>
              </a:rPr>
              <a:t>scale</a:t>
            </a:r>
            <a:r>
              <a:rPr lang="fr-FR" sz="4400" dirty="0">
                <a:solidFill>
                  <a:schemeClr val="bg2">
                    <a:lumMod val="10000"/>
                  </a:schemeClr>
                </a:solidFill>
                <a:latin typeface="Henderson BCG Sans Light" panose="020B0302030402020204" pitchFamily="34" charset="77"/>
                <a:cs typeface="Henderson BCG Sans Light" panose="020B0302030402020204" pitchFamily="34" charset="77"/>
              </a:rPr>
              <a:t> &amp; </a:t>
            </a:r>
            <a:r>
              <a:rPr lang="fr-FR" sz="4400" dirty="0" err="1">
                <a:solidFill>
                  <a:schemeClr val="bg2">
                    <a:lumMod val="10000"/>
                  </a:schemeClr>
                </a:solidFill>
                <a:latin typeface="Henderson BCG Sans Light" panose="020B0302030402020204" pitchFamily="34" charset="77"/>
                <a:cs typeface="Henderson BCG Sans Light" panose="020B0302030402020204" pitchFamily="34" charset="77"/>
              </a:rPr>
              <a:t>evaluation</a:t>
            </a:r>
            <a:r>
              <a:rPr lang="fr-FR" sz="4400" dirty="0">
                <a:solidFill>
                  <a:schemeClr val="bg2">
                    <a:lumMod val="10000"/>
                  </a:schemeClr>
                </a:solidFill>
                <a:latin typeface="Henderson BCG Sans Light" panose="020B0302030402020204" pitchFamily="34" charset="77"/>
                <a:cs typeface="Henderson BCG Sans Light" panose="020B0302030402020204" pitchFamily="34" charset="77"/>
              </a:rPr>
              <a:t> </a:t>
            </a:r>
            <a:r>
              <a:rPr lang="fr-FR" sz="4400" dirty="0" err="1">
                <a:solidFill>
                  <a:schemeClr val="bg2">
                    <a:lumMod val="10000"/>
                  </a:schemeClr>
                </a:solidFill>
                <a:latin typeface="Henderson BCG Sans Light" panose="020B0302030402020204" pitchFamily="34" charset="77"/>
                <a:cs typeface="Henderson BCG Sans Light" panose="020B0302030402020204" pitchFamily="34" charset="77"/>
              </a:rPr>
              <a:t>criteria</a:t>
            </a:r>
            <a:endParaRPr lang="fr-FR" sz="4400" dirty="0">
              <a:solidFill>
                <a:schemeClr val="bg2">
                  <a:lumMod val="10000"/>
                </a:schemeClr>
              </a:solidFill>
              <a:latin typeface="Henderson BCG Sans Light" panose="020B0302030402020204" pitchFamily="34" charset="77"/>
              <a:cs typeface="Henderson BCG Sans Light" panose="020B0302030402020204" pitchFamily="34" charset="77"/>
            </a:endParaRPr>
          </a:p>
        </p:txBody>
      </p:sp>
      <p:sp>
        <p:nvSpPr>
          <p:cNvPr id="11" name="Titre 1">
            <a:extLst>
              <a:ext uri="{FF2B5EF4-FFF2-40B4-BE49-F238E27FC236}">
                <a16:creationId xmlns:a16="http://schemas.microsoft.com/office/drawing/2014/main" id="{7AAE1B4F-F38C-F20E-E519-F22C4378330F}"/>
              </a:ext>
            </a:extLst>
          </p:cNvPr>
          <p:cNvSpPr txBox="1">
            <a:spLocks/>
          </p:cNvSpPr>
          <p:nvPr/>
        </p:nvSpPr>
        <p:spPr>
          <a:xfrm>
            <a:off x="638313" y="1419462"/>
            <a:ext cx="2468954" cy="2769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fr-FR" sz="2000" dirty="0">
                <a:latin typeface="Henderson BCG Sans Light" panose="020B0302030402020204" pitchFamily="34" charset="77"/>
                <a:cs typeface="Henderson BCG Sans Light" panose="020B0302030402020204" pitchFamily="34" charset="77"/>
              </a:rPr>
              <a:t>SCORING</a:t>
            </a:r>
          </a:p>
        </p:txBody>
      </p:sp>
      <p:sp>
        <p:nvSpPr>
          <p:cNvPr id="10" name="Rectangle : coins arrondis 9">
            <a:extLst>
              <a:ext uri="{FF2B5EF4-FFF2-40B4-BE49-F238E27FC236}">
                <a16:creationId xmlns:a16="http://schemas.microsoft.com/office/drawing/2014/main" id="{3E79C3FE-75AB-2409-DAFF-CFC184B1E3F8}"/>
              </a:ext>
            </a:extLst>
          </p:cNvPr>
          <p:cNvSpPr/>
          <p:nvPr/>
        </p:nvSpPr>
        <p:spPr>
          <a:xfrm>
            <a:off x="637636" y="2081213"/>
            <a:ext cx="2917326" cy="529092"/>
          </a:xfrm>
          <a:prstGeom prst="roundRect">
            <a:avLst/>
          </a:prstGeom>
          <a:solidFill>
            <a:schemeClr val="bg1"/>
          </a:solidFill>
          <a:ln w="9525">
            <a:noFill/>
            <a:miter lim="800000"/>
          </a:ln>
          <a:effectLst>
            <a:outerShdw blurRad="762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15" name="Titre 1">
            <a:extLst>
              <a:ext uri="{FF2B5EF4-FFF2-40B4-BE49-F238E27FC236}">
                <a16:creationId xmlns:a16="http://schemas.microsoft.com/office/drawing/2014/main" id="{E034D9C6-CA91-7CD3-A4D4-DD8D2C14F4C2}"/>
              </a:ext>
            </a:extLst>
          </p:cNvPr>
          <p:cNvSpPr txBox="1">
            <a:spLocks/>
          </p:cNvSpPr>
          <p:nvPr/>
        </p:nvSpPr>
        <p:spPr>
          <a:xfrm>
            <a:off x="1317840" y="2163251"/>
            <a:ext cx="1789426"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b="1">
                <a:solidFill>
                  <a:schemeClr val="bg2">
                    <a:lumMod val="10000"/>
                  </a:schemeClr>
                </a:solidFill>
                <a:latin typeface="Henderson BCG Sans Light" panose="020B0302030402020204" pitchFamily="34" charset="77"/>
                <a:cs typeface="Henderson BCG Sans Light" panose="020B0302030402020204" pitchFamily="34" charset="77"/>
              </a:rPr>
              <a:t>Feasibility</a:t>
            </a:r>
          </a:p>
        </p:txBody>
      </p:sp>
      <p:sp>
        <p:nvSpPr>
          <p:cNvPr id="16" name="Rectangle : coins arrondis 15">
            <a:extLst>
              <a:ext uri="{FF2B5EF4-FFF2-40B4-BE49-F238E27FC236}">
                <a16:creationId xmlns:a16="http://schemas.microsoft.com/office/drawing/2014/main" id="{E7B867FD-4D5B-BAC2-6465-7FFF4E63DD99}"/>
              </a:ext>
            </a:extLst>
          </p:cNvPr>
          <p:cNvSpPr/>
          <p:nvPr/>
        </p:nvSpPr>
        <p:spPr>
          <a:xfrm>
            <a:off x="637636" y="4153370"/>
            <a:ext cx="2917326" cy="529092"/>
          </a:xfrm>
          <a:prstGeom prst="roundRect">
            <a:avLst/>
          </a:prstGeom>
          <a:solidFill>
            <a:schemeClr val="bg1"/>
          </a:solidFill>
          <a:ln w="9525">
            <a:noFill/>
            <a:miter lim="800000"/>
          </a:ln>
          <a:effectLst>
            <a:outerShdw blurRad="762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17" name="Titre 1">
            <a:extLst>
              <a:ext uri="{FF2B5EF4-FFF2-40B4-BE49-F238E27FC236}">
                <a16:creationId xmlns:a16="http://schemas.microsoft.com/office/drawing/2014/main" id="{5143063F-8839-0F74-FB47-D3B71DF78822}"/>
              </a:ext>
            </a:extLst>
          </p:cNvPr>
          <p:cNvSpPr txBox="1">
            <a:spLocks/>
          </p:cNvSpPr>
          <p:nvPr/>
        </p:nvSpPr>
        <p:spPr>
          <a:xfrm>
            <a:off x="1317840" y="4267294"/>
            <a:ext cx="1789426"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fr-FR" b="1" dirty="0">
                <a:solidFill>
                  <a:schemeClr val="bg2">
                    <a:lumMod val="10000"/>
                  </a:schemeClr>
                </a:solidFill>
                <a:latin typeface="Henderson BCG Sans Light" panose="020B0302030402020204" pitchFamily="34" charset="77"/>
                <a:cs typeface="Henderson BCG Sans Light" panose="020B0302030402020204" pitchFamily="34" charset="77"/>
              </a:rPr>
              <a:t>Pitch</a:t>
            </a:r>
          </a:p>
        </p:txBody>
      </p:sp>
      <p:pic>
        <p:nvPicPr>
          <p:cNvPr id="44" name="Graphique 43" descr="Micro de radio contour">
            <a:extLst>
              <a:ext uri="{FF2B5EF4-FFF2-40B4-BE49-F238E27FC236}">
                <a16:creationId xmlns:a16="http://schemas.microsoft.com/office/drawing/2014/main" id="{D148C51F-D050-6BF7-0A0C-56C13AEECC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0849" y="4252414"/>
            <a:ext cx="331004" cy="331004"/>
          </a:xfrm>
          <a:prstGeom prst="rect">
            <a:avLst/>
          </a:prstGeom>
        </p:spPr>
      </p:pic>
      <p:pic>
        <p:nvPicPr>
          <p:cNvPr id="46" name="Graphique 45" descr="Bon inventaire contour">
            <a:extLst>
              <a:ext uri="{FF2B5EF4-FFF2-40B4-BE49-F238E27FC236}">
                <a16:creationId xmlns:a16="http://schemas.microsoft.com/office/drawing/2014/main" id="{C5106200-A9D5-E6EF-0FDC-9A85FD9772B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2928" y="2203034"/>
            <a:ext cx="285450" cy="285450"/>
          </a:xfrm>
          <a:prstGeom prst="rect">
            <a:avLst/>
          </a:prstGeom>
        </p:spPr>
      </p:pic>
      <p:sp>
        <p:nvSpPr>
          <p:cNvPr id="83" name="Ellipse 82">
            <a:extLst>
              <a:ext uri="{FF2B5EF4-FFF2-40B4-BE49-F238E27FC236}">
                <a16:creationId xmlns:a16="http://schemas.microsoft.com/office/drawing/2014/main" id="{CE0CFD28-7468-F155-FC04-34E84039638D}"/>
              </a:ext>
            </a:extLst>
          </p:cNvPr>
          <p:cNvSpPr/>
          <p:nvPr/>
        </p:nvSpPr>
        <p:spPr>
          <a:xfrm>
            <a:off x="4049485" y="2191242"/>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84" name="Ellipse 83">
            <a:extLst>
              <a:ext uri="{FF2B5EF4-FFF2-40B4-BE49-F238E27FC236}">
                <a16:creationId xmlns:a16="http://schemas.microsoft.com/office/drawing/2014/main" id="{0D3E106E-BA0A-60E3-8281-564679D673EE}"/>
              </a:ext>
            </a:extLst>
          </p:cNvPr>
          <p:cNvSpPr/>
          <p:nvPr/>
        </p:nvSpPr>
        <p:spPr>
          <a:xfrm>
            <a:off x="4713125" y="2191242"/>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85" name="Ellipse 84">
            <a:extLst>
              <a:ext uri="{FF2B5EF4-FFF2-40B4-BE49-F238E27FC236}">
                <a16:creationId xmlns:a16="http://schemas.microsoft.com/office/drawing/2014/main" id="{B90E1CBD-0838-D831-7938-7215364F9203}"/>
              </a:ext>
            </a:extLst>
          </p:cNvPr>
          <p:cNvSpPr/>
          <p:nvPr/>
        </p:nvSpPr>
        <p:spPr>
          <a:xfrm>
            <a:off x="5376765" y="2191242"/>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86" name="Ellipse 85">
            <a:extLst>
              <a:ext uri="{FF2B5EF4-FFF2-40B4-BE49-F238E27FC236}">
                <a16:creationId xmlns:a16="http://schemas.microsoft.com/office/drawing/2014/main" id="{9CEC9AE3-21E7-B679-B9FD-A15F2DE5078B}"/>
              </a:ext>
            </a:extLst>
          </p:cNvPr>
          <p:cNvSpPr/>
          <p:nvPr/>
        </p:nvSpPr>
        <p:spPr>
          <a:xfrm>
            <a:off x="6040405" y="2191242"/>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87" name="Ellipse 86">
            <a:extLst>
              <a:ext uri="{FF2B5EF4-FFF2-40B4-BE49-F238E27FC236}">
                <a16:creationId xmlns:a16="http://schemas.microsoft.com/office/drawing/2014/main" id="{1DC1C14E-6D80-4D87-AA5F-F8045664B578}"/>
              </a:ext>
            </a:extLst>
          </p:cNvPr>
          <p:cNvSpPr/>
          <p:nvPr/>
        </p:nvSpPr>
        <p:spPr>
          <a:xfrm>
            <a:off x="6704045" y="2191242"/>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88" name="Ellipse 87">
            <a:extLst>
              <a:ext uri="{FF2B5EF4-FFF2-40B4-BE49-F238E27FC236}">
                <a16:creationId xmlns:a16="http://schemas.microsoft.com/office/drawing/2014/main" id="{70DA89A8-2E55-9E3E-EEA8-48F1DB96FD81}"/>
              </a:ext>
            </a:extLst>
          </p:cNvPr>
          <p:cNvSpPr/>
          <p:nvPr/>
        </p:nvSpPr>
        <p:spPr>
          <a:xfrm>
            <a:off x="7367685" y="2210289"/>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89" name="Ellipse 88">
            <a:extLst>
              <a:ext uri="{FF2B5EF4-FFF2-40B4-BE49-F238E27FC236}">
                <a16:creationId xmlns:a16="http://schemas.microsoft.com/office/drawing/2014/main" id="{598A2DEC-D73D-3858-2B0B-2842B078CA3E}"/>
              </a:ext>
            </a:extLst>
          </p:cNvPr>
          <p:cNvSpPr/>
          <p:nvPr/>
        </p:nvSpPr>
        <p:spPr>
          <a:xfrm>
            <a:off x="8031325" y="2191242"/>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90" name="Ellipse 89">
            <a:extLst>
              <a:ext uri="{FF2B5EF4-FFF2-40B4-BE49-F238E27FC236}">
                <a16:creationId xmlns:a16="http://schemas.microsoft.com/office/drawing/2014/main" id="{3C30C390-6199-BB6C-B6BE-5DC50EE7C56F}"/>
              </a:ext>
            </a:extLst>
          </p:cNvPr>
          <p:cNvSpPr/>
          <p:nvPr/>
        </p:nvSpPr>
        <p:spPr>
          <a:xfrm>
            <a:off x="8694965" y="2191242"/>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91" name="Ellipse 90">
            <a:extLst>
              <a:ext uri="{FF2B5EF4-FFF2-40B4-BE49-F238E27FC236}">
                <a16:creationId xmlns:a16="http://schemas.microsoft.com/office/drawing/2014/main" id="{A28C0CE1-237A-6002-979D-91F1FFB73051}"/>
              </a:ext>
            </a:extLst>
          </p:cNvPr>
          <p:cNvSpPr/>
          <p:nvPr/>
        </p:nvSpPr>
        <p:spPr>
          <a:xfrm>
            <a:off x="9358604" y="2191242"/>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92" name="Ellipse 91">
            <a:extLst>
              <a:ext uri="{FF2B5EF4-FFF2-40B4-BE49-F238E27FC236}">
                <a16:creationId xmlns:a16="http://schemas.microsoft.com/office/drawing/2014/main" id="{47B1BC2D-084B-ECE9-32DE-BB3561B629C6}"/>
              </a:ext>
            </a:extLst>
          </p:cNvPr>
          <p:cNvSpPr/>
          <p:nvPr/>
        </p:nvSpPr>
        <p:spPr>
          <a:xfrm>
            <a:off x="4049485" y="4201979"/>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93" name="Ellipse 92">
            <a:extLst>
              <a:ext uri="{FF2B5EF4-FFF2-40B4-BE49-F238E27FC236}">
                <a16:creationId xmlns:a16="http://schemas.microsoft.com/office/drawing/2014/main" id="{80F4E74B-1221-1A62-39A9-462D1A827C12}"/>
              </a:ext>
            </a:extLst>
          </p:cNvPr>
          <p:cNvSpPr/>
          <p:nvPr/>
        </p:nvSpPr>
        <p:spPr>
          <a:xfrm>
            <a:off x="4713125" y="4201979"/>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94" name="Ellipse 93">
            <a:extLst>
              <a:ext uri="{FF2B5EF4-FFF2-40B4-BE49-F238E27FC236}">
                <a16:creationId xmlns:a16="http://schemas.microsoft.com/office/drawing/2014/main" id="{6B3C3D9F-F37A-8138-FA99-50D20DB58671}"/>
              </a:ext>
            </a:extLst>
          </p:cNvPr>
          <p:cNvSpPr/>
          <p:nvPr/>
        </p:nvSpPr>
        <p:spPr>
          <a:xfrm>
            <a:off x="5376765" y="4201979"/>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95" name="Ellipse 94">
            <a:extLst>
              <a:ext uri="{FF2B5EF4-FFF2-40B4-BE49-F238E27FC236}">
                <a16:creationId xmlns:a16="http://schemas.microsoft.com/office/drawing/2014/main" id="{8A441AE7-AE43-4AE2-C524-3269AEE6F258}"/>
              </a:ext>
            </a:extLst>
          </p:cNvPr>
          <p:cNvSpPr/>
          <p:nvPr/>
        </p:nvSpPr>
        <p:spPr>
          <a:xfrm>
            <a:off x="6040405" y="4201979"/>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96" name="Ellipse 95">
            <a:extLst>
              <a:ext uri="{FF2B5EF4-FFF2-40B4-BE49-F238E27FC236}">
                <a16:creationId xmlns:a16="http://schemas.microsoft.com/office/drawing/2014/main" id="{4C72B1BF-CEA0-9E19-E72D-26497CCD7B0C}"/>
              </a:ext>
            </a:extLst>
          </p:cNvPr>
          <p:cNvSpPr/>
          <p:nvPr/>
        </p:nvSpPr>
        <p:spPr>
          <a:xfrm>
            <a:off x="6704045" y="4201979"/>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97" name="Ellipse 96">
            <a:extLst>
              <a:ext uri="{FF2B5EF4-FFF2-40B4-BE49-F238E27FC236}">
                <a16:creationId xmlns:a16="http://schemas.microsoft.com/office/drawing/2014/main" id="{2EF43595-6943-6FF1-2DA8-D1358C618C6F}"/>
              </a:ext>
            </a:extLst>
          </p:cNvPr>
          <p:cNvSpPr/>
          <p:nvPr/>
        </p:nvSpPr>
        <p:spPr>
          <a:xfrm>
            <a:off x="7367685" y="4221026"/>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98" name="Ellipse 97">
            <a:extLst>
              <a:ext uri="{FF2B5EF4-FFF2-40B4-BE49-F238E27FC236}">
                <a16:creationId xmlns:a16="http://schemas.microsoft.com/office/drawing/2014/main" id="{C51D75F4-1AFD-AA59-5E1B-ACA97AD8BEF9}"/>
              </a:ext>
            </a:extLst>
          </p:cNvPr>
          <p:cNvSpPr/>
          <p:nvPr/>
        </p:nvSpPr>
        <p:spPr>
          <a:xfrm>
            <a:off x="8031325" y="4201979"/>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99" name="Ellipse 98">
            <a:extLst>
              <a:ext uri="{FF2B5EF4-FFF2-40B4-BE49-F238E27FC236}">
                <a16:creationId xmlns:a16="http://schemas.microsoft.com/office/drawing/2014/main" id="{7ADB66E9-D888-3F4A-5780-DBBAA0BC8B2E}"/>
              </a:ext>
            </a:extLst>
          </p:cNvPr>
          <p:cNvSpPr/>
          <p:nvPr/>
        </p:nvSpPr>
        <p:spPr>
          <a:xfrm>
            <a:off x="8694965" y="4201979"/>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100" name="Ellipse 99">
            <a:extLst>
              <a:ext uri="{FF2B5EF4-FFF2-40B4-BE49-F238E27FC236}">
                <a16:creationId xmlns:a16="http://schemas.microsoft.com/office/drawing/2014/main" id="{198DC186-4019-C6F4-9614-E226CE4F9D02}"/>
              </a:ext>
            </a:extLst>
          </p:cNvPr>
          <p:cNvSpPr/>
          <p:nvPr/>
        </p:nvSpPr>
        <p:spPr>
          <a:xfrm>
            <a:off x="9358604" y="4201979"/>
            <a:ext cx="289249" cy="289249"/>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fr-FR" sz="1200" dirty="0">
              <a:solidFill>
                <a:srgbClr val="FFFFFF"/>
              </a:solidFill>
            </a:endParaRPr>
          </a:p>
        </p:txBody>
      </p:sp>
      <p:sp>
        <p:nvSpPr>
          <p:cNvPr id="104" name="Titre 1">
            <a:extLst>
              <a:ext uri="{FF2B5EF4-FFF2-40B4-BE49-F238E27FC236}">
                <a16:creationId xmlns:a16="http://schemas.microsoft.com/office/drawing/2014/main" id="{F0DC5F9A-852C-250B-C1C6-EBF2540B58C0}"/>
              </a:ext>
            </a:extLst>
          </p:cNvPr>
          <p:cNvSpPr txBox="1">
            <a:spLocks/>
          </p:cNvSpPr>
          <p:nvPr/>
        </p:nvSpPr>
        <p:spPr>
          <a:xfrm>
            <a:off x="10153930" y="2181912"/>
            <a:ext cx="90284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fr-FR" dirty="0">
                <a:solidFill>
                  <a:schemeClr val="bg2">
                    <a:lumMod val="10000"/>
                  </a:schemeClr>
                </a:solidFill>
                <a:latin typeface="Henderson BCG Sans Light" panose="020B0302030402020204" pitchFamily="34" charset="77"/>
                <a:cs typeface="Henderson BCG Sans Light" panose="020B0302030402020204" pitchFamily="34" charset="77"/>
              </a:rPr>
              <a:t>XX/10</a:t>
            </a:r>
          </a:p>
        </p:txBody>
      </p:sp>
      <p:sp>
        <p:nvSpPr>
          <p:cNvPr id="105" name="Titre 1">
            <a:extLst>
              <a:ext uri="{FF2B5EF4-FFF2-40B4-BE49-F238E27FC236}">
                <a16:creationId xmlns:a16="http://schemas.microsoft.com/office/drawing/2014/main" id="{DBFFD8E5-B28E-CB76-30B5-0D9BC5994521}"/>
              </a:ext>
            </a:extLst>
          </p:cNvPr>
          <p:cNvSpPr txBox="1">
            <a:spLocks/>
          </p:cNvSpPr>
          <p:nvPr/>
        </p:nvSpPr>
        <p:spPr>
          <a:xfrm>
            <a:off x="10153930" y="4211310"/>
            <a:ext cx="902844"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fr-FR" dirty="0">
                <a:solidFill>
                  <a:schemeClr val="bg2">
                    <a:lumMod val="10000"/>
                  </a:schemeClr>
                </a:solidFill>
                <a:latin typeface="Henderson BCG Sans Light" panose="020B0302030402020204" pitchFamily="34" charset="77"/>
                <a:cs typeface="Henderson BCG Sans Light" panose="020B0302030402020204" pitchFamily="34" charset="77"/>
              </a:rPr>
              <a:t>XX/10</a:t>
            </a:r>
          </a:p>
        </p:txBody>
      </p:sp>
      <p:sp>
        <p:nvSpPr>
          <p:cNvPr id="4" name="Rectangle 3">
            <a:extLst>
              <a:ext uri="{FF2B5EF4-FFF2-40B4-BE49-F238E27FC236}">
                <a16:creationId xmlns:a16="http://schemas.microsoft.com/office/drawing/2014/main" id="{C4F172F3-5585-2352-CFE2-DF97A3E1D596}"/>
              </a:ext>
            </a:extLst>
          </p:cNvPr>
          <p:cNvSpPr/>
          <p:nvPr/>
        </p:nvSpPr>
        <p:spPr>
          <a:xfrm>
            <a:off x="792928" y="2832889"/>
            <a:ext cx="10077747" cy="809941"/>
          </a:xfrm>
          <a:prstGeom prst="rect">
            <a:avLst/>
          </a:prstGeom>
        </p:spPr>
        <p:txBody>
          <a:bodyPr wrap="square" anchor="t">
            <a:noAutofit/>
          </a:bodyPr>
          <a:lstStyle/>
          <a:p>
            <a:pPr>
              <a:buSzPct val="100000"/>
              <a:buFont typeface="Trebuchet MS" panose="020B0603020202020204" pitchFamily="34" charset="0"/>
              <a:buChar char="​"/>
            </a:pPr>
            <a:r>
              <a:rPr lang="en-US" sz="1600" dirty="0">
                <a:latin typeface="Trebuchet MS" panose="020B0603020202020204" pitchFamily="34" charset="0"/>
              </a:rPr>
              <a:t>-How feasible is to launch your product in the real world?</a:t>
            </a:r>
          </a:p>
          <a:p>
            <a:pPr>
              <a:buSzPct val="100000"/>
              <a:buFont typeface="Trebuchet MS" panose="020B0603020202020204" pitchFamily="34" charset="0"/>
              <a:buChar char="​"/>
            </a:pPr>
            <a:r>
              <a:rPr lang="en-US" sz="1600" dirty="0">
                <a:latin typeface="Trebuchet MS" panose="020B0603020202020204" pitchFamily="34" charset="0"/>
              </a:rPr>
              <a:t>-What would you need to do so?</a:t>
            </a:r>
            <a:br>
              <a:rPr lang="en-US" sz="1600" dirty="0">
                <a:latin typeface="Trebuchet MS" panose="020B0603020202020204" pitchFamily="34" charset="0"/>
              </a:rPr>
            </a:br>
            <a:endParaRPr lang="en-US" sz="1600" dirty="0">
              <a:latin typeface="Trebuchet MS" panose="020B0603020202020204" pitchFamily="34" charset="0"/>
            </a:endParaRPr>
          </a:p>
        </p:txBody>
      </p:sp>
      <p:sp>
        <p:nvSpPr>
          <p:cNvPr id="5" name="Rectangle 4">
            <a:extLst>
              <a:ext uri="{FF2B5EF4-FFF2-40B4-BE49-F238E27FC236}">
                <a16:creationId xmlns:a16="http://schemas.microsoft.com/office/drawing/2014/main" id="{16F80269-F01E-99C6-A18F-5368F7FD5506}"/>
              </a:ext>
            </a:extLst>
          </p:cNvPr>
          <p:cNvSpPr/>
          <p:nvPr/>
        </p:nvSpPr>
        <p:spPr>
          <a:xfrm>
            <a:off x="792927" y="4934858"/>
            <a:ext cx="10077747" cy="809941"/>
          </a:xfrm>
          <a:prstGeom prst="rect">
            <a:avLst/>
          </a:prstGeom>
        </p:spPr>
        <p:txBody>
          <a:bodyPr wrap="square" anchor="t">
            <a:noAutofit/>
          </a:bodyPr>
          <a:lstStyle/>
          <a:p>
            <a:pPr>
              <a:buSzPct val="100000"/>
              <a:buFont typeface="Trebuchet MS" panose="020B0603020202020204" pitchFamily="34" charset="0"/>
              <a:buChar char="​"/>
            </a:pPr>
            <a:r>
              <a:rPr lang="en-US" sz="1600" dirty="0">
                <a:latin typeface="Trebuchet MS" panose="020B0603020202020204" pitchFamily="34" charset="0"/>
              </a:rPr>
              <a:t>-How effective and convincing are you when presenting your solution and business case to potential investors and your target audience?</a:t>
            </a:r>
            <a:br>
              <a:rPr lang="en-US" sz="1600" dirty="0">
                <a:latin typeface="Trebuchet MS" panose="020B0603020202020204" pitchFamily="34" charset="0"/>
              </a:rPr>
            </a:br>
            <a:endParaRPr lang="en-US" sz="1600" dirty="0">
              <a:latin typeface="Trebuchet MS" panose="020B0603020202020204" pitchFamily="34" charset="0"/>
            </a:endParaRPr>
          </a:p>
        </p:txBody>
      </p:sp>
    </p:spTree>
    <p:extLst>
      <p:ext uri="{BB962C8B-B14F-4D97-AF65-F5344CB8AC3E}">
        <p14:creationId xmlns:p14="http://schemas.microsoft.com/office/powerpoint/2010/main" val="31105299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MASTERWIZARD_MARGINS" val="0"/>
  <p:tag name="EE4P_STYLE_NAME" val="BCG Platinion 16:9"/>
  <p:tag name="THINKCELLPRESENTATIONDONOTDELETE" val="&lt;?xml version=&quot;1.0&quot; encoding=&quot;UTF-16&quot; standalone=&quot;yes&quot;?&gt;&lt;root reqver=&quot;27037&quot;&gt;&lt;version val=&quot;3294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2&quot;&gt;&lt;elem m_fUsage=&quot;1.00000000000000000000E+00&quot;&gt;&lt;m_msothmcolidx val=&quot;0&quot;/&gt;&lt;m_rgb r=&quot;C8&quot; g=&quot;C8&quot; b=&quot;C8&quot;/&gt;&lt;/elem&gt;&lt;elem m_fUsage=&quot;9.00000000000000022204E-01&quot;&gt;&lt;m_msothmcolidx val=&quot;0&quot;/&gt;&lt;m_rgb r=&quot;E7&quot; g=&quot;1C&quot; b=&quot;57&quot;/&gt;&lt;/elem&gt;&lt;/m_vecMRU&gt;&lt;/m_mruColor&gt;&lt;m_eweekdayFirstOfWeek val=&quot;1&quot;/&gt;&lt;m_eweekdayFirstOfWorkweek val=&quot;2&quot;/&gt;&lt;m_eweekdayFirstOfWeekend val=&quot;7&quot;/&gt;&lt;/CPresentation&gt;&lt;/root&gt;"/>
  <p:tag name="EE4P_STYLE_ID" val="39dcc26a-7131-49f4-a9eb-1c0521500c03"/>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BCG Grid 16:9">
  <a:themeElements>
    <a:clrScheme name="PLA">
      <a:dk1>
        <a:srgbClr val="575757"/>
      </a:dk1>
      <a:lt1>
        <a:sysClr val="window" lastClr="FFFFFF"/>
      </a:lt1>
      <a:dk2>
        <a:srgbClr val="09CC8F"/>
      </a:dk2>
      <a:lt2>
        <a:srgbClr val="F2F2F2"/>
      </a:lt2>
      <a:accent1>
        <a:srgbClr val="187B57"/>
      </a:accent1>
      <a:accent2>
        <a:srgbClr val="89DABD"/>
      </a:accent2>
      <a:accent3>
        <a:srgbClr val="E2EF38"/>
      </a:accent3>
      <a:accent4>
        <a:srgbClr val="3495A2"/>
      </a:accent4>
      <a:accent5>
        <a:srgbClr val="AEAEAE"/>
      </a:accent5>
      <a:accent6>
        <a:srgbClr val="3C5969"/>
      </a:accent6>
      <a:hlink>
        <a:srgbClr val="3C5969"/>
      </a:hlink>
      <a:folHlink>
        <a:srgbClr val="3C5969"/>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noFill/>
          <a:miter lim="800000"/>
        </a:ln>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algn="l">
          <a:lnSpc>
            <a:spcPct val="90000"/>
          </a:lnSpc>
          <a:spcAft>
            <a:spcPts val="1000"/>
          </a:spcAft>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lumMod val="60000"/>
              <a:lumOff val="4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spAutoFit/>
      </a:bodyPr>
      <a:lstStyle>
        <a:defPPr>
          <a:lnSpc>
            <a:spcPct val="90000"/>
          </a:lnSpc>
          <a:spcAft>
            <a:spcPts val="600"/>
          </a:spcAft>
          <a:defRPr sz="2400" dirty="0" err="1" smtClean="0"/>
        </a:defPPr>
      </a:lst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pptx" id="{B1668B35-16C3-4AEA-AC51-C264E5379A30}" vid="{062EDA4C-344C-40D6-9BF3-D90F0CFD50F5}"/>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224A4EA406C947A7B53907463BEF12" ma:contentTypeVersion="13" ma:contentTypeDescription="Create a new document." ma:contentTypeScope="" ma:versionID="d2d4bd28d32be9e0e18a5b782472cc48">
  <xsd:schema xmlns:xsd="http://www.w3.org/2001/XMLSchema" xmlns:xs="http://www.w3.org/2001/XMLSchema" xmlns:p="http://schemas.microsoft.com/office/2006/metadata/properties" xmlns:ns2="d8dd61c3-904d-40e7-a57e-871454548e79" xmlns:ns3="1c8040c7-a2fa-4a36-959b-79a51dfe4a18" targetNamespace="http://schemas.microsoft.com/office/2006/metadata/properties" ma:root="true" ma:fieldsID="162254ef6ada8c598e6d743cbca98c74" ns2:_="" ns3:_="">
    <xsd:import namespace="d8dd61c3-904d-40e7-a57e-871454548e79"/>
    <xsd:import namespace="1c8040c7-a2fa-4a36-959b-79a51dfe4a1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dd61c3-904d-40e7-a57e-871454548e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1edaf98-933d-48b7-9af8-6bdbb703d060"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8040c7-a2fa-4a36-959b-79a51dfe4a1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a58755c-5c76-4876-a64b-f03e3055f19f}" ma:internalName="TaxCatchAll" ma:showField="CatchAllData" ma:web="1c8040c7-a2fa-4a36-959b-79a51dfe4a18">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1c8040c7-a2fa-4a36-959b-79a51dfe4a18" xsi:nil="true"/>
    <lcf76f155ced4ddcb4097134ff3c332f xmlns="d8dd61c3-904d-40e7-a57e-871454548e7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96B787-96FB-4F5D-B47B-133E03FCEBD8}">
  <ds:schemaRefs>
    <ds:schemaRef ds:uri="1c8040c7-a2fa-4a36-959b-79a51dfe4a18"/>
    <ds:schemaRef ds:uri="d8dd61c3-904d-40e7-a57e-871454548e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1635928-F238-470C-BB3B-F8AFF780835A}">
  <ds:schemaRefs>
    <ds:schemaRef ds:uri="http://purl.org/dc/elements/1.1/"/>
    <ds:schemaRef ds:uri="http://www.w3.org/XML/1998/namespace"/>
    <ds:schemaRef ds:uri="http://schemas.microsoft.com/office/2006/documentManagement/types"/>
    <ds:schemaRef ds:uri="d8dd61c3-904d-40e7-a57e-871454548e79"/>
    <ds:schemaRef ds:uri="http://purl.org/dc/dcmitype/"/>
    <ds:schemaRef ds:uri="http://purl.org/dc/terms/"/>
    <ds:schemaRef ds:uri="http://schemas.openxmlformats.org/package/2006/metadata/core-properties"/>
    <ds:schemaRef ds:uri="http://schemas.microsoft.com/office/infopath/2007/PartnerControls"/>
    <ds:schemaRef ds:uri="1c8040c7-a2fa-4a36-959b-79a51dfe4a18"/>
    <ds:schemaRef ds:uri="http://schemas.microsoft.com/office/2006/metadata/properties"/>
  </ds:schemaRefs>
</ds:datastoreItem>
</file>

<file path=customXml/itemProps3.xml><?xml version="1.0" encoding="utf-8"?>
<ds:datastoreItem xmlns:ds="http://schemas.openxmlformats.org/officeDocument/2006/customXml" ds:itemID="{5FDE22E2-526A-4E24-87CD-0E0BE0ADAB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2_BCG Grid 16:9</Template>
  <TotalTime>60</TotalTime>
  <Words>759</Words>
  <Application>Microsoft Macintosh PowerPoint</Application>
  <PresentationFormat>Widescreen</PresentationFormat>
  <Paragraphs>135</Paragraphs>
  <Slides>5</Slides>
  <Notes>5</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vt:i4>
      </vt:variant>
      <vt:variant>
        <vt:lpstr>Custom Shows</vt:lpstr>
      </vt:variant>
      <vt:variant>
        <vt:i4>1</vt:i4>
      </vt:variant>
    </vt:vector>
  </HeadingPairs>
  <TitlesOfParts>
    <vt:vector size="11" baseType="lpstr">
      <vt:lpstr>Arial</vt:lpstr>
      <vt:lpstr>Henderson BCG Sans Light</vt:lpstr>
      <vt:lpstr>Trebuchet MS</vt:lpstr>
      <vt:lpstr>2_BCG Grid 16:9</vt:lpstr>
      <vt:lpstr>think-cell Slide</vt:lpstr>
      <vt:lpstr>PowerPoint Presentation</vt:lpstr>
      <vt:lpstr>PowerPoint Presentation</vt:lpstr>
      <vt:lpstr>PowerPoint Presentation</vt:lpstr>
      <vt:lpstr>Hackathon rating scale &amp; evaluation criteria</vt:lpstr>
      <vt:lpstr>Hackathon rating scale &amp; evaluation criteria</vt:lpstr>
      <vt:lpstr>Format Guide Workshop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NE-Alignment</dc:title>
  <dc:subject>The Boston Consulting Group</dc:subject>
  <dc:creator>Mohr, Markus (BCG Platinion)</dc:creator>
  <cp:keywords/>
  <dc:description/>
  <cp:lastModifiedBy>Franco, Fernando (BCG Platinion)</cp:lastModifiedBy>
  <cp:revision>15</cp:revision>
  <cp:lastPrinted>2022-10-17T13:51:09Z</cp:lastPrinted>
  <dcterms:created xsi:type="dcterms:W3CDTF">2022-09-01T14:55:10Z</dcterms:created>
  <dcterms:modified xsi:type="dcterms:W3CDTF">2022-10-28T21:43:32Z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Template Name">
    <vt:lpwstr>16x9</vt:lpwstr>
  </property>
  <property fmtid="{D5CDD505-2E9C-101B-9397-08002B2CF9AE}" pid="4" name="MediaServiceImageTags">
    <vt:lpwstr/>
  </property>
  <property fmtid="{D5CDD505-2E9C-101B-9397-08002B2CF9AE}" pid="5" name="ContentTypeId">
    <vt:lpwstr>0x01010075224A4EA406C947A7B53907463BEF12</vt:lpwstr>
  </property>
  <property fmtid="{D5CDD505-2E9C-101B-9397-08002B2CF9AE}" pid="6" name="MSIP_Label_b0d5c4f4-7a29-4385-b7a5-afbe2154ae6f_Enabled">
    <vt:lpwstr>true</vt:lpwstr>
  </property>
  <property fmtid="{D5CDD505-2E9C-101B-9397-08002B2CF9AE}" pid="7" name="MSIP_Label_b0d5c4f4-7a29-4385-b7a5-afbe2154ae6f_SetDate">
    <vt:lpwstr>2022-10-28T20:40:18Z</vt:lpwstr>
  </property>
  <property fmtid="{D5CDD505-2E9C-101B-9397-08002B2CF9AE}" pid="8" name="MSIP_Label_b0d5c4f4-7a29-4385-b7a5-afbe2154ae6f_Method">
    <vt:lpwstr>Standard</vt:lpwstr>
  </property>
  <property fmtid="{D5CDD505-2E9C-101B-9397-08002B2CF9AE}" pid="9" name="MSIP_Label_b0d5c4f4-7a29-4385-b7a5-afbe2154ae6f_Name">
    <vt:lpwstr>Confidential</vt:lpwstr>
  </property>
  <property fmtid="{D5CDD505-2E9C-101B-9397-08002B2CF9AE}" pid="10" name="MSIP_Label_b0d5c4f4-7a29-4385-b7a5-afbe2154ae6f_SiteId">
    <vt:lpwstr>2dfb2f0b-4d21-4268-9559-72926144c918</vt:lpwstr>
  </property>
  <property fmtid="{D5CDD505-2E9C-101B-9397-08002B2CF9AE}" pid="11" name="MSIP_Label_b0d5c4f4-7a29-4385-b7a5-afbe2154ae6f_ActionId">
    <vt:lpwstr>41a4f21a-5aa3-4434-af50-c59079d0111c</vt:lpwstr>
  </property>
  <property fmtid="{D5CDD505-2E9C-101B-9397-08002B2CF9AE}" pid="12" name="MSIP_Label_b0d5c4f4-7a29-4385-b7a5-afbe2154ae6f_ContentBits">
    <vt:lpwstr>0</vt:lpwstr>
  </property>
  <property fmtid="{D5CDD505-2E9C-101B-9397-08002B2CF9AE}" pid="13" name="bcgClassification">
    <vt:lpwstr>bcgConfidential</vt:lpwstr>
  </property>
</Properties>
</file>