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A8579-AEA9-497C-9A6B-F8D7A90501ED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BB24-8119-4722-BD74-D5B30B5A1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35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A8579-AEA9-497C-9A6B-F8D7A90501ED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BB24-8119-4722-BD74-D5B30B5A1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7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A8579-AEA9-497C-9A6B-F8D7A90501ED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BB24-8119-4722-BD74-D5B30B5A1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2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A8579-AEA9-497C-9A6B-F8D7A90501ED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BB24-8119-4722-BD74-D5B30B5A1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6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A8579-AEA9-497C-9A6B-F8D7A90501ED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BB24-8119-4722-BD74-D5B30B5A1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3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A8579-AEA9-497C-9A6B-F8D7A90501ED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BB24-8119-4722-BD74-D5B30B5A1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1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A8579-AEA9-497C-9A6B-F8D7A90501ED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BB24-8119-4722-BD74-D5B30B5A1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A8579-AEA9-497C-9A6B-F8D7A90501ED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BB24-8119-4722-BD74-D5B30B5A1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8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A8579-AEA9-497C-9A6B-F8D7A90501ED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BB24-8119-4722-BD74-D5B30B5A1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4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A8579-AEA9-497C-9A6B-F8D7A90501ED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BB24-8119-4722-BD74-D5B30B5A1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6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A8579-AEA9-497C-9A6B-F8D7A90501ED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BB24-8119-4722-BD74-D5B30B5A1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3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A8579-AEA9-497C-9A6B-F8D7A90501ED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EBB24-8119-4722-BD74-D5B30B5A1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14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135" y="-1878914"/>
            <a:ext cx="8358019" cy="29687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935" y="1171908"/>
            <a:ext cx="10145640" cy="33863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24" y="4558303"/>
            <a:ext cx="10324858" cy="34462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08735" y="6858000"/>
            <a:ext cx="49236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46692" y="6516804"/>
            <a:ext cx="54561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276866" y="6208366"/>
            <a:ext cx="54561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896193" y="4577563"/>
            <a:ext cx="178357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Octave 2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008735" y="5909482"/>
            <a:ext cx="49236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689954" y="-842865"/>
            <a:ext cx="492369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Q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82323" y="-860927"/>
            <a:ext cx="492369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89505" y="-860927"/>
            <a:ext cx="492369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</a:t>
            </a:r>
            <a:endParaRPr 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855237" y="-860927"/>
            <a:ext cx="492369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T</a:t>
            </a:r>
            <a:endParaRPr 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406901" y="-860927"/>
            <a:ext cx="492369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Y</a:t>
            </a:r>
            <a:endParaRPr 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909172" y="-860927"/>
            <a:ext cx="492369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U</a:t>
            </a:r>
            <a:endParaRPr lang="en-US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425417" y="-860927"/>
            <a:ext cx="492369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</a:t>
            </a:r>
            <a:endParaRPr lang="en-US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991766" y="-860927"/>
            <a:ext cx="492369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O</a:t>
            </a:r>
            <a:endParaRPr lang="en-US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549355" y="-860927"/>
            <a:ext cx="492369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41724" y="-860927"/>
            <a:ext cx="492369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[</a:t>
            </a:r>
            <a:endParaRPr 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592863" y="-860927"/>
            <a:ext cx="492369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]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17837" y="-864923"/>
            <a:ext cx="492369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E</a:t>
            </a:r>
            <a:endParaRPr lang="en-US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942187" y="-1878914"/>
            <a:ext cx="492369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2</a:t>
            </a:r>
            <a:endParaRPr lang="en-US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471652" y="-1878914"/>
            <a:ext cx="492369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3</a:t>
            </a:r>
            <a:endParaRPr lang="en-US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566848" y="-1878914"/>
            <a:ext cx="492369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5</a:t>
            </a:r>
            <a:endParaRPr 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078193" y="-1878914"/>
            <a:ext cx="492369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6</a:t>
            </a:r>
            <a:endParaRPr 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588959" y="-1878914"/>
            <a:ext cx="492369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71601" y="-1878914"/>
            <a:ext cx="492369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9</a:t>
            </a:r>
            <a:endParaRPr lang="en-US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237950" y="-1878914"/>
            <a:ext cx="492369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083807" y="204455"/>
            <a:ext cx="492369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Z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86234" y="204455"/>
            <a:ext cx="492369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X</a:t>
            </a:r>
            <a:endParaRPr 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099660" y="204455"/>
            <a:ext cx="492369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675249" y="204455"/>
            <a:ext cx="492369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V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250838" y="204455"/>
            <a:ext cx="492369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B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756583" y="204455"/>
            <a:ext cx="492369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N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287615" y="204455"/>
            <a:ext cx="492369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002767" y="-328236"/>
            <a:ext cx="492369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J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532932" y="-328236"/>
            <a:ext cx="492369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H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921433" y="-328236"/>
            <a:ext cx="492369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G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853475" y="-328236"/>
            <a:ext cx="492369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D</a:t>
            </a:r>
            <a:endParaRPr 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361106" y="-328236"/>
            <a:ext cx="492369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</a:t>
            </a:r>
            <a:endParaRPr lang="en-US" sz="1400" b="1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1870" y="-52491"/>
            <a:ext cx="280788" cy="30886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6818647" y="204455"/>
            <a:ext cx="492369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,</a:t>
            </a:r>
            <a:endParaRPr 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383207" y="204455"/>
            <a:ext cx="492369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.</a:t>
            </a:r>
            <a:endParaRPr lang="en-US" sz="1400" b="1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9861" y="-44552"/>
            <a:ext cx="273821" cy="28686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5901" y="-556778"/>
            <a:ext cx="413454" cy="289418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7081690" y="-346582"/>
            <a:ext cx="492369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L</a:t>
            </a:r>
            <a:endParaRPr lang="en-US" sz="1400" b="1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4562" y="-1119738"/>
            <a:ext cx="354189" cy="290941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09962" y="-1651786"/>
            <a:ext cx="340143" cy="340143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66226" y="-1146806"/>
            <a:ext cx="295890" cy="32407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5129952" y="594286"/>
            <a:ext cx="831803" cy="307777"/>
          </a:xfrm>
          <a:prstGeom prst="rect">
            <a:avLst/>
          </a:prstGeom>
          <a:solidFill>
            <a:srgbClr val="FF00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RECORD</a:t>
            </a:r>
            <a:endParaRPr lang="en-US" sz="1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821645" y="-328236"/>
            <a:ext cx="492369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727954" y="-572117"/>
            <a:ext cx="623250" cy="307777"/>
          </a:xfrm>
          <a:prstGeom prst="rect">
            <a:avLst/>
          </a:prstGeom>
          <a:solidFill>
            <a:srgbClr val="FFFF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STOP</a:t>
            </a:r>
            <a:endParaRPr lang="en-US" sz="1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008735" y="5621093"/>
            <a:ext cx="49236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[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7005834" y="5316586"/>
            <a:ext cx="492369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666226" y="4590157"/>
            <a:ext cx="178357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Octave 3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8276866" y="5899928"/>
            <a:ext cx="54561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615323" y="6211828"/>
            <a:ext cx="54561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8262798" y="5328144"/>
            <a:ext cx="54561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9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6998743" y="6208366"/>
            <a:ext cx="54561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907777" y="5646072"/>
            <a:ext cx="54561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9554989" y="6516804"/>
            <a:ext cx="54561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10162923" y="6194298"/>
            <a:ext cx="54561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</a:t>
            </a:r>
            <a:endParaRPr 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6996345" y="6530872"/>
            <a:ext cx="49236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8907514" y="6530872"/>
            <a:ext cx="54561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613276" y="5646072"/>
            <a:ext cx="54561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</a:t>
            </a:r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8894237" y="5328144"/>
            <a:ext cx="54561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797145" y="6510888"/>
            <a:ext cx="492369" cy="369332"/>
          </a:xfrm>
          <a:prstGeom prst="rect">
            <a:avLst/>
          </a:prstGeom>
          <a:solidFill>
            <a:srgbClr val="FFC0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2530778" y="6827520"/>
            <a:ext cx="492369" cy="369332"/>
          </a:xfrm>
          <a:prstGeom prst="rect">
            <a:avLst/>
          </a:prstGeom>
          <a:solidFill>
            <a:srgbClr val="FFC0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784141" y="6827520"/>
            <a:ext cx="492369" cy="369332"/>
          </a:xfrm>
          <a:prstGeom prst="rect">
            <a:avLst/>
          </a:prstGeom>
          <a:solidFill>
            <a:srgbClr val="FFC0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424223" y="6827520"/>
            <a:ext cx="492369" cy="369332"/>
          </a:xfrm>
          <a:prstGeom prst="rect">
            <a:avLst/>
          </a:prstGeom>
          <a:solidFill>
            <a:srgbClr val="FFC0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5031798" y="6827520"/>
            <a:ext cx="492369" cy="369332"/>
          </a:xfrm>
          <a:prstGeom prst="rect">
            <a:avLst/>
          </a:prstGeom>
          <a:solidFill>
            <a:srgbClr val="FFC0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5018451" y="6510888"/>
            <a:ext cx="492369" cy="369332"/>
          </a:xfrm>
          <a:prstGeom prst="rect">
            <a:avLst/>
          </a:prstGeom>
          <a:solidFill>
            <a:srgbClr val="FFC0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373915" y="6510888"/>
            <a:ext cx="492369" cy="369332"/>
          </a:xfrm>
          <a:prstGeom prst="rect">
            <a:avLst/>
          </a:prstGeom>
          <a:solidFill>
            <a:srgbClr val="FFC0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502956" y="6530872"/>
            <a:ext cx="492369" cy="369332"/>
          </a:xfrm>
          <a:prstGeom prst="rect">
            <a:avLst/>
          </a:prstGeom>
          <a:solidFill>
            <a:srgbClr val="FFC0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</a:t>
            </a:r>
            <a:endParaRPr 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082711" y="4561046"/>
            <a:ext cx="1783573" cy="369332"/>
          </a:xfrm>
          <a:prstGeom prst="rect">
            <a:avLst/>
          </a:prstGeom>
          <a:solidFill>
            <a:srgbClr val="FFC000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Octave 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76931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32"/>
            <a:ext cx="1216411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2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1955" y="515782"/>
            <a:ext cx="1143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Effects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Arpeggio</a:t>
            </a:r>
            <a:r>
              <a:rPr lang="en-US" dirty="0" smtClean="0"/>
              <a:t>: 0, second two digits half step increases so example for C base note is : 037 =C-</a:t>
            </a:r>
            <a:r>
              <a:rPr lang="en-US" dirty="0" err="1" smtClean="0"/>
              <a:t>Dflat</a:t>
            </a:r>
            <a:r>
              <a:rPr lang="en-US" dirty="0" smtClean="0"/>
              <a:t>-G</a:t>
            </a:r>
          </a:p>
          <a:p>
            <a:r>
              <a:rPr lang="en-US" b="1" dirty="0" smtClean="0"/>
              <a:t>Vibrato</a:t>
            </a:r>
            <a:r>
              <a:rPr lang="en-US" dirty="0" smtClean="0"/>
              <a:t>: 4, second digit is speed, third is increase in half steps for C base note: 464 = C-D vibrato, 468 = C-E vibrato</a:t>
            </a:r>
          </a:p>
          <a:p>
            <a:r>
              <a:rPr lang="en-US" b="1" dirty="0" smtClean="0"/>
              <a:t>Channel Fade</a:t>
            </a:r>
            <a:r>
              <a:rPr lang="en-US" dirty="0" smtClean="0"/>
              <a:t>: A, second digit unused, third digit rate of fade ( lower = slower) : A02 = slow fade  , Note this affects channel not note so use A00 or “F” in volume column to remove channel fade.  Fade doesn’t work on Triangle channel.</a:t>
            </a:r>
          </a:p>
          <a:p>
            <a:r>
              <a:rPr lang="en-US" b="1" dirty="0" smtClean="0"/>
              <a:t>Skip Frame</a:t>
            </a:r>
            <a:r>
              <a:rPr lang="en-US" dirty="0" smtClean="0"/>
              <a:t>: D, jumps to next frame, second and third digits specify row of next frame to jump to.  Example D00</a:t>
            </a:r>
          </a:p>
          <a:p>
            <a:r>
              <a:rPr lang="en-US" b="1" dirty="0" smtClean="0"/>
              <a:t>Delay</a:t>
            </a:r>
            <a:r>
              <a:rPr lang="en-US" dirty="0" smtClean="0"/>
              <a:t>: G, delays notes by number of frames</a:t>
            </a:r>
          </a:p>
          <a:p>
            <a:r>
              <a:rPr lang="en-US" b="1" dirty="0" smtClean="0"/>
              <a:t>Note Slide Up</a:t>
            </a:r>
            <a:r>
              <a:rPr lang="en-US" dirty="0" smtClean="0"/>
              <a:t>: Q, second digit speed, third digit how many tones up it goes, example Q2C (C = 12 = an octave) </a:t>
            </a:r>
          </a:p>
          <a:p>
            <a:r>
              <a:rPr lang="en-US" b="1" dirty="0" smtClean="0"/>
              <a:t>Note Slide Down</a:t>
            </a:r>
            <a:r>
              <a:rPr lang="en-US" dirty="0" smtClean="0"/>
              <a:t>: R, same as Q only down</a:t>
            </a:r>
          </a:p>
          <a:p>
            <a:r>
              <a:rPr lang="en-US" b="1" dirty="0" smtClean="0"/>
              <a:t>Mute Delay</a:t>
            </a:r>
            <a:r>
              <a:rPr lang="en-US" dirty="0" smtClean="0"/>
              <a:t>: S, cuts note off after specified number of frames (similar to delay)</a:t>
            </a:r>
          </a:p>
          <a:p>
            <a:r>
              <a:rPr lang="en-US" b="1" dirty="0" smtClean="0"/>
              <a:t>Pulse Width</a:t>
            </a:r>
            <a:r>
              <a:rPr lang="en-US" dirty="0" smtClean="0"/>
              <a:t>: V, change pulse width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Good combos:</a:t>
            </a:r>
          </a:p>
          <a:p>
            <a:r>
              <a:rPr lang="en-US" dirty="0" smtClean="0"/>
              <a:t>Use Triangle with R effect (or </a:t>
            </a:r>
            <a:r>
              <a:rPr lang="en-US" smtClean="0"/>
              <a:t>Arpeggio down or Pitch Loop) 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7421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290</Words>
  <Application>Microsoft Office PowerPoint</Application>
  <PresentationFormat>Widescreen</PresentationFormat>
  <Paragraphs>79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Rolfes, Nate (.)</dc:creator>
  <cp:lastModifiedBy>Rolfes, Nate (.)</cp:lastModifiedBy>
  <cp:revision>48</cp:revision>
  <dcterms:created xsi:type="dcterms:W3CDTF">2018-09-19T01:45:14Z</dcterms:created>
  <dcterms:modified xsi:type="dcterms:W3CDTF">2018-09-27T01:30:50Z</dcterms:modified>
</cp:coreProperties>
</file>