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8" r:id="rId2"/>
    <p:sldId id="256" r:id="rId3"/>
    <p:sldId id="259" r:id="rId4"/>
    <p:sldId id="267" r:id="rId5"/>
    <p:sldId id="268" r:id="rId6"/>
    <p:sldId id="260" r:id="rId7"/>
    <p:sldId id="261" r:id="rId8"/>
    <p:sldId id="269" r:id="rId9"/>
    <p:sldId id="270" r:id="rId10"/>
    <p:sldId id="263" r:id="rId11"/>
    <p:sldId id="271" r:id="rId12"/>
    <p:sldId id="272" r:id="rId13"/>
    <p:sldId id="264" r:id="rId14"/>
    <p:sldId id="273" r:id="rId15"/>
    <p:sldId id="275" r:id="rId16"/>
    <p:sldId id="274" r:id="rId17"/>
    <p:sldId id="265" r:id="rId18"/>
    <p:sldId id="276" r:id="rId19"/>
    <p:sldId id="277" r:id="rId20"/>
    <p:sldId id="278" r:id="rId21"/>
    <p:sldId id="279" r:id="rId22"/>
    <p:sldId id="282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F1F48-6A10-4EBC-9C34-037CB20FCB5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EF41C-747C-40A4-97CE-53F402BEDF49}">
      <dgm:prSet phldrT="[Text]" custT="1"/>
      <dgm:spPr/>
      <dgm:t>
        <a:bodyPr/>
        <a:lstStyle/>
        <a:p>
          <a:r>
            <a:rPr lang="en-US" sz="1600" b="1" dirty="0" smtClean="0"/>
            <a:t>Selection of dysphonia measure subsets used support vector machines</a:t>
          </a:r>
          <a:endParaRPr lang="en-US" sz="1600" b="1" dirty="0"/>
        </a:p>
      </dgm:t>
    </dgm:pt>
    <dgm:pt modelId="{A8E866E0-43B9-4A40-9069-EE6E8120024F}" type="parTrans" cxnId="{BA3820B3-56BC-4D7F-94A8-EEC7F6ECC749}">
      <dgm:prSet/>
      <dgm:spPr/>
      <dgm:t>
        <a:bodyPr/>
        <a:lstStyle/>
        <a:p>
          <a:endParaRPr lang="en-US"/>
        </a:p>
      </dgm:t>
    </dgm:pt>
    <dgm:pt modelId="{109E6356-25AA-45D4-A754-B3098DF8C995}" type="sibTrans" cxnId="{BA3820B3-56BC-4D7F-94A8-EEC7F6ECC749}">
      <dgm:prSet/>
      <dgm:spPr/>
      <dgm:t>
        <a:bodyPr/>
        <a:lstStyle/>
        <a:p>
          <a:endParaRPr lang="en-US"/>
        </a:p>
      </dgm:t>
    </dgm:pt>
    <dgm:pt modelId="{5099163A-3F34-41FC-B223-B0CDE7850019}">
      <dgm:prSet phldrT="[Text]" custT="1"/>
      <dgm:spPr/>
      <dgm:t>
        <a:bodyPr/>
        <a:lstStyle/>
        <a:p>
          <a:r>
            <a:rPr lang="en-US" sz="1800" b="1" dirty="0" smtClean="0"/>
            <a:t>Nonlinear speech analysis algorithms</a:t>
          </a:r>
          <a:endParaRPr lang="en-US" sz="1800" b="1" dirty="0"/>
        </a:p>
      </dgm:t>
    </dgm:pt>
    <dgm:pt modelId="{32A66D0B-6DEA-428D-8E21-BF6623B33D0F}" type="parTrans" cxnId="{70DDA058-600F-4B59-8493-C4424B3EEA0B}">
      <dgm:prSet/>
      <dgm:spPr/>
      <dgm:t>
        <a:bodyPr/>
        <a:lstStyle/>
        <a:p>
          <a:endParaRPr lang="en-US"/>
        </a:p>
      </dgm:t>
    </dgm:pt>
    <dgm:pt modelId="{CE0862C6-46EE-4781-B175-9D0A974176B8}" type="sibTrans" cxnId="{70DDA058-600F-4B59-8493-C4424B3EEA0B}">
      <dgm:prSet/>
      <dgm:spPr/>
      <dgm:t>
        <a:bodyPr/>
        <a:lstStyle/>
        <a:p>
          <a:endParaRPr lang="en-US"/>
        </a:p>
      </dgm:t>
    </dgm:pt>
    <dgm:pt modelId="{CDEBC5B1-27CC-4DCA-9AAB-1AB8089C40AD}">
      <dgm:prSet phldrT="[Text]" custT="1"/>
      <dgm:spPr/>
      <dgm:t>
        <a:bodyPr/>
        <a:lstStyle/>
        <a:p>
          <a:r>
            <a:rPr lang="en-US" sz="1600" b="1" dirty="0" smtClean="0"/>
            <a:t>UPDRS (Unified PD  Rating Scale) using regression and classification</a:t>
          </a:r>
          <a:endParaRPr lang="en-US" sz="1600" b="1" dirty="0"/>
        </a:p>
      </dgm:t>
    </dgm:pt>
    <dgm:pt modelId="{A519C34B-CEC0-4D9A-B2C1-7BC3306974A6}" type="parTrans" cxnId="{830EAE7C-617E-4325-9ACD-4208671E8D72}">
      <dgm:prSet/>
      <dgm:spPr/>
      <dgm:t>
        <a:bodyPr/>
        <a:lstStyle/>
        <a:p>
          <a:endParaRPr lang="en-US"/>
        </a:p>
      </dgm:t>
    </dgm:pt>
    <dgm:pt modelId="{D8084383-141F-4C1A-BC52-CAE584FFEF5D}" type="sibTrans" cxnId="{830EAE7C-617E-4325-9ACD-4208671E8D72}">
      <dgm:prSet/>
      <dgm:spPr/>
      <dgm:t>
        <a:bodyPr/>
        <a:lstStyle/>
        <a:p>
          <a:endParaRPr lang="en-US"/>
        </a:p>
      </dgm:t>
    </dgm:pt>
    <dgm:pt modelId="{6445B680-34EE-4AD1-831A-F2D48CB0496E}">
      <dgm:prSet phldrT="[Text]" custT="1"/>
      <dgm:spPr/>
      <dgm:t>
        <a:bodyPr/>
        <a:lstStyle/>
        <a:p>
          <a:r>
            <a:rPr lang="en-US" sz="1600" b="1" dirty="0" smtClean="0"/>
            <a:t>A mutual information-based feature selection algorithm with the permutation test</a:t>
          </a:r>
          <a:endParaRPr lang="en-US" sz="1600" b="1" dirty="0"/>
        </a:p>
      </dgm:t>
    </dgm:pt>
    <dgm:pt modelId="{09F261DC-C54D-4659-BFFE-C3B549A11127}" type="parTrans" cxnId="{39BB30EB-2F55-48DA-92DD-96924EDCBE56}">
      <dgm:prSet/>
      <dgm:spPr/>
      <dgm:t>
        <a:bodyPr/>
        <a:lstStyle/>
        <a:p>
          <a:endParaRPr lang="en-US"/>
        </a:p>
      </dgm:t>
    </dgm:pt>
    <dgm:pt modelId="{033CFA7B-1FA7-41F7-B38C-7D8C25EE4CBF}" type="sibTrans" cxnId="{39BB30EB-2F55-48DA-92DD-96924EDCBE56}">
      <dgm:prSet/>
      <dgm:spPr/>
      <dgm:t>
        <a:bodyPr/>
        <a:lstStyle/>
        <a:p>
          <a:endParaRPr lang="en-US"/>
        </a:p>
      </dgm:t>
    </dgm:pt>
    <dgm:pt modelId="{0609A991-CCAC-4F02-9648-990ADF53F773}">
      <dgm:prSet phldrT="[Text]" custT="1"/>
      <dgm:spPr/>
      <dgm:t>
        <a:bodyPr/>
        <a:lstStyle/>
        <a:p>
          <a:r>
            <a:rPr lang="en-US" sz="2400" b="1" dirty="0" smtClean="0"/>
            <a:t>Voice features using signal processing</a:t>
          </a:r>
          <a:endParaRPr lang="en-US" sz="2400" b="1" dirty="0"/>
        </a:p>
      </dgm:t>
    </dgm:pt>
    <dgm:pt modelId="{57291D8E-9E44-4C7E-A3FE-095A7BA75E06}" type="parTrans" cxnId="{BA55E3B1-210D-4AB5-A5FC-9B9D1467397E}">
      <dgm:prSet/>
      <dgm:spPr/>
      <dgm:t>
        <a:bodyPr/>
        <a:lstStyle/>
        <a:p>
          <a:endParaRPr lang="en-US"/>
        </a:p>
      </dgm:t>
    </dgm:pt>
    <dgm:pt modelId="{8EF56712-DD3A-4B7D-B817-7DD848366469}" type="sibTrans" cxnId="{BA55E3B1-210D-4AB5-A5FC-9B9D1467397E}">
      <dgm:prSet/>
      <dgm:spPr/>
      <dgm:t>
        <a:bodyPr/>
        <a:lstStyle/>
        <a:p>
          <a:endParaRPr lang="en-US"/>
        </a:p>
      </dgm:t>
    </dgm:pt>
    <dgm:pt modelId="{B1D4B3AF-17DC-47FF-ADA0-E94BD5A74567}" type="pres">
      <dgm:prSet presAssocID="{93AF1F48-6A10-4EBC-9C34-037CB20FCB5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AC9EDD7-80FB-4283-941C-CD2C62FC0AEC}" type="pres">
      <dgm:prSet presAssocID="{0609A991-CCAC-4F02-9648-990ADF53F773}" presName="parenttextcomposite" presStyleCnt="0"/>
      <dgm:spPr/>
    </dgm:pt>
    <dgm:pt modelId="{459AEC42-AA5D-436B-90AC-A94495048430}" type="pres">
      <dgm:prSet presAssocID="{0609A991-CCAC-4F02-9648-990ADF53F773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E360E-E6AF-4AD2-9F2F-9CCA21755951}" type="pres">
      <dgm:prSet presAssocID="{0609A991-CCAC-4F02-9648-990ADF53F773}" presName="parallelogramComposite" presStyleCnt="0"/>
      <dgm:spPr/>
    </dgm:pt>
    <dgm:pt modelId="{FA67F65F-4AD2-409E-826D-BA25F7492890}" type="pres">
      <dgm:prSet presAssocID="{0609A991-CCAC-4F02-9648-990ADF53F773}" presName="parallelogram1" presStyleLbl="alignNode1" presStyleIdx="0" presStyleCnt="35"/>
      <dgm:spPr/>
    </dgm:pt>
    <dgm:pt modelId="{12C2DD35-25EA-4D7D-91E2-E3E9FA3447D2}" type="pres">
      <dgm:prSet presAssocID="{0609A991-CCAC-4F02-9648-990ADF53F773}" presName="parallelogram2" presStyleLbl="alignNode1" presStyleIdx="1" presStyleCnt="35"/>
      <dgm:spPr/>
    </dgm:pt>
    <dgm:pt modelId="{89D29C95-7E08-4ABD-8BF2-8F2BE35D61A4}" type="pres">
      <dgm:prSet presAssocID="{0609A991-CCAC-4F02-9648-990ADF53F773}" presName="parallelogram3" presStyleLbl="alignNode1" presStyleIdx="2" presStyleCnt="35"/>
      <dgm:spPr/>
    </dgm:pt>
    <dgm:pt modelId="{04D0D33F-F49C-4856-A199-4C303AE12350}" type="pres">
      <dgm:prSet presAssocID="{0609A991-CCAC-4F02-9648-990ADF53F773}" presName="parallelogram4" presStyleLbl="alignNode1" presStyleIdx="3" presStyleCnt="35"/>
      <dgm:spPr/>
    </dgm:pt>
    <dgm:pt modelId="{9A4A073A-8CB2-4835-81EC-3AD174EA2978}" type="pres">
      <dgm:prSet presAssocID="{0609A991-CCAC-4F02-9648-990ADF53F773}" presName="parallelogram5" presStyleLbl="alignNode1" presStyleIdx="4" presStyleCnt="35"/>
      <dgm:spPr/>
    </dgm:pt>
    <dgm:pt modelId="{76AEB7A6-6A05-4BF6-9C2F-D901E23CA7FA}" type="pres">
      <dgm:prSet presAssocID="{0609A991-CCAC-4F02-9648-990ADF53F773}" presName="parallelogram6" presStyleLbl="alignNode1" presStyleIdx="5" presStyleCnt="35"/>
      <dgm:spPr/>
    </dgm:pt>
    <dgm:pt modelId="{ABC6F78C-4594-487B-8809-4032F916CAEB}" type="pres">
      <dgm:prSet presAssocID="{0609A991-CCAC-4F02-9648-990ADF53F773}" presName="parallelogram7" presStyleLbl="alignNode1" presStyleIdx="6" presStyleCnt="35"/>
      <dgm:spPr/>
    </dgm:pt>
    <dgm:pt modelId="{5B015DBA-2DAF-42F5-88CD-C0F7D52C6DC8}" type="pres">
      <dgm:prSet presAssocID="{8EF56712-DD3A-4B7D-B817-7DD848366469}" presName="sibTrans" presStyleCnt="0"/>
      <dgm:spPr/>
    </dgm:pt>
    <dgm:pt modelId="{8CC11E31-50C5-4506-8A9E-0391040D966C}" type="pres">
      <dgm:prSet presAssocID="{CDEBC5B1-27CC-4DCA-9AAB-1AB8089C40AD}" presName="parenttextcomposite" presStyleCnt="0"/>
      <dgm:spPr/>
    </dgm:pt>
    <dgm:pt modelId="{3CB16FEA-D2F4-4E35-9093-BD2E05AAB139}" type="pres">
      <dgm:prSet presAssocID="{CDEBC5B1-27CC-4DCA-9AAB-1AB8089C40AD}" presName="parenttext" presStyleLbl="revTx" presStyleIdx="1" presStyleCnt="5" custScaleX="11122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F2220-F199-44FD-95D8-E2D20E90EECC}" type="pres">
      <dgm:prSet presAssocID="{CDEBC5B1-27CC-4DCA-9AAB-1AB8089C40AD}" presName="parallelogramComposite" presStyleCnt="0"/>
      <dgm:spPr/>
    </dgm:pt>
    <dgm:pt modelId="{E2ACB9D8-C163-4525-A749-B624F9E2C5E1}" type="pres">
      <dgm:prSet presAssocID="{CDEBC5B1-27CC-4DCA-9AAB-1AB8089C40AD}" presName="parallelogram1" presStyleLbl="alignNode1" presStyleIdx="7" presStyleCnt="35"/>
      <dgm:spPr/>
    </dgm:pt>
    <dgm:pt modelId="{2BE3AC91-DEFF-4CA0-B2DE-E8E07875804F}" type="pres">
      <dgm:prSet presAssocID="{CDEBC5B1-27CC-4DCA-9AAB-1AB8089C40AD}" presName="parallelogram2" presStyleLbl="alignNode1" presStyleIdx="8" presStyleCnt="35"/>
      <dgm:spPr/>
    </dgm:pt>
    <dgm:pt modelId="{54A28680-F92B-4C99-A491-1808BBB70FF9}" type="pres">
      <dgm:prSet presAssocID="{CDEBC5B1-27CC-4DCA-9AAB-1AB8089C40AD}" presName="parallelogram3" presStyleLbl="alignNode1" presStyleIdx="9" presStyleCnt="35"/>
      <dgm:spPr/>
    </dgm:pt>
    <dgm:pt modelId="{204A8C49-09E8-488C-AA75-E2B0F6170957}" type="pres">
      <dgm:prSet presAssocID="{CDEBC5B1-27CC-4DCA-9AAB-1AB8089C40AD}" presName="parallelogram4" presStyleLbl="alignNode1" presStyleIdx="10" presStyleCnt="35"/>
      <dgm:spPr/>
    </dgm:pt>
    <dgm:pt modelId="{3A2318AA-1158-4574-AE28-6A51455C2D38}" type="pres">
      <dgm:prSet presAssocID="{CDEBC5B1-27CC-4DCA-9AAB-1AB8089C40AD}" presName="parallelogram5" presStyleLbl="alignNode1" presStyleIdx="11" presStyleCnt="35"/>
      <dgm:spPr/>
    </dgm:pt>
    <dgm:pt modelId="{0CFD2FFE-97CE-4DAA-8595-FBFD990F4F21}" type="pres">
      <dgm:prSet presAssocID="{CDEBC5B1-27CC-4DCA-9AAB-1AB8089C40AD}" presName="parallelogram6" presStyleLbl="alignNode1" presStyleIdx="12" presStyleCnt="35"/>
      <dgm:spPr/>
    </dgm:pt>
    <dgm:pt modelId="{E12DA8F7-E94C-475B-BDEE-7A18D83C6D36}" type="pres">
      <dgm:prSet presAssocID="{CDEBC5B1-27CC-4DCA-9AAB-1AB8089C40AD}" presName="parallelogram7" presStyleLbl="alignNode1" presStyleIdx="13" presStyleCnt="35"/>
      <dgm:spPr/>
    </dgm:pt>
    <dgm:pt modelId="{1F66B679-8321-4B01-9F36-89F1579D8372}" type="pres">
      <dgm:prSet presAssocID="{D8084383-141F-4C1A-BC52-CAE584FFEF5D}" presName="sibTrans" presStyleCnt="0"/>
      <dgm:spPr/>
    </dgm:pt>
    <dgm:pt modelId="{6C6AD78C-1DBB-477A-BF76-54304D5D16ED}" type="pres">
      <dgm:prSet presAssocID="{839EF41C-747C-40A4-97CE-53F402BEDF49}" presName="parenttextcomposite" presStyleCnt="0"/>
      <dgm:spPr/>
    </dgm:pt>
    <dgm:pt modelId="{0826BF3D-0BCD-4700-B846-5A51591E1599}" type="pres">
      <dgm:prSet presAssocID="{839EF41C-747C-40A4-97CE-53F402BEDF49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E3C6-9F1E-40A1-B150-0389728ECD23}" type="pres">
      <dgm:prSet presAssocID="{839EF41C-747C-40A4-97CE-53F402BEDF49}" presName="parallelogramComposite" presStyleCnt="0"/>
      <dgm:spPr/>
    </dgm:pt>
    <dgm:pt modelId="{8B0CF9EB-1BE1-40E9-89DC-0A000AC0A140}" type="pres">
      <dgm:prSet presAssocID="{839EF41C-747C-40A4-97CE-53F402BEDF49}" presName="parallelogram1" presStyleLbl="alignNode1" presStyleIdx="14" presStyleCnt="35"/>
      <dgm:spPr/>
    </dgm:pt>
    <dgm:pt modelId="{ADE630EE-1679-4DFE-9FCF-A16CD814A858}" type="pres">
      <dgm:prSet presAssocID="{839EF41C-747C-40A4-97CE-53F402BEDF49}" presName="parallelogram2" presStyleLbl="alignNode1" presStyleIdx="15" presStyleCnt="35"/>
      <dgm:spPr/>
    </dgm:pt>
    <dgm:pt modelId="{3A54504B-1DE4-4AFC-80CE-6DF3697B4C03}" type="pres">
      <dgm:prSet presAssocID="{839EF41C-747C-40A4-97CE-53F402BEDF49}" presName="parallelogram3" presStyleLbl="alignNode1" presStyleIdx="16" presStyleCnt="35"/>
      <dgm:spPr/>
    </dgm:pt>
    <dgm:pt modelId="{681129C7-3874-4072-B0CE-E959C4885BE1}" type="pres">
      <dgm:prSet presAssocID="{839EF41C-747C-40A4-97CE-53F402BEDF49}" presName="parallelogram4" presStyleLbl="alignNode1" presStyleIdx="17" presStyleCnt="35"/>
      <dgm:spPr/>
    </dgm:pt>
    <dgm:pt modelId="{4FEBA568-2A41-48C9-8E74-C4FD9A10CE68}" type="pres">
      <dgm:prSet presAssocID="{839EF41C-747C-40A4-97CE-53F402BEDF49}" presName="parallelogram5" presStyleLbl="alignNode1" presStyleIdx="18" presStyleCnt="35"/>
      <dgm:spPr/>
    </dgm:pt>
    <dgm:pt modelId="{22680D1B-0A4E-4EAA-971F-1EB8C6F9D0B4}" type="pres">
      <dgm:prSet presAssocID="{839EF41C-747C-40A4-97CE-53F402BEDF49}" presName="parallelogram6" presStyleLbl="alignNode1" presStyleIdx="19" presStyleCnt="35"/>
      <dgm:spPr/>
    </dgm:pt>
    <dgm:pt modelId="{637B5E9B-92AB-4FE7-AEB0-915948F89D66}" type="pres">
      <dgm:prSet presAssocID="{839EF41C-747C-40A4-97CE-53F402BEDF49}" presName="parallelogram7" presStyleLbl="alignNode1" presStyleIdx="20" presStyleCnt="35"/>
      <dgm:spPr/>
    </dgm:pt>
    <dgm:pt modelId="{1910C058-5B53-4BF0-AE29-164C88A99FDA}" type="pres">
      <dgm:prSet presAssocID="{109E6356-25AA-45D4-A754-B3098DF8C995}" presName="sibTrans" presStyleCnt="0"/>
      <dgm:spPr/>
    </dgm:pt>
    <dgm:pt modelId="{725AF7AF-434B-4B4B-9020-098B27DB513A}" type="pres">
      <dgm:prSet presAssocID="{5099163A-3F34-41FC-B223-B0CDE7850019}" presName="parenttextcomposite" presStyleCnt="0"/>
      <dgm:spPr/>
    </dgm:pt>
    <dgm:pt modelId="{CACE5B17-F349-4DD2-9380-C3E60B8B4321}" type="pres">
      <dgm:prSet presAssocID="{5099163A-3F34-41FC-B223-B0CDE7850019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BABC5-419F-4284-8EE0-DBB8527E2E86}" type="pres">
      <dgm:prSet presAssocID="{5099163A-3F34-41FC-B223-B0CDE7850019}" presName="parallelogramComposite" presStyleCnt="0"/>
      <dgm:spPr/>
    </dgm:pt>
    <dgm:pt modelId="{CFDCBD71-D39F-4E9B-A57C-C3B29B006D41}" type="pres">
      <dgm:prSet presAssocID="{5099163A-3F34-41FC-B223-B0CDE7850019}" presName="parallelogram1" presStyleLbl="alignNode1" presStyleIdx="21" presStyleCnt="35"/>
      <dgm:spPr/>
    </dgm:pt>
    <dgm:pt modelId="{86A31CBD-80E0-475A-8583-01A69505C411}" type="pres">
      <dgm:prSet presAssocID="{5099163A-3F34-41FC-B223-B0CDE7850019}" presName="parallelogram2" presStyleLbl="alignNode1" presStyleIdx="22" presStyleCnt="35"/>
      <dgm:spPr/>
    </dgm:pt>
    <dgm:pt modelId="{637D132D-9803-43FA-9A1E-BCC154B64948}" type="pres">
      <dgm:prSet presAssocID="{5099163A-3F34-41FC-B223-B0CDE7850019}" presName="parallelogram3" presStyleLbl="alignNode1" presStyleIdx="23" presStyleCnt="35"/>
      <dgm:spPr/>
    </dgm:pt>
    <dgm:pt modelId="{0DD22665-B483-4CCD-8FE1-59EC6210FBA3}" type="pres">
      <dgm:prSet presAssocID="{5099163A-3F34-41FC-B223-B0CDE7850019}" presName="parallelogram4" presStyleLbl="alignNode1" presStyleIdx="24" presStyleCnt="35"/>
      <dgm:spPr/>
    </dgm:pt>
    <dgm:pt modelId="{E60B659A-FF5B-45DE-9625-D594B9383CDD}" type="pres">
      <dgm:prSet presAssocID="{5099163A-3F34-41FC-B223-B0CDE7850019}" presName="parallelogram5" presStyleLbl="alignNode1" presStyleIdx="25" presStyleCnt="35"/>
      <dgm:spPr/>
    </dgm:pt>
    <dgm:pt modelId="{91DF0F1D-ADC8-4A22-9A06-5918E17A5FA7}" type="pres">
      <dgm:prSet presAssocID="{5099163A-3F34-41FC-B223-B0CDE7850019}" presName="parallelogram6" presStyleLbl="alignNode1" presStyleIdx="26" presStyleCnt="35"/>
      <dgm:spPr/>
    </dgm:pt>
    <dgm:pt modelId="{523A70B6-FBEF-49BA-A41D-8E4447019D5E}" type="pres">
      <dgm:prSet presAssocID="{5099163A-3F34-41FC-B223-B0CDE7850019}" presName="parallelogram7" presStyleLbl="alignNode1" presStyleIdx="27" presStyleCnt="35"/>
      <dgm:spPr/>
    </dgm:pt>
    <dgm:pt modelId="{4D45EBED-1388-455E-AA27-1137148F3931}" type="pres">
      <dgm:prSet presAssocID="{CE0862C6-46EE-4781-B175-9D0A974176B8}" presName="sibTrans" presStyleCnt="0"/>
      <dgm:spPr/>
    </dgm:pt>
    <dgm:pt modelId="{7D22DA78-68DC-4128-8C31-3152D0C244D2}" type="pres">
      <dgm:prSet presAssocID="{6445B680-34EE-4AD1-831A-F2D48CB0496E}" presName="parenttextcomposite" presStyleCnt="0"/>
      <dgm:spPr/>
    </dgm:pt>
    <dgm:pt modelId="{0C46FDC7-B3E7-4CE6-8EF8-AF4331A88C97}" type="pres">
      <dgm:prSet presAssocID="{6445B680-34EE-4AD1-831A-F2D48CB0496E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59621-1A0B-496C-986F-EDF02A09435E}" type="pres">
      <dgm:prSet presAssocID="{6445B680-34EE-4AD1-831A-F2D48CB0496E}" presName="parallelogramComposite" presStyleCnt="0"/>
      <dgm:spPr/>
    </dgm:pt>
    <dgm:pt modelId="{26F32DBE-F311-4E33-8B34-8D04EDD145C4}" type="pres">
      <dgm:prSet presAssocID="{6445B680-34EE-4AD1-831A-F2D48CB0496E}" presName="parallelogram1" presStyleLbl="alignNode1" presStyleIdx="28" presStyleCnt="35"/>
      <dgm:spPr/>
    </dgm:pt>
    <dgm:pt modelId="{DE6934DC-297B-4993-B7FF-FD9521076CCE}" type="pres">
      <dgm:prSet presAssocID="{6445B680-34EE-4AD1-831A-F2D48CB0496E}" presName="parallelogram2" presStyleLbl="alignNode1" presStyleIdx="29" presStyleCnt="35"/>
      <dgm:spPr/>
    </dgm:pt>
    <dgm:pt modelId="{6958322D-3E24-4A57-8A7D-DE0EF65A6D61}" type="pres">
      <dgm:prSet presAssocID="{6445B680-34EE-4AD1-831A-F2D48CB0496E}" presName="parallelogram3" presStyleLbl="alignNode1" presStyleIdx="30" presStyleCnt="35"/>
      <dgm:spPr/>
    </dgm:pt>
    <dgm:pt modelId="{6F8E87AD-6705-4DDB-BAE4-8BE104CE6FAE}" type="pres">
      <dgm:prSet presAssocID="{6445B680-34EE-4AD1-831A-F2D48CB0496E}" presName="parallelogram4" presStyleLbl="alignNode1" presStyleIdx="31" presStyleCnt="35"/>
      <dgm:spPr/>
    </dgm:pt>
    <dgm:pt modelId="{92149F89-3D2C-47C8-BBAD-DBC6278BF6B0}" type="pres">
      <dgm:prSet presAssocID="{6445B680-34EE-4AD1-831A-F2D48CB0496E}" presName="parallelogram5" presStyleLbl="alignNode1" presStyleIdx="32" presStyleCnt="35"/>
      <dgm:spPr/>
    </dgm:pt>
    <dgm:pt modelId="{7E533817-35D5-461B-BB26-2C71511C36ED}" type="pres">
      <dgm:prSet presAssocID="{6445B680-34EE-4AD1-831A-F2D48CB0496E}" presName="parallelogram6" presStyleLbl="alignNode1" presStyleIdx="33" presStyleCnt="35"/>
      <dgm:spPr/>
    </dgm:pt>
    <dgm:pt modelId="{882C9571-973F-4067-A63D-49DBBBA0FB3C}" type="pres">
      <dgm:prSet presAssocID="{6445B680-34EE-4AD1-831A-F2D48CB0496E}" presName="parallelogram7" presStyleLbl="alignNode1" presStyleIdx="34" presStyleCnt="35"/>
      <dgm:spPr/>
    </dgm:pt>
  </dgm:ptLst>
  <dgm:cxnLst>
    <dgm:cxn modelId="{830EAE7C-617E-4325-9ACD-4208671E8D72}" srcId="{93AF1F48-6A10-4EBC-9C34-037CB20FCB55}" destId="{CDEBC5B1-27CC-4DCA-9AAB-1AB8089C40AD}" srcOrd="1" destOrd="0" parTransId="{A519C34B-CEC0-4D9A-B2C1-7BC3306974A6}" sibTransId="{D8084383-141F-4C1A-BC52-CAE584FFEF5D}"/>
    <dgm:cxn modelId="{BA55E3B1-210D-4AB5-A5FC-9B9D1467397E}" srcId="{93AF1F48-6A10-4EBC-9C34-037CB20FCB55}" destId="{0609A991-CCAC-4F02-9648-990ADF53F773}" srcOrd="0" destOrd="0" parTransId="{57291D8E-9E44-4C7E-A3FE-095A7BA75E06}" sibTransId="{8EF56712-DD3A-4B7D-B817-7DD848366469}"/>
    <dgm:cxn modelId="{A909BC01-27AB-47A8-9102-FE63A6C2CB1F}" type="presOf" srcId="{6445B680-34EE-4AD1-831A-F2D48CB0496E}" destId="{0C46FDC7-B3E7-4CE6-8EF8-AF4331A88C97}" srcOrd="0" destOrd="0" presId="urn:microsoft.com/office/officeart/2008/layout/VerticalAccentList"/>
    <dgm:cxn modelId="{DD8699C2-8E05-43BC-A8B1-37F734535812}" type="presOf" srcId="{93AF1F48-6A10-4EBC-9C34-037CB20FCB55}" destId="{B1D4B3AF-17DC-47FF-ADA0-E94BD5A74567}" srcOrd="0" destOrd="0" presId="urn:microsoft.com/office/officeart/2008/layout/VerticalAccentList"/>
    <dgm:cxn modelId="{5D3A79E9-A14F-4C7F-8AF8-F4F33A8873DB}" type="presOf" srcId="{839EF41C-747C-40A4-97CE-53F402BEDF49}" destId="{0826BF3D-0BCD-4700-B846-5A51591E1599}" srcOrd="0" destOrd="0" presId="urn:microsoft.com/office/officeart/2008/layout/VerticalAccentList"/>
    <dgm:cxn modelId="{70DDA058-600F-4B59-8493-C4424B3EEA0B}" srcId="{93AF1F48-6A10-4EBC-9C34-037CB20FCB55}" destId="{5099163A-3F34-41FC-B223-B0CDE7850019}" srcOrd="3" destOrd="0" parTransId="{32A66D0B-6DEA-428D-8E21-BF6623B33D0F}" sibTransId="{CE0862C6-46EE-4781-B175-9D0A974176B8}"/>
    <dgm:cxn modelId="{64735C91-ADA0-4773-9FCB-F8A2D100BF29}" type="presOf" srcId="{CDEBC5B1-27CC-4DCA-9AAB-1AB8089C40AD}" destId="{3CB16FEA-D2F4-4E35-9093-BD2E05AAB139}" srcOrd="0" destOrd="0" presId="urn:microsoft.com/office/officeart/2008/layout/VerticalAccentList"/>
    <dgm:cxn modelId="{D1A89A0A-4880-4E66-A619-32683DAEB0D9}" type="presOf" srcId="{0609A991-CCAC-4F02-9648-990ADF53F773}" destId="{459AEC42-AA5D-436B-90AC-A94495048430}" srcOrd="0" destOrd="0" presId="urn:microsoft.com/office/officeart/2008/layout/VerticalAccentList"/>
    <dgm:cxn modelId="{BA3820B3-56BC-4D7F-94A8-EEC7F6ECC749}" srcId="{93AF1F48-6A10-4EBC-9C34-037CB20FCB55}" destId="{839EF41C-747C-40A4-97CE-53F402BEDF49}" srcOrd="2" destOrd="0" parTransId="{A8E866E0-43B9-4A40-9069-EE6E8120024F}" sibTransId="{109E6356-25AA-45D4-A754-B3098DF8C995}"/>
    <dgm:cxn modelId="{39BB30EB-2F55-48DA-92DD-96924EDCBE56}" srcId="{93AF1F48-6A10-4EBC-9C34-037CB20FCB55}" destId="{6445B680-34EE-4AD1-831A-F2D48CB0496E}" srcOrd="4" destOrd="0" parTransId="{09F261DC-C54D-4659-BFFE-C3B549A11127}" sibTransId="{033CFA7B-1FA7-41F7-B38C-7D8C25EE4CBF}"/>
    <dgm:cxn modelId="{681D9F81-81CC-4B29-970D-B212C313504A}" type="presOf" srcId="{5099163A-3F34-41FC-B223-B0CDE7850019}" destId="{CACE5B17-F349-4DD2-9380-C3E60B8B4321}" srcOrd="0" destOrd="0" presId="urn:microsoft.com/office/officeart/2008/layout/VerticalAccentList"/>
    <dgm:cxn modelId="{D6047BF1-8965-4F2B-8656-3C5C0C2CA492}" type="presParOf" srcId="{B1D4B3AF-17DC-47FF-ADA0-E94BD5A74567}" destId="{6AC9EDD7-80FB-4283-941C-CD2C62FC0AEC}" srcOrd="0" destOrd="0" presId="urn:microsoft.com/office/officeart/2008/layout/VerticalAccentList"/>
    <dgm:cxn modelId="{14AB6E69-C484-46BE-8D98-B23FAD2C66BF}" type="presParOf" srcId="{6AC9EDD7-80FB-4283-941C-CD2C62FC0AEC}" destId="{459AEC42-AA5D-436B-90AC-A94495048430}" srcOrd="0" destOrd="0" presId="urn:microsoft.com/office/officeart/2008/layout/VerticalAccentList"/>
    <dgm:cxn modelId="{91B11649-519A-491B-AC5E-0284B8CFDB84}" type="presParOf" srcId="{B1D4B3AF-17DC-47FF-ADA0-E94BD5A74567}" destId="{3CAE360E-E6AF-4AD2-9F2F-9CCA21755951}" srcOrd="1" destOrd="0" presId="urn:microsoft.com/office/officeart/2008/layout/VerticalAccentList"/>
    <dgm:cxn modelId="{C8A6A968-74DC-4B36-A75A-A09110B196A8}" type="presParOf" srcId="{3CAE360E-E6AF-4AD2-9F2F-9CCA21755951}" destId="{FA67F65F-4AD2-409E-826D-BA25F7492890}" srcOrd="0" destOrd="0" presId="urn:microsoft.com/office/officeart/2008/layout/VerticalAccentList"/>
    <dgm:cxn modelId="{6004B4C6-1FED-45CB-854B-351FEB830F1F}" type="presParOf" srcId="{3CAE360E-E6AF-4AD2-9F2F-9CCA21755951}" destId="{12C2DD35-25EA-4D7D-91E2-E3E9FA3447D2}" srcOrd="1" destOrd="0" presId="urn:microsoft.com/office/officeart/2008/layout/VerticalAccentList"/>
    <dgm:cxn modelId="{5B48E720-9F33-4F5E-8698-51A3B58B5348}" type="presParOf" srcId="{3CAE360E-E6AF-4AD2-9F2F-9CCA21755951}" destId="{89D29C95-7E08-4ABD-8BF2-8F2BE35D61A4}" srcOrd="2" destOrd="0" presId="urn:microsoft.com/office/officeart/2008/layout/VerticalAccentList"/>
    <dgm:cxn modelId="{9807AF38-3F8E-4017-9D69-6C65A9BA8B26}" type="presParOf" srcId="{3CAE360E-E6AF-4AD2-9F2F-9CCA21755951}" destId="{04D0D33F-F49C-4856-A199-4C303AE12350}" srcOrd="3" destOrd="0" presId="urn:microsoft.com/office/officeart/2008/layout/VerticalAccentList"/>
    <dgm:cxn modelId="{D5E62F33-5E2B-4AE2-A33A-A591BC5294FB}" type="presParOf" srcId="{3CAE360E-E6AF-4AD2-9F2F-9CCA21755951}" destId="{9A4A073A-8CB2-4835-81EC-3AD174EA2978}" srcOrd="4" destOrd="0" presId="urn:microsoft.com/office/officeart/2008/layout/VerticalAccentList"/>
    <dgm:cxn modelId="{74FC8C7D-79E3-46DC-8A21-618C2451330B}" type="presParOf" srcId="{3CAE360E-E6AF-4AD2-9F2F-9CCA21755951}" destId="{76AEB7A6-6A05-4BF6-9C2F-D901E23CA7FA}" srcOrd="5" destOrd="0" presId="urn:microsoft.com/office/officeart/2008/layout/VerticalAccentList"/>
    <dgm:cxn modelId="{D18FD7F9-05DA-4FCF-9D7A-C6F67D3D50EC}" type="presParOf" srcId="{3CAE360E-E6AF-4AD2-9F2F-9CCA21755951}" destId="{ABC6F78C-4594-487B-8809-4032F916CAEB}" srcOrd="6" destOrd="0" presId="urn:microsoft.com/office/officeart/2008/layout/VerticalAccentList"/>
    <dgm:cxn modelId="{43FD5D97-8E1C-4D78-9BDA-E24A22710DFF}" type="presParOf" srcId="{B1D4B3AF-17DC-47FF-ADA0-E94BD5A74567}" destId="{5B015DBA-2DAF-42F5-88CD-C0F7D52C6DC8}" srcOrd="2" destOrd="0" presId="urn:microsoft.com/office/officeart/2008/layout/VerticalAccentList"/>
    <dgm:cxn modelId="{FED1615E-46DB-4497-A868-4C4149387E6A}" type="presParOf" srcId="{B1D4B3AF-17DC-47FF-ADA0-E94BD5A74567}" destId="{8CC11E31-50C5-4506-8A9E-0391040D966C}" srcOrd="3" destOrd="0" presId="urn:microsoft.com/office/officeart/2008/layout/VerticalAccentList"/>
    <dgm:cxn modelId="{5923AD0C-A929-47DB-8B3E-481E1A4EBE89}" type="presParOf" srcId="{8CC11E31-50C5-4506-8A9E-0391040D966C}" destId="{3CB16FEA-D2F4-4E35-9093-BD2E05AAB139}" srcOrd="0" destOrd="0" presId="urn:microsoft.com/office/officeart/2008/layout/VerticalAccentList"/>
    <dgm:cxn modelId="{B58DF850-17D6-40BF-A352-B365A50EE781}" type="presParOf" srcId="{B1D4B3AF-17DC-47FF-ADA0-E94BD5A74567}" destId="{1AEF2220-F199-44FD-95D8-E2D20E90EECC}" srcOrd="4" destOrd="0" presId="urn:microsoft.com/office/officeart/2008/layout/VerticalAccentList"/>
    <dgm:cxn modelId="{2E4A1E54-4CF9-4DD4-9CCB-FFE319C5B098}" type="presParOf" srcId="{1AEF2220-F199-44FD-95D8-E2D20E90EECC}" destId="{E2ACB9D8-C163-4525-A749-B624F9E2C5E1}" srcOrd="0" destOrd="0" presId="urn:microsoft.com/office/officeart/2008/layout/VerticalAccentList"/>
    <dgm:cxn modelId="{F208DB21-2C8D-4E44-971E-38146C1B0551}" type="presParOf" srcId="{1AEF2220-F199-44FD-95D8-E2D20E90EECC}" destId="{2BE3AC91-DEFF-4CA0-B2DE-E8E07875804F}" srcOrd="1" destOrd="0" presId="urn:microsoft.com/office/officeart/2008/layout/VerticalAccentList"/>
    <dgm:cxn modelId="{F7EBAC40-91B1-4EA7-A9C5-20763124C0D2}" type="presParOf" srcId="{1AEF2220-F199-44FD-95D8-E2D20E90EECC}" destId="{54A28680-F92B-4C99-A491-1808BBB70FF9}" srcOrd="2" destOrd="0" presId="urn:microsoft.com/office/officeart/2008/layout/VerticalAccentList"/>
    <dgm:cxn modelId="{790068AC-6DC9-4214-905B-56A4FA98534B}" type="presParOf" srcId="{1AEF2220-F199-44FD-95D8-E2D20E90EECC}" destId="{204A8C49-09E8-488C-AA75-E2B0F6170957}" srcOrd="3" destOrd="0" presId="urn:microsoft.com/office/officeart/2008/layout/VerticalAccentList"/>
    <dgm:cxn modelId="{A0E73D30-31CD-44E5-8D43-0076934BFB51}" type="presParOf" srcId="{1AEF2220-F199-44FD-95D8-E2D20E90EECC}" destId="{3A2318AA-1158-4574-AE28-6A51455C2D38}" srcOrd="4" destOrd="0" presId="urn:microsoft.com/office/officeart/2008/layout/VerticalAccentList"/>
    <dgm:cxn modelId="{D72865C6-99FD-4C4E-A2BF-7723DEF4331B}" type="presParOf" srcId="{1AEF2220-F199-44FD-95D8-E2D20E90EECC}" destId="{0CFD2FFE-97CE-4DAA-8595-FBFD990F4F21}" srcOrd="5" destOrd="0" presId="urn:microsoft.com/office/officeart/2008/layout/VerticalAccentList"/>
    <dgm:cxn modelId="{477C9DCD-9C02-4D82-8C27-782D7900906D}" type="presParOf" srcId="{1AEF2220-F199-44FD-95D8-E2D20E90EECC}" destId="{E12DA8F7-E94C-475B-BDEE-7A18D83C6D36}" srcOrd="6" destOrd="0" presId="urn:microsoft.com/office/officeart/2008/layout/VerticalAccentList"/>
    <dgm:cxn modelId="{62D910E4-1F9D-41AD-AAF0-E6D6ED6CF33B}" type="presParOf" srcId="{B1D4B3AF-17DC-47FF-ADA0-E94BD5A74567}" destId="{1F66B679-8321-4B01-9F36-89F1579D8372}" srcOrd="5" destOrd="0" presId="urn:microsoft.com/office/officeart/2008/layout/VerticalAccentList"/>
    <dgm:cxn modelId="{857C9DA8-EA82-4BD7-B965-67DAFF5CA55D}" type="presParOf" srcId="{B1D4B3AF-17DC-47FF-ADA0-E94BD5A74567}" destId="{6C6AD78C-1DBB-477A-BF76-54304D5D16ED}" srcOrd="6" destOrd="0" presId="urn:microsoft.com/office/officeart/2008/layout/VerticalAccentList"/>
    <dgm:cxn modelId="{D85F11A8-E42B-41F2-A1ED-81D0323C45A4}" type="presParOf" srcId="{6C6AD78C-1DBB-477A-BF76-54304D5D16ED}" destId="{0826BF3D-0BCD-4700-B846-5A51591E1599}" srcOrd="0" destOrd="0" presId="urn:microsoft.com/office/officeart/2008/layout/VerticalAccentList"/>
    <dgm:cxn modelId="{6A83D2B8-FD26-44BC-BFB4-2DC3777FE99F}" type="presParOf" srcId="{B1D4B3AF-17DC-47FF-ADA0-E94BD5A74567}" destId="{F53BE3C6-9F1E-40A1-B150-0389728ECD23}" srcOrd="7" destOrd="0" presId="urn:microsoft.com/office/officeart/2008/layout/VerticalAccentList"/>
    <dgm:cxn modelId="{0ED79E84-0209-42B0-AB34-4838442BEB94}" type="presParOf" srcId="{F53BE3C6-9F1E-40A1-B150-0389728ECD23}" destId="{8B0CF9EB-1BE1-40E9-89DC-0A000AC0A140}" srcOrd="0" destOrd="0" presId="urn:microsoft.com/office/officeart/2008/layout/VerticalAccentList"/>
    <dgm:cxn modelId="{D36C46AF-4167-4551-8048-ED8A254B0871}" type="presParOf" srcId="{F53BE3C6-9F1E-40A1-B150-0389728ECD23}" destId="{ADE630EE-1679-4DFE-9FCF-A16CD814A858}" srcOrd="1" destOrd="0" presId="urn:microsoft.com/office/officeart/2008/layout/VerticalAccentList"/>
    <dgm:cxn modelId="{062525FD-EE48-4D1E-9DAE-75CFE34E17F1}" type="presParOf" srcId="{F53BE3C6-9F1E-40A1-B150-0389728ECD23}" destId="{3A54504B-1DE4-4AFC-80CE-6DF3697B4C03}" srcOrd="2" destOrd="0" presId="urn:microsoft.com/office/officeart/2008/layout/VerticalAccentList"/>
    <dgm:cxn modelId="{E1DD0BB3-7B44-4F7D-9740-E2C0B4E892A8}" type="presParOf" srcId="{F53BE3C6-9F1E-40A1-B150-0389728ECD23}" destId="{681129C7-3874-4072-B0CE-E959C4885BE1}" srcOrd="3" destOrd="0" presId="urn:microsoft.com/office/officeart/2008/layout/VerticalAccentList"/>
    <dgm:cxn modelId="{4CFBB8E7-0A71-4C62-9FC3-68F3BB73EFAF}" type="presParOf" srcId="{F53BE3C6-9F1E-40A1-B150-0389728ECD23}" destId="{4FEBA568-2A41-48C9-8E74-C4FD9A10CE68}" srcOrd="4" destOrd="0" presId="urn:microsoft.com/office/officeart/2008/layout/VerticalAccentList"/>
    <dgm:cxn modelId="{772AFD6F-B96F-40BF-8ECF-91DD506A4F93}" type="presParOf" srcId="{F53BE3C6-9F1E-40A1-B150-0389728ECD23}" destId="{22680D1B-0A4E-4EAA-971F-1EB8C6F9D0B4}" srcOrd="5" destOrd="0" presId="urn:microsoft.com/office/officeart/2008/layout/VerticalAccentList"/>
    <dgm:cxn modelId="{795822A0-6E8F-49F9-8A08-46937911A876}" type="presParOf" srcId="{F53BE3C6-9F1E-40A1-B150-0389728ECD23}" destId="{637B5E9B-92AB-4FE7-AEB0-915948F89D66}" srcOrd="6" destOrd="0" presId="urn:microsoft.com/office/officeart/2008/layout/VerticalAccentList"/>
    <dgm:cxn modelId="{39F4B8FC-04A1-4DF8-92D0-4351F85444A2}" type="presParOf" srcId="{B1D4B3AF-17DC-47FF-ADA0-E94BD5A74567}" destId="{1910C058-5B53-4BF0-AE29-164C88A99FDA}" srcOrd="8" destOrd="0" presId="urn:microsoft.com/office/officeart/2008/layout/VerticalAccentList"/>
    <dgm:cxn modelId="{E368669B-6666-4F1B-B25F-2626CCE78563}" type="presParOf" srcId="{B1D4B3AF-17DC-47FF-ADA0-E94BD5A74567}" destId="{725AF7AF-434B-4B4B-9020-098B27DB513A}" srcOrd="9" destOrd="0" presId="urn:microsoft.com/office/officeart/2008/layout/VerticalAccentList"/>
    <dgm:cxn modelId="{631B487D-056D-4D99-BCD2-79760912C73A}" type="presParOf" srcId="{725AF7AF-434B-4B4B-9020-098B27DB513A}" destId="{CACE5B17-F349-4DD2-9380-C3E60B8B4321}" srcOrd="0" destOrd="0" presId="urn:microsoft.com/office/officeart/2008/layout/VerticalAccentList"/>
    <dgm:cxn modelId="{A2CE4671-422A-4F4A-8A18-8D86F64B0F47}" type="presParOf" srcId="{B1D4B3AF-17DC-47FF-ADA0-E94BD5A74567}" destId="{3B2BABC5-419F-4284-8EE0-DBB8527E2E86}" srcOrd="10" destOrd="0" presId="urn:microsoft.com/office/officeart/2008/layout/VerticalAccentList"/>
    <dgm:cxn modelId="{4E9C5610-2F6F-412F-965B-BA7F7FEEEC52}" type="presParOf" srcId="{3B2BABC5-419F-4284-8EE0-DBB8527E2E86}" destId="{CFDCBD71-D39F-4E9B-A57C-C3B29B006D41}" srcOrd="0" destOrd="0" presId="urn:microsoft.com/office/officeart/2008/layout/VerticalAccentList"/>
    <dgm:cxn modelId="{9A4AA0B5-76C1-4363-8D69-CF0BC5A956F8}" type="presParOf" srcId="{3B2BABC5-419F-4284-8EE0-DBB8527E2E86}" destId="{86A31CBD-80E0-475A-8583-01A69505C411}" srcOrd="1" destOrd="0" presId="urn:microsoft.com/office/officeart/2008/layout/VerticalAccentList"/>
    <dgm:cxn modelId="{80448C4B-F2DB-41DE-A854-086F4313C5AA}" type="presParOf" srcId="{3B2BABC5-419F-4284-8EE0-DBB8527E2E86}" destId="{637D132D-9803-43FA-9A1E-BCC154B64948}" srcOrd="2" destOrd="0" presId="urn:microsoft.com/office/officeart/2008/layout/VerticalAccentList"/>
    <dgm:cxn modelId="{63FD3CE8-2AAA-4A3E-8C64-B76AB4C4960B}" type="presParOf" srcId="{3B2BABC5-419F-4284-8EE0-DBB8527E2E86}" destId="{0DD22665-B483-4CCD-8FE1-59EC6210FBA3}" srcOrd="3" destOrd="0" presId="urn:microsoft.com/office/officeart/2008/layout/VerticalAccentList"/>
    <dgm:cxn modelId="{8A8A8D49-C27F-481A-A415-B0575958B52A}" type="presParOf" srcId="{3B2BABC5-419F-4284-8EE0-DBB8527E2E86}" destId="{E60B659A-FF5B-45DE-9625-D594B9383CDD}" srcOrd="4" destOrd="0" presId="urn:microsoft.com/office/officeart/2008/layout/VerticalAccentList"/>
    <dgm:cxn modelId="{225C95A2-B10B-4238-B602-8D472D326F15}" type="presParOf" srcId="{3B2BABC5-419F-4284-8EE0-DBB8527E2E86}" destId="{91DF0F1D-ADC8-4A22-9A06-5918E17A5FA7}" srcOrd="5" destOrd="0" presId="urn:microsoft.com/office/officeart/2008/layout/VerticalAccentList"/>
    <dgm:cxn modelId="{25631714-17CB-45FA-839E-43827E7E398C}" type="presParOf" srcId="{3B2BABC5-419F-4284-8EE0-DBB8527E2E86}" destId="{523A70B6-FBEF-49BA-A41D-8E4447019D5E}" srcOrd="6" destOrd="0" presId="urn:microsoft.com/office/officeart/2008/layout/VerticalAccentList"/>
    <dgm:cxn modelId="{BB395AB4-15AF-4F3B-973D-745747F97475}" type="presParOf" srcId="{B1D4B3AF-17DC-47FF-ADA0-E94BD5A74567}" destId="{4D45EBED-1388-455E-AA27-1137148F3931}" srcOrd="11" destOrd="0" presId="urn:microsoft.com/office/officeart/2008/layout/VerticalAccentList"/>
    <dgm:cxn modelId="{7E0F6ABC-3BB6-4824-8B44-7BB8759C6225}" type="presParOf" srcId="{B1D4B3AF-17DC-47FF-ADA0-E94BD5A74567}" destId="{7D22DA78-68DC-4128-8C31-3152D0C244D2}" srcOrd="12" destOrd="0" presId="urn:microsoft.com/office/officeart/2008/layout/VerticalAccentList"/>
    <dgm:cxn modelId="{4C1B8E54-2C34-4BEF-9639-1492BD50CE9B}" type="presParOf" srcId="{7D22DA78-68DC-4128-8C31-3152D0C244D2}" destId="{0C46FDC7-B3E7-4CE6-8EF8-AF4331A88C97}" srcOrd="0" destOrd="0" presId="urn:microsoft.com/office/officeart/2008/layout/VerticalAccentList"/>
    <dgm:cxn modelId="{4DC73190-CFA1-461C-99F1-A7E5E133ECD6}" type="presParOf" srcId="{B1D4B3AF-17DC-47FF-ADA0-E94BD5A74567}" destId="{49859621-1A0B-496C-986F-EDF02A09435E}" srcOrd="13" destOrd="0" presId="urn:microsoft.com/office/officeart/2008/layout/VerticalAccentList"/>
    <dgm:cxn modelId="{40AB5980-3A5B-4677-BA02-EEE48E9A487E}" type="presParOf" srcId="{49859621-1A0B-496C-986F-EDF02A09435E}" destId="{26F32DBE-F311-4E33-8B34-8D04EDD145C4}" srcOrd="0" destOrd="0" presId="urn:microsoft.com/office/officeart/2008/layout/VerticalAccentList"/>
    <dgm:cxn modelId="{A36D9B94-B278-47BF-9EF8-FE4761B9A6B1}" type="presParOf" srcId="{49859621-1A0B-496C-986F-EDF02A09435E}" destId="{DE6934DC-297B-4993-B7FF-FD9521076CCE}" srcOrd="1" destOrd="0" presId="urn:microsoft.com/office/officeart/2008/layout/VerticalAccentList"/>
    <dgm:cxn modelId="{D3E60296-ACAB-4BF8-AAC5-0A9E8B0EBB23}" type="presParOf" srcId="{49859621-1A0B-496C-986F-EDF02A09435E}" destId="{6958322D-3E24-4A57-8A7D-DE0EF65A6D61}" srcOrd="2" destOrd="0" presId="urn:microsoft.com/office/officeart/2008/layout/VerticalAccentList"/>
    <dgm:cxn modelId="{DF07852A-AC35-4C1D-AFF0-2A04DC239DF6}" type="presParOf" srcId="{49859621-1A0B-496C-986F-EDF02A09435E}" destId="{6F8E87AD-6705-4DDB-BAE4-8BE104CE6FAE}" srcOrd="3" destOrd="0" presId="urn:microsoft.com/office/officeart/2008/layout/VerticalAccentList"/>
    <dgm:cxn modelId="{8DA2DA41-2C7A-4BAD-AF07-AB8CB631FB0F}" type="presParOf" srcId="{49859621-1A0B-496C-986F-EDF02A09435E}" destId="{92149F89-3D2C-47C8-BBAD-DBC6278BF6B0}" srcOrd="4" destOrd="0" presId="urn:microsoft.com/office/officeart/2008/layout/VerticalAccentList"/>
    <dgm:cxn modelId="{ABC4822F-0BB1-421F-86BA-810BDFB0F2C7}" type="presParOf" srcId="{49859621-1A0B-496C-986F-EDF02A09435E}" destId="{7E533817-35D5-461B-BB26-2C71511C36ED}" srcOrd="5" destOrd="0" presId="urn:microsoft.com/office/officeart/2008/layout/VerticalAccentList"/>
    <dgm:cxn modelId="{6C500825-B0BF-4CE8-B603-315972B4E04F}" type="presParOf" srcId="{49859621-1A0B-496C-986F-EDF02A09435E}" destId="{882C9571-973F-4067-A63D-49DBBBA0FB3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F1F48-6A10-4EBC-9C34-037CB20FCB5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5B680-34EE-4AD1-831A-F2D48CB0496E}">
      <dgm:prSet phldrT="[Text]" custT="1"/>
      <dgm:spPr/>
      <dgm:t>
        <a:bodyPr/>
        <a:lstStyle/>
        <a:p>
          <a:r>
            <a:rPr lang="en-US" sz="1600" b="1" dirty="0" smtClean="0"/>
            <a:t>Optimum-path Forest Classifier to detect</a:t>
          </a:r>
          <a:endParaRPr lang="en-US" sz="1600" b="1" dirty="0"/>
        </a:p>
      </dgm:t>
    </dgm:pt>
    <dgm:pt modelId="{09F261DC-C54D-4659-BFFE-C3B549A11127}" type="parTrans" cxnId="{39BB30EB-2F55-48DA-92DD-96924EDCBE56}">
      <dgm:prSet/>
      <dgm:spPr/>
      <dgm:t>
        <a:bodyPr/>
        <a:lstStyle/>
        <a:p>
          <a:endParaRPr lang="en-US"/>
        </a:p>
      </dgm:t>
    </dgm:pt>
    <dgm:pt modelId="{033CFA7B-1FA7-41F7-B38C-7D8C25EE4CBF}" type="sibTrans" cxnId="{39BB30EB-2F55-48DA-92DD-96924EDCBE56}">
      <dgm:prSet/>
      <dgm:spPr/>
      <dgm:t>
        <a:bodyPr/>
        <a:lstStyle/>
        <a:p>
          <a:endParaRPr lang="en-US"/>
        </a:p>
      </dgm:t>
    </dgm:pt>
    <dgm:pt modelId="{0609A991-CCAC-4F02-9648-990ADF53F773}">
      <dgm:prSet phldrT="[Text]" custT="1"/>
      <dgm:spPr/>
      <dgm:t>
        <a:bodyPr/>
        <a:lstStyle/>
        <a:p>
          <a:r>
            <a:rPr lang="en-US" sz="1400" b="1" dirty="0" smtClean="0"/>
            <a:t>Feature selection method based on the fuzzy entropy measure and used similarity classifiers</a:t>
          </a:r>
          <a:endParaRPr lang="en-US" sz="1400" b="1" dirty="0"/>
        </a:p>
      </dgm:t>
    </dgm:pt>
    <dgm:pt modelId="{57291D8E-9E44-4C7E-A3FE-095A7BA75E06}" type="parTrans" cxnId="{BA55E3B1-210D-4AB5-A5FC-9B9D1467397E}">
      <dgm:prSet/>
      <dgm:spPr/>
      <dgm:t>
        <a:bodyPr/>
        <a:lstStyle/>
        <a:p>
          <a:endParaRPr lang="en-US"/>
        </a:p>
      </dgm:t>
    </dgm:pt>
    <dgm:pt modelId="{8EF56712-DD3A-4B7D-B817-7DD848366469}" type="sibTrans" cxnId="{BA55E3B1-210D-4AB5-A5FC-9B9D1467397E}">
      <dgm:prSet/>
      <dgm:spPr/>
      <dgm:t>
        <a:bodyPr/>
        <a:lstStyle/>
        <a:p>
          <a:endParaRPr lang="en-US"/>
        </a:p>
      </dgm:t>
    </dgm:pt>
    <dgm:pt modelId="{060F8CF4-48C9-4D37-AB3E-DD78E4D95EDD}">
      <dgm:prSet phldrT="[Text]" custT="1"/>
      <dgm:spPr/>
      <dgm:t>
        <a:bodyPr/>
        <a:lstStyle/>
        <a:p>
          <a:r>
            <a:rPr lang="en-US" sz="1600" b="1" dirty="0" smtClean="0"/>
            <a:t>Parallel feed-forward neural network</a:t>
          </a:r>
          <a:endParaRPr lang="en-US" sz="1600" b="1" dirty="0"/>
        </a:p>
      </dgm:t>
    </dgm:pt>
    <dgm:pt modelId="{38D61174-9D5F-467B-BA03-14A40E708812}" type="parTrans" cxnId="{22EACD10-5C10-4C4F-9C2E-9DAAF9BD3808}">
      <dgm:prSet/>
      <dgm:spPr/>
      <dgm:t>
        <a:bodyPr/>
        <a:lstStyle/>
        <a:p>
          <a:endParaRPr lang="en-US"/>
        </a:p>
      </dgm:t>
    </dgm:pt>
    <dgm:pt modelId="{8382FE10-5D35-4475-B004-E0225756BF1A}" type="sibTrans" cxnId="{22EACD10-5C10-4C4F-9C2E-9DAAF9BD3808}">
      <dgm:prSet/>
      <dgm:spPr/>
      <dgm:t>
        <a:bodyPr/>
        <a:lstStyle/>
        <a:p>
          <a:endParaRPr lang="en-US"/>
        </a:p>
      </dgm:t>
    </dgm:pt>
    <dgm:pt modelId="{43D5C2B2-8C98-4475-9839-4EAD7668200D}">
      <dgm:prSet phldrT="[Text]" custT="1"/>
      <dgm:spPr/>
      <dgm:t>
        <a:bodyPr/>
        <a:lstStyle/>
        <a:p>
          <a:r>
            <a:rPr lang="en-US" sz="1600" b="1" dirty="0" smtClean="0"/>
            <a:t>Adaptive </a:t>
          </a:r>
          <a:r>
            <a:rPr lang="en-US" sz="1600" b="1" dirty="0" err="1" smtClean="0"/>
            <a:t>Neuro</a:t>
          </a:r>
          <a:r>
            <a:rPr lang="en-US" sz="1600" b="1" dirty="0" smtClean="0"/>
            <a:t>-Fuzzy Inference system (ANFIS)</a:t>
          </a:r>
          <a:endParaRPr lang="en-US" sz="1600" b="1" dirty="0"/>
        </a:p>
      </dgm:t>
    </dgm:pt>
    <dgm:pt modelId="{A963A96F-E021-4E70-BD94-74AE462A9452}" type="parTrans" cxnId="{86CE5A39-04A0-40FF-A441-8579CFA03AB9}">
      <dgm:prSet/>
      <dgm:spPr/>
      <dgm:t>
        <a:bodyPr/>
        <a:lstStyle/>
        <a:p>
          <a:endParaRPr lang="en-US"/>
        </a:p>
      </dgm:t>
    </dgm:pt>
    <dgm:pt modelId="{4648390D-7086-4632-AC59-13EBE3E78CF8}" type="sibTrans" cxnId="{86CE5A39-04A0-40FF-A441-8579CFA03AB9}">
      <dgm:prSet/>
      <dgm:spPr/>
      <dgm:t>
        <a:bodyPr/>
        <a:lstStyle/>
        <a:p>
          <a:endParaRPr lang="en-US"/>
        </a:p>
      </dgm:t>
    </dgm:pt>
    <dgm:pt modelId="{B1D4B3AF-17DC-47FF-ADA0-E94BD5A74567}" type="pres">
      <dgm:prSet presAssocID="{93AF1F48-6A10-4EBC-9C34-037CB20FCB5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AC9EDD7-80FB-4283-941C-CD2C62FC0AEC}" type="pres">
      <dgm:prSet presAssocID="{0609A991-CCAC-4F02-9648-990ADF53F773}" presName="parenttextcomposite" presStyleCnt="0"/>
      <dgm:spPr/>
    </dgm:pt>
    <dgm:pt modelId="{459AEC42-AA5D-436B-90AC-A94495048430}" type="pres">
      <dgm:prSet presAssocID="{0609A991-CCAC-4F02-9648-990ADF53F773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E360E-E6AF-4AD2-9F2F-9CCA21755951}" type="pres">
      <dgm:prSet presAssocID="{0609A991-CCAC-4F02-9648-990ADF53F773}" presName="parallelogramComposite" presStyleCnt="0"/>
      <dgm:spPr/>
    </dgm:pt>
    <dgm:pt modelId="{FA67F65F-4AD2-409E-826D-BA25F7492890}" type="pres">
      <dgm:prSet presAssocID="{0609A991-CCAC-4F02-9648-990ADF53F773}" presName="parallelogram1" presStyleLbl="alignNode1" presStyleIdx="0" presStyleCnt="28"/>
      <dgm:spPr/>
    </dgm:pt>
    <dgm:pt modelId="{12C2DD35-25EA-4D7D-91E2-E3E9FA3447D2}" type="pres">
      <dgm:prSet presAssocID="{0609A991-CCAC-4F02-9648-990ADF53F773}" presName="parallelogram2" presStyleLbl="alignNode1" presStyleIdx="1" presStyleCnt="28"/>
      <dgm:spPr/>
    </dgm:pt>
    <dgm:pt modelId="{89D29C95-7E08-4ABD-8BF2-8F2BE35D61A4}" type="pres">
      <dgm:prSet presAssocID="{0609A991-CCAC-4F02-9648-990ADF53F773}" presName="parallelogram3" presStyleLbl="alignNode1" presStyleIdx="2" presStyleCnt="28"/>
      <dgm:spPr/>
    </dgm:pt>
    <dgm:pt modelId="{04D0D33F-F49C-4856-A199-4C303AE12350}" type="pres">
      <dgm:prSet presAssocID="{0609A991-CCAC-4F02-9648-990ADF53F773}" presName="parallelogram4" presStyleLbl="alignNode1" presStyleIdx="3" presStyleCnt="28"/>
      <dgm:spPr/>
    </dgm:pt>
    <dgm:pt modelId="{9A4A073A-8CB2-4835-81EC-3AD174EA2978}" type="pres">
      <dgm:prSet presAssocID="{0609A991-CCAC-4F02-9648-990ADF53F773}" presName="parallelogram5" presStyleLbl="alignNode1" presStyleIdx="4" presStyleCnt="28"/>
      <dgm:spPr/>
    </dgm:pt>
    <dgm:pt modelId="{76AEB7A6-6A05-4BF6-9C2F-D901E23CA7FA}" type="pres">
      <dgm:prSet presAssocID="{0609A991-CCAC-4F02-9648-990ADF53F773}" presName="parallelogram6" presStyleLbl="alignNode1" presStyleIdx="5" presStyleCnt="28"/>
      <dgm:spPr/>
    </dgm:pt>
    <dgm:pt modelId="{ABC6F78C-4594-487B-8809-4032F916CAEB}" type="pres">
      <dgm:prSet presAssocID="{0609A991-CCAC-4F02-9648-990ADF53F773}" presName="parallelogram7" presStyleLbl="alignNode1" presStyleIdx="6" presStyleCnt="28"/>
      <dgm:spPr/>
    </dgm:pt>
    <dgm:pt modelId="{5B015DBA-2DAF-42F5-88CD-C0F7D52C6DC8}" type="pres">
      <dgm:prSet presAssocID="{8EF56712-DD3A-4B7D-B817-7DD848366469}" presName="sibTrans" presStyleCnt="0"/>
      <dgm:spPr/>
    </dgm:pt>
    <dgm:pt modelId="{7D22DA78-68DC-4128-8C31-3152D0C244D2}" type="pres">
      <dgm:prSet presAssocID="{6445B680-34EE-4AD1-831A-F2D48CB0496E}" presName="parenttextcomposite" presStyleCnt="0"/>
      <dgm:spPr/>
    </dgm:pt>
    <dgm:pt modelId="{0C46FDC7-B3E7-4CE6-8EF8-AF4331A88C97}" type="pres">
      <dgm:prSet presAssocID="{6445B680-34EE-4AD1-831A-F2D48CB0496E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59621-1A0B-496C-986F-EDF02A09435E}" type="pres">
      <dgm:prSet presAssocID="{6445B680-34EE-4AD1-831A-F2D48CB0496E}" presName="parallelogramComposite" presStyleCnt="0"/>
      <dgm:spPr/>
    </dgm:pt>
    <dgm:pt modelId="{26F32DBE-F311-4E33-8B34-8D04EDD145C4}" type="pres">
      <dgm:prSet presAssocID="{6445B680-34EE-4AD1-831A-F2D48CB0496E}" presName="parallelogram1" presStyleLbl="alignNode1" presStyleIdx="7" presStyleCnt="28"/>
      <dgm:spPr/>
    </dgm:pt>
    <dgm:pt modelId="{DE6934DC-297B-4993-B7FF-FD9521076CCE}" type="pres">
      <dgm:prSet presAssocID="{6445B680-34EE-4AD1-831A-F2D48CB0496E}" presName="parallelogram2" presStyleLbl="alignNode1" presStyleIdx="8" presStyleCnt="28"/>
      <dgm:spPr/>
    </dgm:pt>
    <dgm:pt modelId="{6958322D-3E24-4A57-8A7D-DE0EF65A6D61}" type="pres">
      <dgm:prSet presAssocID="{6445B680-34EE-4AD1-831A-F2D48CB0496E}" presName="parallelogram3" presStyleLbl="alignNode1" presStyleIdx="9" presStyleCnt="28"/>
      <dgm:spPr/>
    </dgm:pt>
    <dgm:pt modelId="{6F8E87AD-6705-4DDB-BAE4-8BE104CE6FAE}" type="pres">
      <dgm:prSet presAssocID="{6445B680-34EE-4AD1-831A-F2D48CB0496E}" presName="parallelogram4" presStyleLbl="alignNode1" presStyleIdx="10" presStyleCnt="28"/>
      <dgm:spPr/>
    </dgm:pt>
    <dgm:pt modelId="{92149F89-3D2C-47C8-BBAD-DBC6278BF6B0}" type="pres">
      <dgm:prSet presAssocID="{6445B680-34EE-4AD1-831A-F2D48CB0496E}" presName="parallelogram5" presStyleLbl="alignNode1" presStyleIdx="11" presStyleCnt="28"/>
      <dgm:spPr/>
    </dgm:pt>
    <dgm:pt modelId="{7E533817-35D5-461B-BB26-2C71511C36ED}" type="pres">
      <dgm:prSet presAssocID="{6445B680-34EE-4AD1-831A-F2D48CB0496E}" presName="parallelogram6" presStyleLbl="alignNode1" presStyleIdx="12" presStyleCnt="28"/>
      <dgm:spPr/>
    </dgm:pt>
    <dgm:pt modelId="{882C9571-973F-4067-A63D-49DBBBA0FB3C}" type="pres">
      <dgm:prSet presAssocID="{6445B680-34EE-4AD1-831A-F2D48CB0496E}" presName="parallelogram7" presStyleLbl="alignNode1" presStyleIdx="13" presStyleCnt="28"/>
      <dgm:spPr/>
    </dgm:pt>
    <dgm:pt modelId="{877B971D-5A3F-433C-8692-EA292220B4D5}" type="pres">
      <dgm:prSet presAssocID="{033CFA7B-1FA7-41F7-B38C-7D8C25EE4CBF}" presName="sibTrans" presStyleCnt="0"/>
      <dgm:spPr/>
    </dgm:pt>
    <dgm:pt modelId="{B68C7C58-F932-4E43-8047-F87B2F932E10}" type="pres">
      <dgm:prSet presAssocID="{060F8CF4-48C9-4D37-AB3E-DD78E4D95EDD}" presName="parenttextcomposite" presStyleCnt="0"/>
      <dgm:spPr/>
    </dgm:pt>
    <dgm:pt modelId="{97E8B30A-51F7-4795-A5F0-C77434AB35E7}" type="pres">
      <dgm:prSet presAssocID="{060F8CF4-48C9-4D37-AB3E-DD78E4D95EDD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71160-C980-4E25-9B74-FBFD2217A3C3}" type="pres">
      <dgm:prSet presAssocID="{060F8CF4-48C9-4D37-AB3E-DD78E4D95EDD}" presName="parallelogramComposite" presStyleCnt="0"/>
      <dgm:spPr/>
    </dgm:pt>
    <dgm:pt modelId="{EF892A28-0404-448D-8FD4-DDC411A5EE78}" type="pres">
      <dgm:prSet presAssocID="{060F8CF4-48C9-4D37-AB3E-DD78E4D95EDD}" presName="parallelogram1" presStyleLbl="alignNode1" presStyleIdx="14" presStyleCnt="28"/>
      <dgm:spPr/>
    </dgm:pt>
    <dgm:pt modelId="{B9AA74C3-98B9-4A21-9CDC-D9EEB58E5B75}" type="pres">
      <dgm:prSet presAssocID="{060F8CF4-48C9-4D37-AB3E-DD78E4D95EDD}" presName="parallelogram2" presStyleLbl="alignNode1" presStyleIdx="15" presStyleCnt="28"/>
      <dgm:spPr/>
    </dgm:pt>
    <dgm:pt modelId="{A7C80383-4495-48CD-A586-89A4E49F5DFC}" type="pres">
      <dgm:prSet presAssocID="{060F8CF4-48C9-4D37-AB3E-DD78E4D95EDD}" presName="parallelogram3" presStyleLbl="alignNode1" presStyleIdx="16" presStyleCnt="28"/>
      <dgm:spPr/>
    </dgm:pt>
    <dgm:pt modelId="{458C6946-4CF3-48C9-9E33-A0DF657E1696}" type="pres">
      <dgm:prSet presAssocID="{060F8CF4-48C9-4D37-AB3E-DD78E4D95EDD}" presName="parallelogram4" presStyleLbl="alignNode1" presStyleIdx="17" presStyleCnt="28"/>
      <dgm:spPr/>
    </dgm:pt>
    <dgm:pt modelId="{003EE796-5E5F-4C98-92D0-3E027DEDF32D}" type="pres">
      <dgm:prSet presAssocID="{060F8CF4-48C9-4D37-AB3E-DD78E4D95EDD}" presName="parallelogram5" presStyleLbl="alignNode1" presStyleIdx="18" presStyleCnt="28"/>
      <dgm:spPr/>
    </dgm:pt>
    <dgm:pt modelId="{DE58B72C-A2C0-4F66-BAD9-D138329FC464}" type="pres">
      <dgm:prSet presAssocID="{060F8CF4-48C9-4D37-AB3E-DD78E4D95EDD}" presName="parallelogram6" presStyleLbl="alignNode1" presStyleIdx="19" presStyleCnt="28"/>
      <dgm:spPr/>
    </dgm:pt>
    <dgm:pt modelId="{E928C7D2-8FDE-4EC1-8DB2-983C9990A267}" type="pres">
      <dgm:prSet presAssocID="{060F8CF4-48C9-4D37-AB3E-DD78E4D95EDD}" presName="parallelogram7" presStyleLbl="alignNode1" presStyleIdx="20" presStyleCnt="28"/>
      <dgm:spPr/>
    </dgm:pt>
    <dgm:pt modelId="{DDC79A50-34CA-4407-9BBD-1A2AC0B439D2}" type="pres">
      <dgm:prSet presAssocID="{8382FE10-5D35-4475-B004-E0225756BF1A}" presName="sibTrans" presStyleCnt="0"/>
      <dgm:spPr/>
    </dgm:pt>
    <dgm:pt modelId="{9A03E72E-56E4-48FC-93B6-94282889CE08}" type="pres">
      <dgm:prSet presAssocID="{43D5C2B2-8C98-4475-9839-4EAD7668200D}" presName="parenttextcomposite" presStyleCnt="0"/>
      <dgm:spPr/>
    </dgm:pt>
    <dgm:pt modelId="{6F516B15-855B-4EE6-8A7B-7BCAA6434ADF}" type="pres">
      <dgm:prSet presAssocID="{43D5C2B2-8C98-4475-9839-4EAD7668200D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828E8-38B3-4F02-810F-B61D1A4AA59B}" type="pres">
      <dgm:prSet presAssocID="{43D5C2B2-8C98-4475-9839-4EAD7668200D}" presName="parallelogramComposite" presStyleCnt="0"/>
      <dgm:spPr/>
    </dgm:pt>
    <dgm:pt modelId="{FB024CFF-C9F3-4B39-A8E8-1F148E64BE31}" type="pres">
      <dgm:prSet presAssocID="{43D5C2B2-8C98-4475-9839-4EAD7668200D}" presName="parallelogram1" presStyleLbl="alignNode1" presStyleIdx="21" presStyleCnt="28"/>
      <dgm:spPr/>
    </dgm:pt>
    <dgm:pt modelId="{1CCD689A-2E97-40F1-B5BB-73A600A7AF7C}" type="pres">
      <dgm:prSet presAssocID="{43D5C2B2-8C98-4475-9839-4EAD7668200D}" presName="parallelogram2" presStyleLbl="alignNode1" presStyleIdx="22" presStyleCnt="28"/>
      <dgm:spPr/>
    </dgm:pt>
    <dgm:pt modelId="{32946132-AC8B-4877-BAC3-B4F6F383605B}" type="pres">
      <dgm:prSet presAssocID="{43D5C2B2-8C98-4475-9839-4EAD7668200D}" presName="parallelogram3" presStyleLbl="alignNode1" presStyleIdx="23" presStyleCnt="28"/>
      <dgm:spPr/>
    </dgm:pt>
    <dgm:pt modelId="{CF2EE272-3A4F-41D8-AFD5-E04C8EFA3F6C}" type="pres">
      <dgm:prSet presAssocID="{43D5C2B2-8C98-4475-9839-4EAD7668200D}" presName="parallelogram4" presStyleLbl="alignNode1" presStyleIdx="24" presStyleCnt="28"/>
      <dgm:spPr/>
    </dgm:pt>
    <dgm:pt modelId="{818E6035-84B8-41CB-8AC8-B7BC2A89E63C}" type="pres">
      <dgm:prSet presAssocID="{43D5C2B2-8C98-4475-9839-4EAD7668200D}" presName="parallelogram5" presStyleLbl="alignNode1" presStyleIdx="25" presStyleCnt="28"/>
      <dgm:spPr/>
    </dgm:pt>
    <dgm:pt modelId="{140EFB3D-2902-426E-A4E6-D61BAA2E13E4}" type="pres">
      <dgm:prSet presAssocID="{43D5C2B2-8C98-4475-9839-4EAD7668200D}" presName="parallelogram6" presStyleLbl="alignNode1" presStyleIdx="26" presStyleCnt="28"/>
      <dgm:spPr/>
    </dgm:pt>
    <dgm:pt modelId="{99C702FD-58AE-4498-8C3B-8F9C3691FF58}" type="pres">
      <dgm:prSet presAssocID="{43D5C2B2-8C98-4475-9839-4EAD7668200D}" presName="parallelogram7" presStyleLbl="alignNode1" presStyleIdx="27" presStyleCnt="28"/>
      <dgm:spPr/>
    </dgm:pt>
  </dgm:ptLst>
  <dgm:cxnLst>
    <dgm:cxn modelId="{22EACD10-5C10-4C4F-9C2E-9DAAF9BD3808}" srcId="{93AF1F48-6A10-4EBC-9C34-037CB20FCB55}" destId="{060F8CF4-48C9-4D37-AB3E-DD78E4D95EDD}" srcOrd="2" destOrd="0" parTransId="{38D61174-9D5F-467B-BA03-14A40E708812}" sibTransId="{8382FE10-5D35-4475-B004-E0225756BF1A}"/>
    <dgm:cxn modelId="{2CBBADAF-DA44-4762-A801-2842D1CECC18}" type="presOf" srcId="{6445B680-34EE-4AD1-831A-F2D48CB0496E}" destId="{0C46FDC7-B3E7-4CE6-8EF8-AF4331A88C97}" srcOrd="0" destOrd="0" presId="urn:microsoft.com/office/officeart/2008/layout/VerticalAccentList"/>
    <dgm:cxn modelId="{4A12EB7A-1A90-4C39-A04A-4DD948691E62}" type="presOf" srcId="{0609A991-CCAC-4F02-9648-990ADF53F773}" destId="{459AEC42-AA5D-436B-90AC-A94495048430}" srcOrd="0" destOrd="0" presId="urn:microsoft.com/office/officeart/2008/layout/VerticalAccentList"/>
    <dgm:cxn modelId="{86CE5A39-04A0-40FF-A441-8579CFA03AB9}" srcId="{93AF1F48-6A10-4EBC-9C34-037CB20FCB55}" destId="{43D5C2B2-8C98-4475-9839-4EAD7668200D}" srcOrd="3" destOrd="0" parTransId="{A963A96F-E021-4E70-BD94-74AE462A9452}" sibTransId="{4648390D-7086-4632-AC59-13EBE3E78CF8}"/>
    <dgm:cxn modelId="{BA55E3B1-210D-4AB5-A5FC-9B9D1467397E}" srcId="{93AF1F48-6A10-4EBC-9C34-037CB20FCB55}" destId="{0609A991-CCAC-4F02-9648-990ADF53F773}" srcOrd="0" destOrd="0" parTransId="{57291D8E-9E44-4C7E-A3FE-095A7BA75E06}" sibTransId="{8EF56712-DD3A-4B7D-B817-7DD848366469}"/>
    <dgm:cxn modelId="{548E80F2-2F1F-4AC3-B425-D03C0753302E}" type="presOf" srcId="{93AF1F48-6A10-4EBC-9C34-037CB20FCB55}" destId="{B1D4B3AF-17DC-47FF-ADA0-E94BD5A74567}" srcOrd="0" destOrd="0" presId="urn:microsoft.com/office/officeart/2008/layout/VerticalAccentList"/>
    <dgm:cxn modelId="{9F042F4E-FFA2-43C5-9D9C-11390EB9EFAE}" type="presOf" srcId="{060F8CF4-48C9-4D37-AB3E-DD78E4D95EDD}" destId="{97E8B30A-51F7-4795-A5F0-C77434AB35E7}" srcOrd="0" destOrd="0" presId="urn:microsoft.com/office/officeart/2008/layout/VerticalAccentList"/>
    <dgm:cxn modelId="{AE66C27D-A221-4361-B196-C253E4301373}" type="presOf" srcId="{43D5C2B2-8C98-4475-9839-4EAD7668200D}" destId="{6F516B15-855B-4EE6-8A7B-7BCAA6434ADF}" srcOrd="0" destOrd="0" presId="urn:microsoft.com/office/officeart/2008/layout/VerticalAccentList"/>
    <dgm:cxn modelId="{39BB30EB-2F55-48DA-92DD-96924EDCBE56}" srcId="{93AF1F48-6A10-4EBC-9C34-037CB20FCB55}" destId="{6445B680-34EE-4AD1-831A-F2D48CB0496E}" srcOrd="1" destOrd="0" parTransId="{09F261DC-C54D-4659-BFFE-C3B549A11127}" sibTransId="{033CFA7B-1FA7-41F7-B38C-7D8C25EE4CBF}"/>
    <dgm:cxn modelId="{69C84693-1D56-415B-84BE-73E1054D50CA}" type="presParOf" srcId="{B1D4B3AF-17DC-47FF-ADA0-E94BD5A74567}" destId="{6AC9EDD7-80FB-4283-941C-CD2C62FC0AEC}" srcOrd="0" destOrd="0" presId="urn:microsoft.com/office/officeart/2008/layout/VerticalAccentList"/>
    <dgm:cxn modelId="{1C4BDB16-DA45-41EC-BE1C-79DF04B1B71B}" type="presParOf" srcId="{6AC9EDD7-80FB-4283-941C-CD2C62FC0AEC}" destId="{459AEC42-AA5D-436B-90AC-A94495048430}" srcOrd="0" destOrd="0" presId="urn:microsoft.com/office/officeart/2008/layout/VerticalAccentList"/>
    <dgm:cxn modelId="{9C29082B-25FE-45A8-BFE1-A66545657522}" type="presParOf" srcId="{B1D4B3AF-17DC-47FF-ADA0-E94BD5A74567}" destId="{3CAE360E-E6AF-4AD2-9F2F-9CCA21755951}" srcOrd="1" destOrd="0" presId="urn:microsoft.com/office/officeart/2008/layout/VerticalAccentList"/>
    <dgm:cxn modelId="{AA2B18C2-36AC-4F58-A8B0-1A291E05D8A3}" type="presParOf" srcId="{3CAE360E-E6AF-4AD2-9F2F-9CCA21755951}" destId="{FA67F65F-4AD2-409E-826D-BA25F7492890}" srcOrd="0" destOrd="0" presId="urn:microsoft.com/office/officeart/2008/layout/VerticalAccentList"/>
    <dgm:cxn modelId="{69DB0FCD-0AAA-4FC0-8416-4782FC0B6702}" type="presParOf" srcId="{3CAE360E-E6AF-4AD2-9F2F-9CCA21755951}" destId="{12C2DD35-25EA-4D7D-91E2-E3E9FA3447D2}" srcOrd="1" destOrd="0" presId="urn:microsoft.com/office/officeart/2008/layout/VerticalAccentList"/>
    <dgm:cxn modelId="{A9EBBA8C-D1B7-49EF-909B-57B7804503B8}" type="presParOf" srcId="{3CAE360E-E6AF-4AD2-9F2F-9CCA21755951}" destId="{89D29C95-7E08-4ABD-8BF2-8F2BE35D61A4}" srcOrd="2" destOrd="0" presId="urn:microsoft.com/office/officeart/2008/layout/VerticalAccentList"/>
    <dgm:cxn modelId="{9743ED07-4CBE-4F11-8B11-0177EF016DC2}" type="presParOf" srcId="{3CAE360E-E6AF-4AD2-9F2F-9CCA21755951}" destId="{04D0D33F-F49C-4856-A199-4C303AE12350}" srcOrd="3" destOrd="0" presId="urn:microsoft.com/office/officeart/2008/layout/VerticalAccentList"/>
    <dgm:cxn modelId="{A6E7E4E2-01C6-453B-9320-2CD2D4D4A71C}" type="presParOf" srcId="{3CAE360E-E6AF-4AD2-9F2F-9CCA21755951}" destId="{9A4A073A-8CB2-4835-81EC-3AD174EA2978}" srcOrd="4" destOrd="0" presId="urn:microsoft.com/office/officeart/2008/layout/VerticalAccentList"/>
    <dgm:cxn modelId="{339A295A-48AC-4DD8-A959-75F35B08A998}" type="presParOf" srcId="{3CAE360E-E6AF-4AD2-9F2F-9CCA21755951}" destId="{76AEB7A6-6A05-4BF6-9C2F-D901E23CA7FA}" srcOrd="5" destOrd="0" presId="urn:microsoft.com/office/officeart/2008/layout/VerticalAccentList"/>
    <dgm:cxn modelId="{7C229BCA-903A-4B2A-9D50-8E6D319B203A}" type="presParOf" srcId="{3CAE360E-E6AF-4AD2-9F2F-9CCA21755951}" destId="{ABC6F78C-4594-487B-8809-4032F916CAEB}" srcOrd="6" destOrd="0" presId="urn:microsoft.com/office/officeart/2008/layout/VerticalAccentList"/>
    <dgm:cxn modelId="{CDD0125C-43FE-424E-8EEA-18766297F870}" type="presParOf" srcId="{B1D4B3AF-17DC-47FF-ADA0-E94BD5A74567}" destId="{5B015DBA-2DAF-42F5-88CD-C0F7D52C6DC8}" srcOrd="2" destOrd="0" presId="urn:microsoft.com/office/officeart/2008/layout/VerticalAccentList"/>
    <dgm:cxn modelId="{24CECCD2-92FA-4B69-9EDB-5C2A1BBC8601}" type="presParOf" srcId="{B1D4B3AF-17DC-47FF-ADA0-E94BD5A74567}" destId="{7D22DA78-68DC-4128-8C31-3152D0C244D2}" srcOrd="3" destOrd="0" presId="urn:microsoft.com/office/officeart/2008/layout/VerticalAccentList"/>
    <dgm:cxn modelId="{512007EF-5C7D-454B-9B26-17487A6F7A0E}" type="presParOf" srcId="{7D22DA78-68DC-4128-8C31-3152D0C244D2}" destId="{0C46FDC7-B3E7-4CE6-8EF8-AF4331A88C97}" srcOrd="0" destOrd="0" presId="urn:microsoft.com/office/officeart/2008/layout/VerticalAccentList"/>
    <dgm:cxn modelId="{2562D32D-5EC6-4E5D-93F8-425B0FC69D36}" type="presParOf" srcId="{B1D4B3AF-17DC-47FF-ADA0-E94BD5A74567}" destId="{49859621-1A0B-496C-986F-EDF02A09435E}" srcOrd="4" destOrd="0" presId="urn:microsoft.com/office/officeart/2008/layout/VerticalAccentList"/>
    <dgm:cxn modelId="{294630BD-04A6-475D-A169-2A9AD303FD61}" type="presParOf" srcId="{49859621-1A0B-496C-986F-EDF02A09435E}" destId="{26F32DBE-F311-4E33-8B34-8D04EDD145C4}" srcOrd="0" destOrd="0" presId="urn:microsoft.com/office/officeart/2008/layout/VerticalAccentList"/>
    <dgm:cxn modelId="{C0A29367-6EE7-4CB9-90BF-CD11550CF8D7}" type="presParOf" srcId="{49859621-1A0B-496C-986F-EDF02A09435E}" destId="{DE6934DC-297B-4993-B7FF-FD9521076CCE}" srcOrd="1" destOrd="0" presId="urn:microsoft.com/office/officeart/2008/layout/VerticalAccentList"/>
    <dgm:cxn modelId="{CF03AA72-EE54-45BC-94F3-EA0D9ABDCA27}" type="presParOf" srcId="{49859621-1A0B-496C-986F-EDF02A09435E}" destId="{6958322D-3E24-4A57-8A7D-DE0EF65A6D61}" srcOrd="2" destOrd="0" presId="urn:microsoft.com/office/officeart/2008/layout/VerticalAccentList"/>
    <dgm:cxn modelId="{25913CC5-37FE-4A16-8B31-FDB89A1C2626}" type="presParOf" srcId="{49859621-1A0B-496C-986F-EDF02A09435E}" destId="{6F8E87AD-6705-4DDB-BAE4-8BE104CE6FAE}" srcOrd="3" destOrd="0" presId="urn:microsoft.com/office/officeart/2008/layout/VerticalAccentList"/>
    <dgm:cxn modelId="{EAA20733-9856-4925-B313-D664B95CA7C7}" type="presParOf" srcId="{49859621-1A0B-496C-986F-EDF02A09435E}" destId="{92149F89-3D2C-47C8-BBAD-DBC6278BF6B0}" srcOrd="4" destOrd="0" presId="urn:microsoft.com/office/officeart/2008/layout/VerticalAccentList"/>
    <dgm:cxn modelId="{07DE7A65-3F65-489C-ADFA-24B7B2B31713}" type="presParOf" srcId="{49859621-1A0B-496C-986F-EDF02A09435E}" destId="{7E533817-35D5-461B-BB26-2C71511C36ED}" srcOrd="5" destOrd="0" presId="urn:microsoft.com/office/officeart/2008/layout/VerticalAccentList"/>
    <dgm:cxn modelId="{1CA0E790-20DF-46FE-BE17-E7BA18575C86}" type="presParOf" srcId="{49859621-1A0B-496C-986F-EDF02A09435E}" destId="{882C9571-973F-4067-A63D-49DBBBA0FB3C}" srcOrd="6" destOrd="0" presId="urn:microsoft.com/office/officeart/2008/layout/VerticalAccentList"/>
    <dgm:cxn modelId="{416B35B8-95BA-4FFF-8E33-D78BF66F21B5}" type="presParOf" srcId="{B1D4B3AF-17DC-47FF-ADA0-E94BD5A74567}" destId="{877B971D-5A3F-433C-8692-EA292220B4D5}" srcOrd="5" destOrd="0" presId="urn:microsoft.com/office/officeart/2008/layout/VerticalAccentList"/>
    <dgm:cxn modelId="{E661F187-3325-4D9A-8656-AF961174ADFA}" type="presParOf" srcId="{B1D4B3AF-17DC-47FF-ADA0-E94BD5A74567}" destId="{B68C7C58-F932-4E43-8047-F87B2F932E10}" srcOrd="6" destOrd="0" presId="urn:microsoft.com/office/officeart/2008/layout/VerticalAccentList"/>
    <dgm:cxn modelId="{EEC00499-AF57-4E99-B08D-4E7523DC6615}" type="presParOf" srcId="{B68C7C58-F932-4E43-8047-F87B2F932E10}" destId="{97E8B30A-51F7-4795-A5F0-C77434AB35E7}" srcOrd="0" destOrd="0" presId="urn:microsoft.com/office/officeart/2008/layout/VerticalAccentList"/>
    <dgm:cxn modelId="{C92F071B-9C35-41D7-9B6D-A2CEB0629DF1}" type="presParOf" srcId="{B1D4B3AF-17DC-47FF-ADA0-E94BD5A74567}" destId="{99E71160-C980-4E25-9B74-FBFD2217A3C3}" srcOrd="7" destOrd="0" presId="urn:microsoft.com/office/officeart/2008/layout/VerticalAccentList"/>
    <dgm:cxn modelId="{F28A6ACB-A84F-4B45-BABE-463150ACD1B9}" type="presParOf" srcId="{99E71160-C980-4E25-9B74-FBFD2217A3C3}" destId="{EF892A28-0404-448D-8FD4-DDC411A5EE78}" srcOrd="0" destOrd="0" presId="urn:microsoft.com/office/officeart/2008/layout/VerticalAccentList"/>
    <dgm:cxn modelId="{D45FDD89-F0BE-4ECF-A4CD-099350D6959B}" type="presParOf" srcId="{99E71160-C980-4E25-9B74-FBFD2217A3C3}" destId="{B9AA74C3-98B9-4A21-9CDC-D9EEB58E5B75}" srcOrd="1" destOrd="0" presId="urn:microsoft.com/office/officeart/2008/layout/VerticalAccentList"/>
    <dgm:cxn modelId="{26A39624-5541-4DE2-A07E-D274132A85FD}" type="presParOf" srcId="{99E71160-C980-4E25-9B74-FBFD2217A3C3}" destId="{A7C80383-4495-48CD-A586-89A4E49F5DFC}" srcOrd="2" destOrd="0" presId="urn:microsoft.com/office/officeart/2008/layout/VerticalAccentList"/>
    <dgm:cxn modelId="{5D914A54-44B3-4D73-90A5-4770E2E9696E}" type="presParOf" srcId="{99E71160-C980-4E25-9B74-FBFD2217A3C3}" destId="{458C6946-4CF3-48C9-9E33-A0DF657E1696}" srcOrd="3" destOrd="0" presId="urn:microsoft.com/office/officeart/2008/layout/VerticalAccentList"/>
    <dgm:cxn modelId="{EEA38E99-09C8-4EBC-9A40-A5AA96D34B5C}" type="presParOf" srcId="{99E71160-C980-4E25-9B74-FBFD2217A3C3}" destId="{003EE796-5E5F-4C98-92D0-3E027DEDF32D}" srcOrd="4" destOrd="0" presId="urn:microsoft.com/office/officeart/2008/layout/VerticalAccentList"/>
    <dgm:cxn modelId="{2F843943-C42F-4439-9244-FB5A0B54FB64}" type="presParOf" srcId="{99E71160-C980-4E25-9B74-FBFD2217A3C3}" destId="{DE58B72C-A2C0-4F66-BAD9-D138329FC464}" srcOrd="5" destOrd="0" presId="urn:microsoft.com/office/officeart/2008/layout/VerticalAccentList"/>
    <dgm:cxn modelId="{D0E673D0-3E28-4466-B630-2ABE19BE7599}" type="presParOf" srcId="{99E71160-C980-4E25-9B74-FBFD2217A3C3}" destId="{E928C7D2-8FDE-4EC1-8DB2-983C9990A267}" srcOrd="6" destOrd="0" presId="urn:microsoft.com/office/officeart/2008/layout/VerticalAccentList"/>
    <dgm:cxn modelId="{A07FF169-0D68-42CA-B89B-DF5C95651F71}" type="presParOf" srcId="{B1D4B3AF-17DC-47FF-ADA0-E94BD5A74567}" destId="{DDC79A50-34CA-4407-9BBD-1A2AC0B439D2}" srcOrd="8" destOrd="0" presId="urn:microsoft.com/office/officeart/2008/layout/VerticalAccentList"/>
    <dgm:cxn modelId="{90CA6882-21D8-44BF-82A0-77D41017C803}" type="presParOf" srcId="{B1D4B3AF-17DC-47FF-ADA0-E94BD5A74567}" destId="{9A03E72E-56E4-48FC-93B6-94282889CE08}" srcOrd="9" destOrd="0" presId="urn:microsoft.com/office/officeart/2008/layout/VerticalAccentList"/>
    <dgm:cxn modelId="{2C5E7DB9-4870-4F79-ACED-9903982ABD21}" type="presParOf" srcId="{9A03E72E-56E4-48FC-93B6-94282889CE08}" destId="{6F516B15-855B-4EE6-8A7B-7BCAA6434ADF}" srcOrd="0" destOrd="0" presId="urn:microsoft.com/office/officeart/2008/layout/VerticalAccentList"/>
    <dgm:cxn modelId="{ED0D645E-2004-485F-8652-50BD3AB7AA2D}" type="presParOf" srcId="{B1D4B3AF-17DC-47FF-ADA0-E94BD5A74567}" destId="{07E828E8-38B3-4F02-810F-B61D1A4AA59B}" srcOrd="10" destOrd="0" presId="urn:microsoft.com/office/officeart/2008/layout/VerticalAccentList"/>
    <dgm:cxn modelId="{9ED08434-E6FB-4CFF-9ADE-955B4F5BAB2F}" type="presParOf" srcId="{07E828E8-38B3-4F02-810F-B61D1A4AA59B}" destId="{FB024CFF-C9F3-4B39-A8E8-1F148E64BE31}" srcOrd="0" destOrd="0" presId="urn:microsoft.com/office/officeart/2008/layout/VerticalAccentList"/>
    <dgm:cxn modelId="{70D638E7-0765-4396-8558-FCC83BA83AFB}" type="presParOf" srcId="{07E828E8-38B3-4F02-810F-B61D1A4AA59B}" destId="{1CCD689A-2E97-40F1-B5BB-73A600A7AF7C}" srcOrd="1" destOrd="0" presId="urn:microsoft.com/office/officeart/2008/layout/VerticalAccentList"/>
    <dgm:cxn modelId="{1C85676F-285C-43AE-BAD8-DE70006BCF68}" type="presParOf" srcId="{07E828E8-38B3-4F02-810F-B61D1A4AA59B}" destId="{32946132-AC8B-4877-BAC3-B4F6F383605B}" srcOrd="2" destOrd="0" presId="urn:microsoft.com/office/officeart/2008/layout/VerticalAccentList"/>
    <dgm:cxn modelId="{BED939DF-6812-4C9D-80A1-39D822992931}" type="presParOf" srcId="{07E828E8-38B3-4F02-810F-B61D1A4AA59B}" destId="{CF2EE272-3A4F-41D8-AFD5-E04C8EFA3F6C}" srcOrd="3" destOrd="0" presId="urn:microsoft.com/office/officeart/2008/layout/VerticalAccentList"/>
    <dgm:cxn modelId="{D7CD1D8B-3F6A-4E95-BEB8-7AFCF0930B3E}" type="presParOf" srcId="{07E828E8-38B3-4F02-810F-B61D1A4AA59B}" destId="{818E6035-84B8-41CB-8AC8-B7BC2A89E63C}" srcOrd="4" destOrd="0" presId="urn:microsoft.com/office/officeart/2008/layout/VerticalAccentList"/>
    <dgm:cxn modelId="{AE01C8B5-9B2A-4900-AC5C-404EB7B7EF0B}" type="presParOf" srcId="{07E828E8-38B3-4F02-810F-B61D1A4AA59B}" destId="{140EFB3D-2902-426E-A4E6-D61BAA2E13E4}" srcOrd="5" destOrd="0" presId="urn:microsoft.com/office/officeart/2008/layout/VerticalAccentList"/>
    <dgm:cxn modelId="{536E5EAA-C277-4BFD-8D1D-D2CBC1F834A4}" type="presParOf" srcId="{07E828E8-38B3-4F02-810F-B61D1A4AA59B}" destId="{99C702FD-58AE-4498-8C3B-8F9C3691FF5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FE67B-CB1F-4808-BC51-BC9BE6DD7642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AD50549-D520-4B52-AC8D-CB127D33E0C1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 nearest neighbor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8E0E14-ACB8-4FC9-82C3-6286DB1724FA}" type="parTrans" cxnId="{95656BB9-C44F-4618-8727-BD1E775B640A}">
      <dgm:prSet/>
      <dgm:spPr/>
      <dgm:t>
        <a:bodyPr/>
        <a:lstStyle/>
        <a:p>
          <a:endParaRPr lang="en-US"/>
        </a:p>
      </dgm:t>
    </dgm:pt>
    <dgm:pt modelId="{CBC62E43-5700-45E6-BEE2-21DC9DE62A80}" type="sibTrans" cxnId="{95656BB9-C44F-4618-8727-BD1E775B640A}">
      <dgm:prSet/>
      <dgm:spPr/>
      <dgm:t>
        <a:bodyPr/>
        <a:lstStyle/>
        <a:p>
          <a:endParaRPr lang="en-US"/>
        </a:p>
      </dgm:t>
    </dgm:pt>
    <dgm:pt modelId="{FB6D8CF8-2F52-4792-AC15-7B84BEAEBCF5}">
      <dgm:prSet phldrT="[Text]" custT="1"/>
      <dgm:spPr/>
      <dgm:t>
        <a:bodyPr/>
        <a:lstStyle/>
        <a:p>
          <a:r>
            <a:rPr lang="en-US" sz="4000" b="1" dirty="0" smtClean="0"/>
            <a:t>SVM</a:t>
          </a:r>
          <a:endParaRPr lang="en-US" sz="2100" b="1" dirty="0"/>
        </a:p>
      </dgm:t>
    </dgm:pt>
    <dgm:pt modelId="{995839A9-2B99-435E-AA7D-42927BDE0700}" type="parTrans" cxnId="{32DD4CC9-0A14-4252-AAB2-DC31119EF0E7}">
      <dgm:prSet/>
      <dgm:spPr/>
      <dgm:t>
        <a:bodyPr/>
        <a:lstStyle/>
        <a:p>
          <a:endParaRPr lang="en-US"/>
        </a:p>
      </dgm:t>
    </dgm:pt>
    <dgm:pt modelId="{49895853-34B5-4975-8937-C58FB2379C73}" type="sibTrans" cxnId="{32DD4CC9-0A14-4252-AAB2-DC31119EF0E7}">
      <dgm:prSet/>
      <dgm:spPr/>
      <dgm:t>
        <a:bodyPr/>
        <a:lstStyle/>
        <a:p>
          <a:endParaRPr lang="en-US"/>
        </a:p>
      </dgm:t>
    </dgm:pt>
    <dgm:pt modelId="{0FC4399F-A287-48A4-B808-0A50D625759F}" type="pres">
      <dgm:prSet presAssocID="{114FE67B-CB1F-4808-BC51-BC9BE6DD7642}" presName="compositeShape" presStyleCnt="0">
        <dgm:presLayoutVars>
          <dgm:chMax val="7"/>
          <dgm:dir/>
          <dgm:resizeHandles val="exact"/>
        </dgm:presLayoutVars>
      </dgm:prSet>
      <dgm:spPr/>
    </dgm:pt>
    <dgm:pt modelId="{6AEF3D05-A798-469D-BEFC-A7C4277D1330}" type="pres">
      <dgm:prSet presAssocID="{114FE67B-CB1F-4808-BC51-BC9BE6DD7642}" presName="wedge1" presStyleLbl="node1" presStyleIdx="0" presStyleCnt="2"/>
      <dgm:spPr/>
      <dgm:t>
        <a:bodyPr/>
        <a:lstStyle/>
        <a:p>
          <a:endParaRPr lang="en-US"/>
        </a:p>
      </dgm:t>
    </dgm:pt>
    <dgm:pt modelId="{FC8A2D37-620A-4ECB-B184-0790C49BDAE6}" type="pres">
      <dgm:prSet presAssocID="{114FE67B-CB1F-4808-BC51-BC9BE6DD7642}" presName="dummy1a" presStyleCnt="0"/>
      <dgm:spPr/>
    </dgm:pt>
    <dgm:pt modelId="{668B2DE2-3D3E-47EE-BD23-3DD28961AEC8}" type="pres">
      <dgm:prSet presAssocID="{114FE67B-CB1F-4808-BC51-BC9BE6DD7642}" presName="dummy1b" presStyleCnt="0"/>
      <dgm:spPr/>
    </dgm:pt>
    <dgm:pt modelId="{4DA0DBF7-F60A-42E8-BC0D-6B4040A82B8E}" type="pres">
      <dgm:prSet presAssocID="{114FE67B-CB1F-4808-BC51-BC9BE6DD7642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47D70-411C-4CDB-BB6B-4FB8B20756E9}" type="pres">
      <dgm:prSet presAssocID="{114FE67B-CB1F-4808-BC51-BC9BE6DD7642}" presName="wedge2" presStyleLbl="node1" presStyleIdx="1" presStyleCnt="2"/>
      <dgm:spPr/>
      <dgm:t>
        <a:bodyPr/>
        <a:lstStyle/>
        <a:p>
          <a:endParaRPr lang="en-US"/>
        </a:p>
      </dgm:t>
    </dgm:pt>
    <dgm:pt modelId="{51FBC6B7-EA0D-495D-B2A1-6CCC5624F261}" type="pres">
      <dgm:prSet presAssocID="{114FE67B-CB1F-4808-BC51-BC9BE6DD7642}" presName="dummy2a" presStyleCnt="0"/>
      <dgm:spPr/>
    </dgm:pt>
    <dgm:pt modelId="{F0C332A5-326D-4744-8AAB-AD465F7FA30A}" type="pres">
      <dgm:prSet presAssocID="{114FE67B-CB1F-4808-BC51-BC9BE6DD7642}" presName="dummy2b" presStyleCnt="0"/>
      <dgm:spPr/>
    </dgm:pt>
    <dgm:pt modelId="{1DF2E3AE-9501-49B8-8C27-0A11B18B3694}" type="pres">
      <dgm:prSet presAssocID="{114FE67B-CB1F-4808-BC51-BC9BE6DD7642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30A0F-E66F-4233-A885-FE722D04B2A9}" type="pres">
      <dgm:prSet presAssocID="{CBC62E43-5700-45E6-BEE2-21DC9DE62A80}" presName="arrowWedge1" presStyleLbl="fgSibTrans2D1" presStyleIdx="0" presStyleCnt="2"/>
      <dgm:spPr/>
    </dgm:pt>
    <dgm:pt modelId="{FDF7D81B-11A1-44AB-ADEF-38B83F825E0B}" type="pres">
      <dgm:prSet presAssocID="{49895853-34B5-4975-8937-C58FB2379C73}" presName="arrowWedge2" presStyleLbl="fgSibTrans2D1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95656BB9-C44F-4618-8727-BD1E775B640A}" srcId="{114FE67B-CB1F-4808-BC51-BC9BE6DD7642}" destId="{FAD50549-D520-4B52-AC8D-CB127D33E0C1}" srcOrd="0" destOrd="0" parTransId="{D88E0E14-ACB8-4FC9-82C3-6286DB1724FA}" sibTransId="{CBC62E43-5700-45E6-BEE2-21DC9DE62A80}"/>
    <dgm:cxn modelId="{4E5C34EC-2870-467E-91C5-CAF27B9ED9E8}" type="presOf" srcId="{FAD50549-D520-4B52-AC8D-CB127D33E0C1}" destId="{4DA0DBF7-F60A-42E8-BC0D-6B4040A82B8E}" srcOrd="1" destOrd="0" presId="urn:microsoft.com/office/officeart/2005/8/layout/cycle8"/>
    <dgm:cxn modelId="{5C17CEA1-9443-47FF-8B04-E346C080A4B2}" type="presOf" srcId="{FAD50549-D520-4B52-AC8D-CB127D33E0C1}" destId="{6AEF3D05-A798-469D-BEFC-A7C4277D1330}" srcOrd="0" destOrd="0" presId="urn:microsoft.com/office/officeart/2005/8/layout/cycle8"/>
    <dgm:cxn modelId="{00D91026-6AEA-4096-BA50-6160B0FA5649}" type="presOf" srcId="{FB6D8CF8-2F52-4792-AC15-7B84BEAEBCF5}" destId="{73047D70-411C-4CDB-BB6B-4FB8B20756E9}" srcOrd="0" destOrd="0" presId="urn:microsoft.com/office/officeart/2005/8/layout/cycle8"/>
    <dgm:cxn modelId="{20BD5244-F142-42BB-A3DF-A829869F2CA3}" type="presOf" srcId="{114FE67B-CB1F-4808-BC51-BC9BE6DD7642}" destId="{0FC4399F-A287-48A4-B808-0A50D625759F}" srcOrd="0" destOrd="0" presId="urn:microsoft.com/office/officeart/2005/8/layout/cycle8"/>
    <dgm:cxn modelId="{32DD4CC9-0A14-4252-AAB2-DC31119EF0E7}" srcId="{114FE67B-CB1F-4808-BC51-BC9BE6DD7642}" destId="{FB6D8CF8-2F52-4792-AC15-7B84BEAEBCF5}" srcOrd="1" destOrd="0" parTransId="{995839A9-2B99-435E-AA7D-42927BDE0700}" sibTransId="{49895853-34B5-4975-8937-C58FB2379C73}"/>
    <dgm:cxn modelId="{D0DCBF5A-FB88-4B8A-8F7C-85E4E4EB54BF}" type="presOf" srcId="{FB6D8CF8-2F52-4792-AC15-7B84BEAEBCF5}" destId="{1DF2E3AE-9501-49B8-8C27-0A11B18B3694}" srcOrd="1" destOrd="0" presId="urn:microsoft.com/office/officeart/2005/8/layout/cycle8"/>
    <dgm:cxn modelId="{82CFCA32-B4A0-4ACE-8ABE-447E1002277F}" type="presParOf" srcId="{0FC4399F-A287-48A4-B808-0A50D625759F}" destId="{6AEF3D05-A798-469D-BEFC-A7C4277D1330}" srcOrd="0" destOrd="0" presId="urn:microsoft.com/office/officeart/2005/8/layout/cycle8"/>
    <dgm:cxn modelId="{40D7E306-CD6B-499E-8CA8-E45922E19774}" type="presParOf" srcId="{0FC4399F-A287-48A4-B808-0A50D625759F}" destId="{FC8A2D37-620A-4ECB-B184-0790C49BDAE6}" srcOrd="1" destOrd="0" presId="urn:microsoft.com/office/officeart/2005/8/layout/cycle8"/>
    <dgm:cxn modelId="{8F8031D4-0AC0-4DD2-90E7-320F2697F5B4}" type="presParOf" srcId="{0FC4399F-A287-48A4-B808-0A50D625759F}" destId="{668B2DE2-3D3E-47EE-BD23-3DD28961AEC8}" srcOrd="2" destOrd="0" presId="urn:microsoft.com/office/officeart/2005/8/layout/cycle8"/>
    <dgm:cxn modelId="{B9C19183-05B6-4A68-8512-8CBA248271BA}" type="presParOf" srcId="{0FC4399F-A287-48A4-B808-0A50D625759F}" destId="{4DA0DBF7-F60A-42E8-BC0D-6B4040A82B8E}" srcOrd="3" destOrd="0" presId="urn:microsoft.com/office/officeart/2005/8/layout/cycle8"/>
    <dgm:cxn modelId="{EDEC0121-D2AA-4493-B8F6-D964A64BC340}" type="presParOf" srcId="{0FC4399F-A287-48A4-B808-0A50D625759F}" destId="{73047D70-411C-4CDB-BB6B-4FB8B20756E9}" srcOrd="4" destOrd="0" presId="urn:microsoft.com/office/officeart/2005/8/layout/cycle8"/>
    <dgm:cxn modelId="{E7119234-E1DC-4E74-A182-8A30439EE6D9}" type="presParOf" srcId="{0FC4399F-A287-48A4-B808-0A50D625759F}" destId="{51FBC6B7-EA0D-495D-B2A1-6CCC5624F261}" srcOrd="5" destOrd="0" presId="urn:microsoft.com/office/officeart/2005/8/layout/cycle8"/>
    <dgm:cxn modelId="{29BADE89-E6A5-4066-80F9-8BB568584D02}" type="presParOf" srcId="{0FC4399F-A287-48A4-B808-0A50D625759F}" destId="{F0C332A5-326D-4744-8AAB-AD465F7FA30A}" srcOrd="6" destOrd="0" presId="urn:microsoft.com/office/officeart/2005/8/layout/cycle8"/>
    <dgm:cxn modelId="{149D91F2-C1DF-401E-8254-959E58F1086A}" type="presParOf" srcId="{0FC4399F-A287-48A4-B808-0A50D625759F}" destId="{1DF2E3AE-9501-49B8-8C27-0A11B18B3694}" srcOrd="7" destOrd="0" presId="urn:microsoft.com/office/officeart/2005/8/layout/cycle8"/>
    <dgm:cxn modelId="{F3F4EAA9-383A-4720-8D04-8E4CAC08D2CE}" type="presParOf" srcId="{0FC4399F-A287-48A4-B808-0A50D625759F}" destId="{2E130A0F-E66F-4233-A885-FE722D04B2A9}" srcOrd="8" destOrd="0" presId="urn:microsoft.com/office/officeart/2005/8/layout/cycle8"/>
    <dgm:cxn modelId="{F375E68A-9746-4B5F-BD7F-774B8AB13523}" type="presParOf" srcId="{0FC4399F-A287-48A4-B808-0A50D625759F}" destId="{FDF7D81B-11A1-44AB-ADEF-38B83F825E0B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268D7B-4A11-4783-B5D5-6813F862655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6C74FF-86A3-4505-A640-506AF98AB10E}">
      <dgm:prSet phldrT="[Text]"/>
      <dgm:spPr/>
      <dgm:t>
        <a:bodyPr/>
        <a:lstStyle/>
        <a:p>
          <a:r>
            <a:rPr lang="en-US" b="1" dirty="0" smtClean="0"/>
            <a:t>Classification With Leave-One-Subject-Out</a:t>
          </a:r>
          <a:endParaRPr lang="en-US" b="1" dirty="0"/>
        </a:p>
      </dgm:t>
    </dgm:pt>
    <dgm:pt modelId="{37AE2E00-6309-41F4-A3BA-F96593AF9E5D}" type="parTrans" cxnId="{A8534D4F-C674-4434-8E66-1169FB80507E}">
      <dgm:prSet/>
      <dgm:spPr/>
      <dgm:t>
        <a:bodyPr/>
        <a:lstStyle/>
        <a:p>
          <a:endParaRPr lang="en-US"/>
        </a:p>
      </dgm:t>
    </dgm:pt>
    <dgm:pt modelId="{CE625E8B-BC05-4C6B-847C-02AAE8006090}" type="sibTrans" cxnId="{A8534D4F-C674-4434-8E66-1169FB80507E}">
      <dgm:prSet/>
      <dgm:spPr/>
      <dgm:t>
        <a:bodyPr/>
        <a:lstStyle/>
        <a:p>
          <a:endParaRPr lang="en-US"/>
        </a:p>
      </dgm:t>
    </dgm:pt>
    <dgm:pt modelId="{EC769BAB-C38E-4899-A23B-C2313F53C0F9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sz="2000" b="1" dirty="0" smtClean="0"/>
            <a:t>Classification With Summarized Leave-One-Out</a:t>
          </a:r>
          <a:endParaRPr lang="en-US" sz="2000" b="1" dirty="0"/>
        </a:p>
      </dgm:t>
    </dgm:pt>
    <dgm:pt modelId="{B5C2CCA5-1604-4A5C-9141-5CACEFBCE733}" type="parTrans" cxnId="{3B267589-F8F6-4DFD-8B58-1E1DF9B9FEC3}">
      <dgm:prSet/>
      <dgm:spPr/>
      <dgm:t>
        <a:bodyPr/>
        <a:lstStyle/>
        <a:p>
          <a:endParaRPr lang="en-US"/>
        </a:p>
      </dgm:t>
    </dgm:pt>
    <dgm:pt modelId="{8E28E226-D9CB-4B75-98E5-7D2D79A41439}" type="sibTrans" cxnId="{3B267589-F8F6-4DFD-8B58-1E1DF9B9FEC3}">
      <dgm:prSet/>
      <dgm:spPr/>
      <dgm:t>
        <a:bodyPr/>
        <a:lstStyle/>
        <a:p>
          <a:endParaRPr lang="en-US"/>
        </a:p>
      </dgm:t>
    </dgm:pt>
    <dgm:pt modelId="{339E6061-9E9E-4413-BD5D-6AFCD30A8CCE}" type="pres">
      <dgm:prSet presAssocID="{76268D7B-4A11-4783-B5D5-6813F8626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DDB8A-BC18-4D7A-ADAC-6A7AD5042659}" type="pres">
      <dgm:prSet presAssocID="{9A6C74FF-86A3-4505-A640-506AF98AB10E}" presName="parentLin" presStyleCnt="0"/>
      <dgm:spPr/>
    </dgm:pt>
    <dgm:pt modelId="{042FAA9C-8EA4-4351-9538-E4AEAB34353E}" type="pres">
      <dgm:prSet presAssocID="{9A6C74FF-86A3-4505-A640-506AF98AB10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ABF1DD0-F9A6-4626-8BC9-DDE8BFD95899}" type="pres">
      <dgm:prSet presAssocID="{9A6C74FF-86A3-4505-A640-506AF98AB10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2E63C-EF3C-4793-BAAE-FB1D0DF75812}" type="pres">
      <dgm:prSet presAssocID="{9A6C74FF-86A3-4505-A640-506AF98AB10E}" presName="negativeSpace" presStyleCnt="0"/>
      <dgm:spPr/>
    </dgm:pt>
    <dgm:pt modelId="{5B59B126-EFEE-4FB6-ABB0-CEF3F6400CEF}" type="pres">
      <dgm:prSet presAssocID="{9A6C74FF-86A3-4505-A640-506AF98AB10E}" presName="childText" presStyleLbl="conFgAcc1" presStyleIdx="0" presStyleCnt="2">
        <dgm:presLayoutVars>
          <dgm:bulletEnabled val="1"/>
        </dgm:presLayoutVars>
      </dgm:prSet>
      <dgm:spPr/>
    </dgm:pt>
    <dgm:pt modelId="{E34BB1C7-BF70-4959-8267-573B6918F5E8}" type="pres">
      <dgm:prSet presAssocID="{CE625E8B-BC05-4C6B-847C-02AAE8006090}" presName="spaceBetweenRectangles" presStyleCnt="0"/>
      <dgm:spPr/>
    </dgm:pt>
    <dgm:pt modelId="{444DFA3C-D64A-4F60-A838-5A1C9599364F}" type="pres">
      <dgm:prSet presAssocID="{EC769BAB-C38E-4899-A23B-C2313F53C0F9}" presName="parentLin" presStyleCnt="0"/>
      <dgm:spPr/>
    </dgm:pt>
    <dgm:pt modelId="{4F2D28F8-2EEE-4866-A729-0121440FE3C7}" type="pres">
      <dgm:prSet presAssocID="{EC769BAB-C38E-4899-A23B-C2313F53C0F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2DE1142-7DED-4251-A5E8-614B6B5D509F}" type="pres">
      <dgm:prSet presAssocID="{EC769BAB-C38E-4899-A23B-C2313F53C0F9}" presName="parentText" presStyleLbl="node1" presStyleIdx="1" presStyleCnt="2" custScaleX="103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DF5A1-2339-42BF-AAA3-82E36448015A}" type="pres">
      <dgm:prSet presAssocID="{EC769BAB-C38E-4899-A23B-C2313F53C0F9}" presName="negativeSpace" presStyleCnt="0"/>
      <dgm:spPr/>
    </dgm:pt>
    <dgm:pt modelId="{2FA33B85-DA85-4E83-AE90-B06F922D31B1}" type="pres">
      <dgm:prSet presAssocID="{EC769BAB-C38E-4899-A23B-C2313F53C0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B267589-F8F6-4DFD-8B58-1E1DF9B9FEC3}" srcId="{76268D7B-4A11-4783-B5D5-6813F8626554}" destId="{EC769BAB-C38E-4899-A23B-C2313F53C0F9}" srcOrd="1" destOrd="0" parTransId="{B5C2CCA5-1604-4A5C-9141-5CACEFBCE733}" sibTransId="{8E28E226-D9CB-4B75-98E5-7D2D79A41439}"/>
    <dgm:cxn modelId="{D2F838CF-CCFC-46AD-8076-006B892C3029}" type="presOf" srcId="{EC769BAB-C38E-4899-A23B-C2313F53C0F9}" destId="{4F2D28F8-2EEE-4866-A729-0121440FE3C7}" srcOrd="0" destOrd="0" presId="urn:microsoft.com/office/officeart/2005/8/layout/list1"/>
    <dgm:cxn modelId="{E6AACBB3-4F38-4332-BAFB-4ABBDD6A001B}" type="presOf" srcId="{9A6C74FF-86A3-4505-A640-506AF98AB10E}" destId="{042FAA9C-8EA4-4351-9538-E4AEAB34353E}" srcOrd="0" destOrd="0" presId="urn:microsoft.com/office/officeart/2005/8/layout/list1"/>
    <dgm:cxn modelId="{24C780B3-C6D7-4252-9FD2-5D847E535EEB}" type="presOf" srcId="{EC769BAB-C38E-4899-A23B-C2313F53C0F9}" destId="{E2DE1142-7DED-4251-A5E8-614B6B5D509F}" srcOrd="1" destOrd="0" presId="urn:microsoft.com/office/officeart/2005/8/layout/list1"/>
    <dgm:cxn modelId="{F05AAEDA-1A2B-4A5C-8672-36DAB1D2A6CC}" type="presOf" srcId="{9A6C74FF-86A3-4505-A640-506AF98AB10E}" destId="{BABF1DD0-F9A6-4626-8BC9-DDE8BFD95899}" srcOrd="1" destOrd="0" presId="urn:microsoft.com/office/officeart/2005/8/layout/list1"/>
    <dgm:cxn modelId="{7D3B2DBA-712F-4C32-AE0C-C9B778ACFA95}" type="presOf" srcId="{76268D7B-4A11-4783-B5D5-6813F8626554}" destId="{339E6061-9E9E-4413-BD5D-6AFCD30A8CCE}" srcOrd="0" destOrd="0" presId="urn:microsoft.com/office/officeart/2005/8/layout/list1"/>
    <dgm:cxn modelId="{A8534D4F-C674-4434-8E66-1169FB80507E}" srcId="{76268D7B-4A11-4783-B5D5-6813F8626554}" destId="{9A6C74FF-86A3-4505-A640-506AF98AB10E}" srcOrd="0" destOrd="0" parTransId="{37AE2E00-6309-41F4-A3BA-F96593AF9E5D}" sibTransId="{CE625E8B-BC05-4C6B-847C-02AAE8006090}"/>
    <dgm:cxn modelId="{F4BA29B2-E690-457E-B9CE-874DA7E42652}" type="presParOf" srcId="{339E6061-9E9E-4413-BD5D-6AFCD30A8CCE}" destId="{8D2DDB8A-BC18-4D7A-ADAC-6A7AD5042659}" srcOrd="0" destOrd="0" presId="urn:microsoft.com/office/officeart/2005/8/layout/list1"/>
    <dgm:cxn modelId="{D3E0582E-6D1C-42E3-88B7-6EBAAD3B8D4C}" type="presParOf" srcId="{8D2DDB8A-BC18-4D7A-ADAC-6A7AD5042659}" destId="{042FAA9C-8EA4-4351-9538-E4AEAB34353E}" srcOrd="0" destOrd="0" presId="urn:microsoft.com/office/officeart/2005/8/layout/list1"/>
    <dgm:cxn modelId="{0CE641ED-942E-4DA7-9C2F-02804BAE0DF4}" type="presParOf" srcId="{8D2DDB8A-BC18-4D7A-ADAC-6A7AD5042659}" destId="{BABF1DD0-F9A6-4626-8BC9-DDE8BFD95899}" srcOrd="1" destOrd="0" presId="urn:microsoft.com/office/officeart/2005/8/layout/list1"/>
    <dgm:cxn modelId="{60A8B9E5-1C1A-4A9A-9068-857FEE7D8DD3}" type="presParOf" srcId="{339E6061-9E9E-4413-BD5D-6AFCD30A8CCE}" destId="{F152E63C-EF3C-4793-BAAE-FB1D0DF75812}" srcOrd="1" destOrd="0" presId="urn:microsoft.com/office/officeart/2005/8/layout/list1"/>
    <dgm:cxn modelId="{8A70D1A2-32A7-4E5A-9B7E-44202A3B9158}" type="presParOf" srcId="{339E6061-9E9E-4413-BD5D-6AFCD30A8CCE}" destId="{5B59B126-EFEE-4FB6-ABB0-CEF3F6400CEF}" srcOrd="2" destOrd="0" presId="urn:microsoft.com/office/officeart/2005/8/layout/list1"/>
    <dgm:cxn modelId="{C9F05F0E-D205-485D-9018-75EC565D602F}" type="presParOf" srcId="{339E6061-9E9E-4413-BD5D-6AFCD30A8CCE}" destId="{E34BB1C7-BF70-4959-8267-573B6918F5E8}" srcOrd="3" destOrd="0" presId="urn:microsoft.com/office/officeart/2005/8/layout/list1"/>
    <dgm:cxn modelId="{89332905-4ACD-4A86-A426-02E6E47B6809}" type="presParOf" srcId="{339E6061-9E9E-4413-BD5D-6AFCD30A8CCE}" destId="{444DFA3C-D64A-4F60-A838-5A1C9599364F}" srcOrd="4" destOrd="0" presId="urn:microsoft.com/office/officeart/2005/8/layout/list1"/>
    <dgm:cxn modelId="{F0E45AE6-12E0-4B71-AD37-07F69C34041A}" type="presParOf" srcId="{444DFA3C-D64A-4F60-A838-5A1C9599364F}" destId="{4F2D28F8-2EEE-4866-A729-0121440FE3C7}" srcOrd="0" destOrd="0" presId="urn:microsoft.com/office/officeart/2005/8/layout/list1"/>
    <dgm:cxn modelId="{CD3DF8E8-7028-4390-ADE1-1FE9F71F8772}" type="presParOf" srcId="{444DFA3C-D64A-4F60-A838-5A1C9599364F}" destId="{E2DE1142-7DED-4251-A5E8-614B6B5D509F}" srcOrd="1" destOrd="0" presId="urn:microsoft.com/office/officeart/2005/8/layout/list1"/>
    <dgm:cxn modelId="{365EA7FC-3500-4166-B0D9-7A53E8D29524}" type="presParOf" srcId="{339E6061-9E9E-4413-BD5D-6AFCD30A8CCE}" destId="{708DF5A1-2339-42BF-AAA3-82E36448015A}" srcOrd="5" destOrd="0" presId="urn:microsoft.com/office/officeart/2005/8/layout/list1"/>
    <dgm:cxn modelId="{7CF759D5-98BA-4F59-A12F-BDDBF724CB84}" type="presParOf" srcId="{339E6061-9E9E-4413-BD5D-6AFCD30A8CCE}" destId="{2FA33B85-DA85-4E83-AE90-B06F922D31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268D7B-4A11-4783-B5D5-6813F862655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6C74FF-86A3-4505-A640-506AF98AB10E}">
      <dgm:prSet phldrT="[Text]"/>
      <dgm:spPr/>
      <dgm:t>
        <a:bodyPr/>
        <a:lstStyle/>
        <a:p>
          <a:r>
            <a:rPr lang="en-US" b="1" dirty="0" smtClean="0"/>
            <a:t>Classification With Leave-One-Subject-Out</a:t>
          </a:r>
          <a:endParaRPr lang="en-US" b="1" dirty="0"/>
        </a:p>
      </dgm:t>
    </dgm:pt>
    <dgm:pt modelId="{37AE2E00-6309-41F4-A3BA-F96593AF9E5D}" type="parTrans" cxnId="{A8534D4F-C674-4434-8E66-1169FB80507E}">
      <dgm:prSet/>
      <dgm:spPr/>
      <dgm:t>
        <a:bodyPr/>
        <a:lstStyle/>
        <a:p>
          <a:endParaRPr lang="en-US"/>
        </a:p>
      </dgm:t>
    </dgm:pt>
    <dgm:pt modelId="{CE625E8B-BC05-4C6B-847C-02AAE8006090}" type="sibTrans" cxnId="{A8534D4F-C674-4434-8E66-1169FB80507E}">
      <dgm:prSet/>
      <dgm:spPr/>
      <dgm:t>
        <a:bodyPr/>
        <a:lstStyle/>
        <a:p>
          <a:endParaRPr lang="en-US"/>
        </a:p>
      </dgm:t>
    </dgm:pt>
    <dgm:pt modelId="{339E6061-9E9E-4413-BD5D-6AFCD30A8CCE}" type="pres">
      <dgm:prSet presAssocID="{76268D7B-4A11-4783-B5D5-6813F8626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DDB8A-BC18-4D7A-ADAC-6A7AD5042659}" type="pres">
      <dgm:prSet presAssocID="{9A6C74FF-86A3-4505-A640-506AF98AB10E}" presName="parentLin" presStyleCnt="0"/>
      <dgm:spPr/>
    </dgm:pt>
    <dgm:pt modelId="{042FAA9C-8EA4-4351-9538-E4AEAB34353E}" type="pres">
      <dgm:prSet presAssocID="{9A6C74FF-86A3-4505-A640-506AF98AB10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ABF1DD0-F9A6-4626-8BC9-DDE8BFD95899}" type="pres">
      <dgm:prSet presAssocID="{9A6C74FF-86A3-4505-A640-506AF98AB10E}" presName="parentText" presStyleLbl="node1" presStyleIdx="0" presStyleCnt="1" custLinFactY="-100000" custLinFactNeighborX="-32046" custLinFactNeighborY="-18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2E63C-EF3C-4793-BAAE-FB1D0DF75812}" type="pres">
      <dgm:prSet presAssocID="{9A6C74FF-86A3-4505-A640-506AF98AB10E}" presName="negativeSpace" presStyleCnt="0"/>
      <dgm:spPr/>
    </dgm:pt>
    <dgm:pt modelId="{5B59B126-EFEE-4FB6-ABB0-CEF3F6400CEF}" type="pres">
      <dgm:prSet presAssocID="{9A6C74FF-86A3-4505-A640-506AF98AB10E}" presName="childText" presStyleLbl="conFgAcc1" presStyleIdx="0" presStyleCnt="1" custLinFactY="-200000" custLinFactNeighborX="309" custLinFactNeighborY="-229572">
        <dgm:presLayoutVars>
          <dgm:bulletEnabled val="1"/>
        </dgm:presLayoutVars>
      </dgm:prSet>
      <dgm:spPr/>
    </dgm:pt>
  </dgm:ptLst>
  <dgm:cxnLst>
    <dgm:cxn modelId="{C265E2B1-2475-4BE2-97E6-9F9795994141}" type="presOf" srcId="{9A6C74FF-86A3-4505-A640-506AF98AB10E}" destId="{BABF1DD0-F9A6-4626-8BC9-DDE8BFD95899}" srcOrd="1" destOrd="0" presId="urn:microsoft.com/office/officeart/2005/8/layout/list1"/>
    <dgm:cxn modelId="{A8534D4F-C674-4434-8E66-1169FB80507E}" srcId="{76268D7B-4A11-4783-B5D5-6813F8626554}" destId="{9A6C74FF-86A3-4505-A640-506AF98AB10E}" srcOrd="0" destOrd="0" parTransId="{37AE2E00-6309-41F4-A3BA-F96593AF9E5D}" sibTransId="{CE625E8B-BC05-4C6B-847C-02AAE8006090}"/>
    <dgm:cxn modelId="{61FE3E7C-E139-4790-88C6-93E53A9FE13D}" type="presOf" srcId="{76268D7B-4A11-4783-B5D5-6813F8626554}" destId="{339E6061-9E9E-4413-BD5D-6AFCD30A8CCE}" srcOrd="0" destOrd="0" presId="urn:microsoft.com/office/officeart/2005/8/layout/list1"/>
    <dgm:cxn modelId="{D4C028E6-2CD2-4302-9D0D-60AB5C80C76B}" type="presOf" srcId="{9A6C74FF-86A3-4505-A640-506AF98AB10E}" destId="{042FAA9C-8EA4-4351-9538-E4AEAB34353E}" srcOrd="0" destOrd="0" presId="urn:microsoft.com/office/officeart/2005/8/layout/list1"/>
    <dgm:cxn modelId="{4BC33CBF-21EC-4DBF-A9ED-37C7464B6956}" type="presParOf" srcId="{339E6061-9E9E-4413-BD5D-6AFCD30A8CCE}" destId="{8D2DDB8A-BC18-4D7A-ADAC-6A7AD5042659}" srcOrd="0" destOrd="0" presId="urn:microsoft.com/office/officeart/2005/8/layout/list1"/>
    <dgm:cxn modelId="{80B57463-7E8D-4279-92B8-F35A0B515CA9}" type="presParOf" srcId="{8D2DDB8A-BC18-4D7A-ADAC-6A7AD5042659}" destId="{042FAA9C-8EA4-4351-9538-E4AEAB34353E}" srcOrd="0" destOrd="0" presId="urn:microsoft.com/office/officeart/2005/8/layout/list1"/>
    <dgm:cxn modelId="{35BF36AD-A49F-4FCA-925A-CDFF25B3EFE2}" type="presParOf" srcId="{8D2DDB8A-BC18-4D7A-ADAC-6A7AD5042659}" destId="{BABF1DD0-F9A6-4626-8BC9-DDE8BFD95899}" srcOrd="1" destOrd="0" presId="urn:microsoft.com/office/officeart/2005/8/layout/list1"/>
    <dgm:cxn modelId="{00703403-1D23-45B5-A2C7-EFB8C9C1F1CB}" type="presParOf" srcId="{339E6061-9E9E-4413-BD5D-6AFCD30A8CCE}" destId="{F152E63C-EF3C-4793-BAAE-FB1D0DF75812}" srcOrd="1" destOrd="0" presId="urn:microsoft.com/office/officeart/2005/8/layout/list1"/>
    <dgm:cxn modelId="{D0B8D962-228E-48CA-8432-1DE2A5C2EB17}" type="presParOf" srcId="{339E6061-9E9E-4413-BD5D-6AFCD30A8CCE}" destId="{5B59B126-EFEE-4FB6-ABB0-CEF3F6400C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268D7B-4A11-4783-B5D5-6813F862655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769BAB-C38E-4899-A23B-C2313F53C0F9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sz="2000" b="1" dirty="0" smtClean="0"/>
            <a:t>Classification With Summarized Leave-One-Out</a:t>
          </a:r>
          <a:endParaRPr lang="en-US" sz="2000" b="1" dirty="0"/>
        </a:p>
      </dgm:t>
    </dgm:pt>
    <dgm:pt modelId="{B5C2CCA5-1604-4A5C-9141-5CACEFBCE733}" type="parTrans" cxnId="{3B267589-F8F6-4DFD-8B58-1E1DF9B9FEC3}">
      <dgm:prSet/>
      <dgm:spPr/>
      <dgm:t>
        <a:bodyPr/>
        <a:lstStyle/>
        <a:p>
          <a:endParaRPr lang="en-US"/>
        </a:p>
      </dgm:t>
    </dgm:pt>
    <dgm:pt modelId="{8E28E226-D9CB-4B75-98E5-7D2D79A41439}" type="sibTrans" cxnId="{3B267589-F8F6-4DFD-8B58-1E1DF9B9FEC3}">
      <dgm:prSet/>
      <dgm:spPr/>
      <dgm:t>
        <a:bodyPr/>
        <a:lstStyle/>
        <a:p>
          <a:endParaRPr lang="en-US"/>
        </a:p>
      </dgm:t>
    </dgm:pt>
    <dgm:pt modelId="{339E6061-9E9E-4413-BD5D-6AFCD30A8CCE}" type="pres">
      <dgm:prSet presAssocID="{76268D7B-4A11-4783-B5D5-6813F8626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4DFA3C-D64A-4F60-A838-5A1C9599364F}" type="pres">
      <dgm:prSet presAssocID="{EC769BAB-C38E-4899-A23B-C2313F53C0F9}" presName="parentLin" presStyleCnt="0"/>
      <dgm:spPr/>
    </dgm:pt>
    <dgm:pt modelId="{4F2D28F8-2EEE-4866-A729-0121440FE3C7}" type="pres">
      <dgm:prSet presAssocID="{EC769BAB-C38E-4899-A23B-C2313F53C0F9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2DE1142-7DED-4251-A5E8-614B6B5D509F}" type="pres">
      <dgm:prSet presAssocID="{EC769BAB-C38E-4899-A23B-C2313F53C0F9}" presName="parentText" presStyleLbl="node1" presStyleIdx="0" presStyleCnt="1" custScaleX="103862" custScaleY="25330" custLinFactY="-13652" custLinFactNeighborX="-7065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DF5A1-2339-42BF-AAA3-82E36448015A}" type="pres">
      <dgm:prSet presAssocID="{EC769BAB-C38E-4899-A23B-C2313F53C0F9}" presName="negativeSpace" presStyleCnt="0"/>
      <dgm:spPr/>
    </dgm:pt>
    <dgm:pt modelId="{2FA33B85-DA85-4E83-AE90-B06F922D31B1}" type="pres">
      <dgm:prSet presAssocID="{EC769BAB-C38E-4899-A23B-C2313F53C0F9}" presName="childText" presStyleLbl="conFgAcc1" presStyleIdx="0" presStyleCnt="1" custScaleX="84710" custScaleY="39560" custLinFactY="-26893" custLinFactNeighborX="-2780" custLinFactNeighborY="-100000">
        <dgm:presLayoutVars>
          <dgm:bulletEnabled val="1"/>
        </dgm:presLayoutVars>
      </dgm:prSet>
      <dgm:spPr/>
    </dgm:pt>
  </dgm:ptLst>
  <dgm:cxnLst>
    <dgm:cxn modelId="{2D728FBF-BB5C-493E-8698-2A604274E836}" type="presOf" srcId="{76268D7B-4A11-4783-B5D5-6813F8626554}" destId="{339E6061-9E9E-4413-BD5D-6AFCD30A8CCE}" srcOrd="0" destOrd="0" presId="urn:microsoft.com/office/officeart/2005/8/layout/list1"/>
    <dgm:cxn modelId="{B37D3F3E-ED20-4486-B9DC-7CB628FD4FAC}" type="presOf" srcId="{EC769BAB-C38E-4899-A23B-C2313F53C0F9}" destId="{E2DE1142-7DED-4251-A5E8-614B6B5D509F}" srcOrd="1" destOrd="0" presId="urn:microsoft.com/office/officeart/2005/8/layout/list1"/>
    <dgm:cxn modelId="{78E37457-4EBF-42F0-8E10-394938BF6583}" type="presOf" srcId="{EC769BAB-C38E-4899-A23B-C2313F53C0F9}" destId="{4F2D28F8-2EEE-4866-A729-0121440FE3C7}" srcOrd="0" destOrd="0" presId="urn:microsoft.com/office/officeart/2005/8/layout/list1"/>
    <dgm:cxn modelId="{3B267589-F8F6-4DFD-8B58-1E1DF9B9FEC3}" srcId="{76268D7B-4A11-4783-B5D5-6813F8626554}" destId="{EC769BAB-C38E-4899-A23B-C2313F53C0F9}" srcOrd="0" destOrd="0" parTransId="{B5C2CCA5-1604-4A5C-9141-5CACEFBCE733}" sibTransId="{8E28E226-D9CB-4B75-98E5-7D2D79A41439}"/>
    <dgm:cxn modelId="{30417F55-1291-4573-B1AF-DEB059C904A7}" type="presParOf" srcId="{339E6061-9E9E-4413-BD5D-6AFCD30A8CCE}" destId="{444DFA3C-D64A-4F60-A838-5A1C9599364F}" srcOrd="0" destOrd="0" presId="urn:microsoft.com/office/officeart/2005/8/layout/list1"/>
    <dgm:cxn modelId="{E0D442C1-C375-49C4-AABC-27BE2C49B668}" type="presParOf" srcId="{444DFA3C-D64A-4F60-A838-5A1C9599364F}" destId="{4F2D28F8-2EEE-4866-A729-0121440FE3C7}" srcOrd="0" destOrd="0" presId="urn:microsoft.com/office/officeart/2005/8/layout/list1"/>
    <dgm:cxn modelId="{C5898D0A-114F-42F8-9384-53B4B942B76E}" type="presParOf" srcId="{444DFA3C-D64A-4F60-A838-5A1C9599364F}" destId="{E2DE1142-7DED-4251-A5E8-614B6B5D509F}" srcOrd="1" destOrd="0" presId="urn:microsoft.com/office/officeart/2005/8/layout/list1"/>
    <dgm:cxn modelId="{1FCDC30F-8291-481E-93FE-5DDFB44D9F1D}" type="presParOf" srcId="{339E6061-9E9E-4413-BD5D-6AFCD30A8CCE}" destId="{708DF5A1-2339-42BF-AAA3-82E36448015A}" srcOrd="1" destOrd="0" presId="urn:microsoft.com/office/officeart/2005/8/layout/list1"/>
    <dgm:cxn modelId="{CD780D09-9C4D-487A-8056-96186545C133}" type="presParOf" srcId="{339E6061-9E9E-4413-BD5D-6AFCD30A8CCE}" destId="{2FA33B85-DA85-4E83-AE90-B06F922D31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AEC42-AA5D-436B-90AC-A94495048430}">
      <dsp:nvSpPr>
        <dsp:cNvPr id="0" name=""/>
        <dsp:cNvSpPr/>
      </dsp:nvSpPr>
      <dsp:spPr>
        <a:xfrm>
          <a:off x="-9" y="632386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Voice features using signal processing</a:t>
          </a:r>
          <a:endParaRPr lang="en-US" sz="2400" b="1" kern="1200" dirty="0"/>
        </a:p>
      </dsp:txBody>
      <dsp:txXfrm>
        <a:off x="-9" y="632386"/>
        <a:ext cx="6782789" cy="616617"/>
      </dsp:txXfrm>
    </dsp:sp>
    <dsp:sp modelId="{FA67F65F-4AD2-409E-826D-BA25F7492890}">
      <dsp:nvSpPr>
        <dsp:cNvPr id="0" name=""/>
        <dsp:cNvSpPr/>
      </dsp:nvSpPr>
      <dsp:spPr>
        <a:xfrm>
          <a:off x="-9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DD35-25EA-4D7D-91E2-E3E9FA3447D2}">
      <dsp:nvSpPr>
        <dsp:cNvPr id="0" name=""/>
        <dsp:cNvSpPr/>
      </dsp:nvSpPr>
      <dsp:spPr>
        <a:xfrm>
          <a:off x="957117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29C95-7E08-4ABD-8BF2-8F2BE35D61A4}">
      <dsp:nvSpPr>
        <dsp:cNvPr id="0" name=""/>
        <dsp:cNvSpPr/>
      </dsp:nvSpPr>
      <dsp:spPr>
        <a:xfrm>
          <a:off x="1914244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0D33F-F49C-4856-A199-4C303AE12350}">
      <dsp:nvSpPr>
        <dsp:cNvPr id="0" name=""/>
        <dsp:cNvSpPr/>
      </dsp:nvSpPr>
      <dsp:spPr>
        <a:xfrm>
          <a:off x="2871371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073A-8CB2-4835-81EC-3AD174EA2978}">
      <dsp:nvSpPr>
        <dsp:cNvPr id="0" name=""/>
        <dsp:cNvSpPr/>
      </dsp:nvSpPr>
      <dsp:spPr>
        <a:xfrm>
          <a:off x="3828498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7A6-6A05-4BF6-9C2F-D901E23CA7FA}">
      <dsp:nvSpPr>
        <dsp:cNvPr id="0" name=""/>
        <dsp:cNvSpPr/>
      </dsp:nvSpPr>
      <dsp:spPr>
        <a:xfrm>
          <a:off x="4785625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6F78C-4594-487B-8809-4032F916CAEB}">
      <dsp:nvSpPr>
        <dsp:cNvPr id="0" name=""/>
        <dsp:cNvSpPr/>
      </dsp:nvSpPr>
      <dsp:spPr>
        <a:xfrm>
          <a:off x="5742752" y="124900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16FEA-D2F4-4E35-9093-BD2E05AAB139}">
      <dsp:nvSpPr>
        <dsp:cNvPr id="0" name=""/>
        <dsp:cNvSpPr/>
      </dsp:nvSpPr>
      <dsp:spPr>
        <a:xfrm>
          <a:off x="-9" y="1510517"/>
          <a:ext cx="7543818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UPDRS (Unified PD  Rating Scale) using regression and classification</a:t>
          </a:r>
          <a:endParaRPr lang="en-US" sz="1600" b="1" kern="1200" dirty="0"/>
        </a:p>
      </dsp:txBody>
      <dsp:txXfrm>
        <a:off x="-9" y="1510517"/>
        <a:ext cx="7543818" cy="616617"/>
      </dsp:txXfrm>
    </dsp:sp>
    <dsp:sp modelId="{E2ACB9D8-C163-4525-A749-B624F9E2C5E1}">
      <dsp:nvSpPr>
        <dsp:cNvPr id="0" name=""/>
        <dsp:cNvSpPr/>
      </dsp:nvSpPr>
      <dsp:spPr>
        <a:xfrm>
          <a:off x="-9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3AC91-DEFF-4CA0-B2DE-E8E07875804F}">
      <dsp:nvSpPr>
        <dsp:cNvPr id="0" name=""/>
        <dsp:cNvSpPr/>
      </dsp:nvSpPr>
      <dsp:spPr>
        <a:xfrm>
          <a:off x="957117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28680-F92B-4C99-A491-1808BBB70FF9}">
      <dsp:nvSpPr>
        <dsp:cNvPr id="0" name=""/>
        <dsp:cNvSpPr/>
      </dsp:nvSpPr>
      <dsp:spPr>
        <a:xfrm>
          <a:off x="1914244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A8C49-09E8-488C-AA75-E2B0F6170957}">
      <dsp:nvSpPr>
        <dsp:cNvPr id="0" name=""/>
        <dsp:cNvSpPr/>
      </dsp:nvSpPr>
      <dsp:spPr>
        <a:xfrm>
          <a:off x="2871371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318AA-1158-4574-AE28-6A51455C2D38}">
      <dsp:nvSpPr>
        <dsp:cNvPr id="0" name=""/>
        <dsp:cNvSpPr/>
      </dsp:nvSpPr>
      <dsp:spPr>
        <a:xfrm>
          <a:off x="3828498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2FFE-97CE-4DAA-8595-FBFD990F4F21}">
      <dsp:nvSpPr>
        <dsp:cNvPr id="0" name=""/>
        <dsp:cNvSpPr/>
      </dsp:nvSpPr>
      <dsp:spPr>
        <a:xfrm>
          <a:off x="4785625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A8F7-E94C-475B-BDEE-7A18D83C6D36}">
      <dsp:nvSpPr>
        <dsp:cNvPr id="0" name=""/>
        <dsp:cNvSpPr/>
      </dsp:nvSpPr>
      <dsp:spPr>
        <a:xfrm>
          <a:off x="5742752" y="212713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6BF3D-0BCD-4700-B846-5A51591E1599}">
      <dsp:nvSpPr>
        <dsp:cNvPr id="0" name=""/>
        <dsp:cNvSpPr/>
      </dsp:nvSpPr>
      <dsp:spPr>
        <a:xfrm>
          <a:off x="-9" y="2388647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Selection of dysphonia measure subsets used support vector machines</a:t>
          </a:r>
          <a:endParaRPr lang="en-US" sz="1600" b="1" kern="1200" dirty="0"/>
        </a:p>
      </dsp:txBody>
      <dsp:txXfrm>
        <a:off x="-9" y="2388647"/>
        <a:ext cx="6782789" cy="616617"/>
      </dsp:txXfrm>
    </dsp:sp>
    <dsp:sp modelId="{8B0CF9EB-1BE1-40E9-89DC-0A000AC0A140}">
      <dsp:nvSpPr>
        <dsp:cNvPr id="0" name=""/>
        <dsp:cNvSpPr/>
      </dsp:nvSpPr>
      <dsp:spPr>
        <a:xfrm>
          <a:off x="-9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30EE-1679-4DFE-9FCF-A16CD814A858}">
      <dsp:nvSpPr>
        <dsp:cNvPr id="0" name=""/>
        <dsp:cNvSpPr/>
      </dsp:nvSpPr>
      <dsp:spPr>
        <a:xfrm>
          <a:off x="957117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504B-1DE4-4AFC-80CE-6DF3697B4C03}">
      <dsp:nvSpPr>
        <dsp:cNvPr id="0" name=""/>
        <dsp:cNvSpPr/>
      </dsp:nvSpPr>
      <dsp:spPr>
        <a:xfrm>
          <a:off x="1914244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29C7-3874-4072-B0CE-E959C4885BE1}">
      <dsp:nvSpPr>
        <dsp:cNvPr id="0" name=""/>
        <dsp:cNvSpPr/>
      </dsp:nvSpPr>
      <dsp:spPr>
        <a:xfrm>
          <a:off x="2871371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A568-2A41-48C9-8E74-C4FD9A10CE68}">
      <dsp:nvSpPr>
        <dsp:cNvPr id="0" name=""/>
        <dsp:cNvSpPr/>
      </dsp:nvSpPr>
      <dsp:spPr>
        <a:xfrm>
          <a:off x="3828498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80D1B-0A4E-4EAA-971F-1EB8C6F9D0B4}">
      <dsp:nvSpPr>
        <dsp:cNvPr id="0" name=""/>
        <dsp:cNvSpPr/>
      </dsp:nvSpPr>
      <dsp:spPr>
        <a:xfrm>
          <a:off x="4785625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5E9B-92AB-4FE7-AEB0-915948F89D66}">
      <dsp:nvSpPr>
        <dsp:cNvPr id="0" name=""/>
        <dsp:cNvSpPr/>
      </dsp:nvSpPr>
      <dsp:spPr>
        <a:xfrm>
          <a:off x="5742752" y="3005264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E5B17-F349-4DD2-9380-C3E60B8B4321}">
      <dsp:nvSpPr>
        <dsp:cNvPr id="0" name=""/>
        <dsp:cNvSpPr/>
      </dsp:nvSpPr>
      <dsp:spPr>
        <a:xfrm>
          <a:off x="-9" y="3266777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Nonlinear speech analysis algorithms</a:t>
          </a:r>
          <a:endParaRPr lang="en-US" sz="1800" b="1" kern="1200" dirty="0"/>
        </a:p>
      </dsp:txBody>
      <dsp:txXfrm>
        <a:off x="-9" y="3266777"/>
        <a:ext cx="6782789" cy="616617"/>
      </dsp:txXfrm>
    </dsp:sp>
    <dsp:sp modelId="{CFDCBD71-D39F-4E9B-A57C-C3B29B006D41}">
      <dsp:nvSpPr>
        <dsp:cNvPr id="0" name=""/>
        <dsp:cNvSpPr/>
      </dsp:nvSpPr>
      <dsp:spPr>
        <a:xfrm>
          <a:off x="-9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31CBD-80E0-475A-8583-01A69505C411}">
      <dsp:nvSpPr>
        <dsp:cNvPr id="0" name=""/>
        <dsp:cNvSpPr/>
      </dsp:nvSpPr>
      <dsp:spPr>
        <a:xfrm>
          <a:off x="957117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D132D-9803-43FA-9A1E-BCC154B64948}">
      <dsp:nvSpPr>
        <dsp:cNvPr id="0" name=""/>
        <dsp:cNvSpPr/>
      </dsp:nvSpPr>
      <dsp:spPr>
        <a:xfrm>
          <a:off x="1914244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22665-B483-4CCD-8FE1-59EC6210FBA3}">
      <dsp:nvSpPr>
        <dsp:cNvPr id="0" name=""/>
        <dsp:cNvSpPr/>
      </dsp:nvSpPr>
      <dsp:spPr>
        <a:xfrm>
          <a:off x="2871371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B659A-FF5B-45DE-9625-D594B9383CDD}">
      <dsp:nvSpPr>
        <dsp:cNvPr id="0" name=""/>
        <dsp:cNvSpPr/>
      </dsp:nvSpPr>
      <dsp:spPr>
        <a:xfrm>
          <a:off x="3828498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0F1D-ADC8-4A22-9A06-5918E17A5FA7}">
      <dsp:nvSpPr>
        <dsp:cNvPr id="0" name=""/>
        <dsp:cNvSpPr/>
      </dsp:nvSpPr>
      <dsp:spPr>
        <a:xfrm>
          <a:off x="4785625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A70B6-FBEF-49BA-A41D-8E4447019D5E}">
      <dsp:nvSpPr>
        <dsp:cNvPr id="0" name=""/>
        <dsp:cNvSpPr/>
      </dsp:nvSpPr>
      <dsp:spPr>
        <a:xfrm>
          <a:off x="5742752" y="388339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FDC7-B3E7-4CE6-8EF8-AF4331A88C97}">
      <dsp:nvSpPr>
        <dsp:cNvPr id="0" name=""/>
        <dsp:cNvSpPr/>
      </dsp:nvSpPr>
      <dsp:spPr>
        <a:xfrm>
          <a:off x="-9" y="4144908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 mutual information-based feature selection algorithm with the permutation test</a:t>
          </a:r>
          <a:endParaRPr lang="en-US" sz="1600" b="1" kern="1200" dirty="0"/>
        </a:p>
      </dsp:txBody>
      <dsp:txXfrm>
        <a:off x="-9" y="4144908"/>
        <a:ext cx="6782789" cy="616617"/>
      </dsp:txXfrm>
    </dsp:sp>
    <dsp:sp modelId="{26F32DBE-F311-4E33-8B34-8D04EDD145C4}">
      <dsp:nvSpPr>
        <dsp:cNvPr id="0" name=""/>
        <dsp:cNvSpPr/>
      </dsp:nvSpPr>
      <dsp:spPr>
        <a:xfrm>
          <a:off x="-9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934DC-297B-4993-B7FF-FD9521076CCE}">
      <dsp:nvSpPr>
        <dsp:cNvPr id="0" name=""/>
        <dsp:cNvSpPr/>
      </dsp:nvSpPr>
      <dsp:spPr>
        <a:xfrm>
          <a:off x="957117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322D-3E24-4A57-8A7D-DE0EF65A6D61}">
      <dsp:nvSpPr>
        <dsp:cNvPr id="0" name=""/>
        <dsp:cNvSpPr/>
      </dsp:nvSpPr>
      <dsp:spPr>
        <a:xfrm>
          <a:off x="1914244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E87AD-6705-4DDB-BAE4-8BE104CE6FAE}">
      <dsp:nvSpPr>
        <dsp:cNvPr id="0" name=""/>
        <dsp:cNvSpPr/>
      </dsp:nvSpPr>
      <dsp:spPr>
        <a:xfrm>
          <a:off x="2871371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49F89-3D2C-47C8-BBAD-DBC6278BF6B0}">
      <dsp:nvSpPr>
        <dsp:cNvPr id="0" name=""/>
        <dsp:cNvSpPr/>
      </dsp:nvSpPr>
      <dsp:spPr>
        <a:xfrm>
          <a:off x="3828498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3817-35D5-461B-BB26-2C71511C36ED}">
      <dsp:nvSpPr>
        <dsp:cNvPr id="0" name=""/>
        <dsp:cNvSpPr/>
      </dsp:nvSpPr>
      <dsp:spPr>
        <a:xfrm>
          <a:off x="4785625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C9571-973F-4067-A63D-49DBBBA0FB3C}">
      <dsp:nvSpPr>
        <dsp:cNvPr id="0" name=""/>
        <dsp:cNvSpPr/>
      </dsp:nvSpPr>
      <dsp:spPr>
        <a:xfrm>
          <a:off x="5742752" y="476152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AEC42-AA5D-436B-90AC-A94495048430}">
      <dsp:nvSpPr>
        <dsp:cNvPr id="0" name=""/>
        <dsp:cNvSpPr/>
      </dsp:nvSpPr>
      <dsp:spPr>
        <a:xfrm>
          <a:off x="377189" y="1069789"/>
          <a:ext cx="6789420" cy="61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Feature selection method based on the fuzzy entropy measure and used similarity classifiers</a:t>
          </a:r>
          <a:endParaRPr lang="en-US" sz="1400" b="1" kern="1200" dirty="0"/>
        </a:p>
      </dsp:txBody>
      <dsp:txXfrm>
        <a:off x="377189" y="1069789"/>
        <a:ext cx="6789420" cy="617220"/>
      </dsp:txXfrm>
    </dsp:sp>
    <dsp:sp modelId="{FA67F65F-4AD2-409E-826D-BA25F7492890}">
      <dsp:nvSpPr>
        <dsp:cNvPr id="0" name=""/>
        <dsp:cNvSpPr/>
      </dsp:nvSpPr>
      <dsp:spPr>
        <a:xfrm>
          <a:off x="377189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DD35-25EA-4D7D-91E2-E3E9FA3447D2}">
      <dsp:nvSpPr>
        <dsp:cNvPr id="0" name=""/>
        <dsp:cNvSpPr/>
      </dsp:nvSpPr>
      <dsp:spPr>
        <a:xfrm>
          <a:off x="1335252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29C95-7E08-4ABD-8BF2-8F2BE35D61A4}">
      <dsp:nvSpPr>
        <dsp:cNvPr id="0" name=""/>
        <dsp:cNvSpPr/>
      </dsp:nvSpPr>
      <dsp:spPr>
        <a:xfrm>
          <a:off x="2293315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0D33F-F49C-4856-A199-4C303AE12350}">
      <dsp:nvSpPr>
        <dsp:cNvPr id="0" name=""/>
        <dsp:cNvSpPr/>
      </dsp:nvSpPr>
      <dsp:spPr>
        <a:xfrm>
          <a:off x="3251377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073A-8CB2-4835-81EC-3AD174EA2978}">
      <dsp:nvSpPr>
        <dsp:cNvPr id="0" name=""/>
        <dsp:cNvSpPr/>
      </dsp:nvSpPr>
      <dsp:spPr>
        <a:xfrm>
          <a:off x="4209440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7A6-6A05-4BF6-9C2F-D901E23CA7FA}">
      <dsp:nvSpPr>
        <dsp:cNvPr id="0" name=""/>
        <dsp:cNvSpPr/>
      </dsp:nvSpPr>
      <dsp:spPr>
        <a:xfrm>
          <a:off x="5167503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6F78C-4594-487B-8809-4032F916CAEB}">
      <dsp:nvSpPr>
        <dsp:cNvPr id="0" name=""/>
        <dsp:cNvSpPr/>
      </dsp:nvSpPr>
      <dsp:spPr>
        <a:xfrm>
          <a:off x="6125565" y="1687009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FDC7-B3E7-4CE6-8EF8-AF4331A88C97}">
      <dsp:nvSpPr>
        <dsp:cNvPr id="0" name=""/>
        <dsp:cNvSpPr/>
      </dsp:nvSpPr>
      <dsp:spPr>
        <a:xfrm>
          <a:off x="377189" y="1948778"/>
          <a:ext cx="6789420" cy="61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Optimum-path Forest Classifier to detect</a:t>
          </a:r>
          <a:endParaRPr lang="en-US" sz="1600" b="1" kern="1200" dirty="0"/>
        </a:p>
      </dsp:txBody>
      <dsp:txXfrm>
        <a:off x="377189" y="1948778"/>
        <a:ext cx="6789420" cy="617220"/>
      </dsp:txXfrm>
    </dsp:sp>
    <dsp:sp modelId="{26F32DBE-F311-4E33-8B34-8D04EDD145C4}">
      <dsp:nvSpPr>
        <dsp:cNvPr id="0" name=""/>
        <dsp:cNvSpPr/>
      </dsp:nvSpPr>
      <dsp:spPr>
        <a:xfrm>
          <a:off x="377189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934DC-297B-4993-B7FF-FD9521076CCE}">
      <dsp:nvSpPr>
        <dsp:cNvPr id="0" name=""/>
        <dsp:cNvSpPr/>
      </dsp:nvSpPr>
      <dsp:spPr>
        <a:xfrm>
          <a:off x="1335252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322D-3E24-4A57-8A7D-DE0EF65A6D61}">
      <dsp:nvSpPr>
        <dsp:cNvPr id="0" name=""/>
        <dsp:cNvSpPr/>
      </dsp:nvSpPr>
      <dsp:spPr>
        <a:xfrm>
          <a:off x="2293315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E87AD-6705-4DDB-BAE4-8BE104CE6FAE}">
      <dsp:nvSpPr>
        <dsp:cNvPr id="0" name=""/>
        <dsp:cNvSpPr/>
      </dsp:nvSpPr>
      <dsp:spPr>
        <a:xfrm>
          <a:off x="3251377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49F89-3D2C-47C8-BBAD-DBC6278BF6B0}">
      <dsp:nvSpPr>
        <dsp:cNvPr id="0" name=""/>
        <dsp:cNvSpPr/>
      </dsp:nvSpPr>
      <dsp:spPr>
        <a:xfrm>
          <a:off x="4209440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3817-35D5-461B-BB26-2C71511C36ED}">
      <dsp:nvSpPr>
        <dsp:cNvPr id="0" name=""/>
        <dsp:cNvSpPr/>
      </dsp:nvSpPr>
      <dsp:spPr>
        <a:xfrm>
          <a:off x="5167503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C9571-973F-4067-A63D-49DBBBA0FB3C}">
      <dsp:nvSpPr>
        <dsp:cNvPr id="0" name=""/>
        <dsp:cNvSpPr/>
      </dsp:nvSpPr>
      <dsp:spPr>
        <a:xfrm>
          <a:off x="6125565" y="2565998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B30A-51F7-4795-A5F0-C77434AB35E7}">
      <dsp:nvSpPr>
        <dsp:cNvPr id="0" name=""/>
        <dsp:cNvSpPr/>
      </dsp:nvSpPr>
      <dsp:spPr>
        <a:xfrm>
          <a:off x="377189" y="2827766"/>
          <a:ext cx="6789420" cy="61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Parallel feed-forward neural network</a:t>
          </a:r>
          <a:endParaRPr lang="en-US" sz="1600" b="1" kern="1200" dirty="0"/>
        </a:p>
      </dsp:txBody>
      <dsp:txXfrm>
        <a:off x="377189" y="2827766"/>
        <a:ext cx="6789420" cy="617220"/>
      </dsp:txXfrm>
    </dsp:sp>
    <dsp:sp modelId="{EF892A28-0404-448D-8FD4-DDC411A5EE78}">
      <dsp:nvSpPr>
        <dsp:cNvPr id="0" name=""/>
        <dsp:cNvSpPr/>
      </dsp:nvSpPr>
      <dsp:spPr>
        <a:xfrm>
          <a:off x="377189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74C3-98B9-4A21-9CDC-D9EEB58E5B75}">
      <dsp:nvSpPr>
        <dsp:cNvPr id="0" name=""/>
        <dsp:cNvSpPr/>
      </dsp:nvSpPr>
      <dsp:spPr>
        <a:xfrm>
          <a:off x="1335252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0383-4495-48CD-A586-89A4E49F5DFC}">
      <dsp:nvSpPr>
        <dsp:cNvPr id="0" name=""/>
        <dsp:cNvSpPr/>
      </dsp:nvSpPr>
      <dsp:spPr>
        <a:xfrm>
          <a:off x="2293315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C6946-4CF3-48C9-9E33-A0DF657E1696}">
      <dsp:nvSpPr>
        <dsp:cNvPr id="0" name=""/>
        <dsp:cNvSpPr/>
      </dsp:nvSpPr>
      <dsp:spPr>
        <a:xfrm>
          <a:off x="3251377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E796-5E5F-4C98-92D0-3E027DEDF32D}">
      <dsp:nvSpPr>
        <dsp:cNvPr id="0" name=""/>
        <dsp:cNvSpPr/>
      </dsp:nvSpPr>
      <dsp:spPr>
        <a:xfrm>
          <a:off x="4209440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8B72C-A2C0-4F66-BAD9-D138329FC464}">
      <dsp:nvSpPr>
        <dsp:cNvPr id="0" name=""/>
        <dsp:cNvSpPr/>
      </dsp:nvSpPr>
      <dsp:spPr>
        <a:xfrm>
          <a:off x="5167503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C7D2-8FDE-4EC1-8DB2-983C9990A267}">
      <dsp:nvSpPr>
        <dsp:cNvPr id="0" name=""/>
        <dsp:cNvSpPr/>
      </dsp:nvSpPr>
      <dsp:spPr>
        <a:xfrm>
          <a:off x="6125565" y="3444986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16B15-855B-4EE6-8A7B-7BCAA6434ADF}">
      <dsp:nvSpPr>
        <dsp:cNvPr id="0" name=""/>
        <dsp:cNvSpPr/>
      </dsp:nvSpPr>
      <dsp:spPr>
        <a:xfrm>
          <a:off x="377189" y="3706755"/>
          <a:ext cx="6789420" cy="61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Adaptive </a:t>
          </a:r>
          <a:r>
            <a:rPr lang="en-US" sz="1600" b="1" kern="1200" dirty="0" err="1" smtClean="0"/>
            <a:t>Neuro</a:t>
          </a:r>
          <a:r>
            <a:rPr lang="en-US" sz="1600" b="1" kern="1200" dirty="0" smtClean="0"/>
            <a:t>-Fuzzy Inference system (ANFIS)</a:t>
          </a:r>
          <a:endParaRPr lang="en-US" sz="1600" b="1" kern="1200" dirty="0"/>
        </a:p>
      </dsp:txBody>
      <dsp:txXfrm>
        <a:off x="377189" y="3706755"/>
        <a:ext cx="6789420" cy="617220"/>
      </dsp:txXfrm>
    </dsp:sp>
    <dsp:sp modelId="{FB024CFF-C9F3-4B39-A8E8-1F148E64BE31}">
      <dsp:nvSpPr>
        <dsp:cNvPr id="0" name=""/>
        <dsp:cNvSpPr/>
      </dsp:nvSpPr>
      <dsp:spPr>
        <a:xfrm>
          <a:off x="377189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D689A-2E97-40F1-B5BB-73A600A7AF7C}">
      <dsp:nvSpPr>
        <dsp:cNvPr id="0" name=""/>
        <dsp:cNvSpPr/>
      </dsp:nvSpPr>
      <dsp:spPr>
        <a:xfrm>
          <a:off x="1335252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6132-AC8B-4877-BAC3-B4F6F383605B}">
      <dsp:nvSpPr>
        <dsp:cNvPr id="0" name=""/>
        <dsp:cNvSpPr/>
      </dsp:nvSpPr>
      <dsp:spPr>
        <a:xfrm>
          <a:off x="2293315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EE272-3A4F-41D8-AFD5-E04C8EFA3F6C}">
      <dsp:nvSpPr>
        <dsp:cNvPr id="0" name=""/>
        <dsp:cNvSpPr/>
      </dsp:nvSpPr>
      <dsp:spPr>
        <a:xfrm>
          <a:off x="3251377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E6035-84B8-41CB-8AC8-B7BC2A89E63C}">
      <dsp:nvSpPr>
        <dsp:cNvPr id="0" name=""/>
        <dsp:cNvSpPr/>
      </dsp:nvSpPr>
      <dsp:spPr>
        <a:xfrm>
          <a:off x="4209440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FB3D-2902-426E-A4E6-D61BAA2E13E4}">
      <dsp:nvSpPr>
        <dsp:cNvPr id="0" name=""/>
        <dsp:cNvSpPr/>
      </dsp:nvSpPr>
      <dsp:spPr>
        <a:xfrm>
          <a:off x="5167503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02FD-58AE-4498-8C3B-8F9C3691FF58}">
      <dsp:nvSpPr>
        <dsp:cNvPr id="0" name=""/>
        <dsp:cNvSpPr/>
      </dsp:nvSpPr>
      <dsp:spPr>
        <a:xfrm>
          <a:off x="6125565" y="4323975"/>
          <a:ext cx="905256" cy="15087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3D05-A798-469D-BEFC-A7C4277D1330}">
      <dsp:nvSpPr>
        <dsp:cNvPr id="0" name=""/>
        <dsp:cNvSpPr/>
      </dsp:nvSpPr>
      <dsp:spPr>
        <a:xfrm>
          <a:off x="1892300" y="388400"/>
          <a:ext cx="4267200" cy="4267200"/>
        </a:xfrm>
        <a:prstGeom prst="pie">
          <a:avLst>
            <a:gd name="adj1" fmla="val 16200000"/>
            <a:gd name="adj2" fmla="val 5400000"/>
          </a:avLst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 nearest neighbor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4020" y="1506000"/>
        <a:ext cx="1524000" cy="2032000"/>
      </dsp:txXfrm>
    </dsp:sp>
    <dsp:sp modelId="{73047D70-411C-4CDB-BB6B-4FB8B20756E9}">
      <dsp:nvSpPr>
        <dsp:cNvPr id="0" name=""/>
        <dsp:cNvSpPr/>
      </dsp:nvSpPr>
      <dsp:spPr>
        <a:xfrm>
          <a:off x="1689100" y="388400"/>
          <a:ext cx="4267200" cy="42672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SVM</a:t>
          </a:r>
          <a:endParaRPr lang="en-US" sz="2100" b="1" kern="1200" dirty="0"/>
        </a:p>
      </dsp:txBody>
      <dsp:txXfrm>
        <a:off x="2100580" y="1506000"/>
        <a:ext cx="1524000" cy="2032000"/>
      </dsp:txXfrm>
    </dsp:sp>
    <dsp:sp modelId="{2E130A0F-E66F-4233-A885-FE722D04B2A9}">
      <dsp:nvSpPr>
        <dsp:cNvPr id="0" name=""/>
        <dsp:cNvSpPr/>
      </dsp:nvSpPr>
      <dsp:spPr>
        <a:xfrm>
          <a:off x="1628139" y="124239"/>
          <a:ext cx="4795520" cy="4795520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7D81B-11A1-44AB-ADEF-38B83F825E0B}">
      <dsp:nvSpPr>
        <dsp:cNvPr id="0" name=""/>
        <dsp:cNvSpPr/>
      </dsp:nvSpPr>
      <dsp:spPr>
        <a:xfrm>
          <a:off x="1424940" y="124239"/>
          <a:ext cx="4795520" cy="4795520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B126-EFEE-4FB6-ABB0-CEF3F6400CEF}">
      <dsp:nvSpPr>
        <dsp:cNvPr id="0" name=""/>
        <dsp:cNvSpPr/>
      </dsp:nvSpPr>
      <dsp:spPr>
        <a:xfrm>
          <a:off x="0" y="2944700"/>
          <a:ext cx="897081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F1DD0-F9A6-4626-8BC9-DDE8BFD95899}">
      <dsp:nvSpPr>
        <dsp:cNvPr id="0" name=""/>
        <dsp:cNvSpPr/>
      </dsp:nvSpPr>
      <dsp:spPr>
        <a:xfrm>
          <a:off x="448540" y="2634740"/>
          <a:ext cx="627957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53" tIns="0" rIns="2373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Classification With Leave-One-Subject-Out</a:t>
          </a:r>
          <a:endParaRPr lang="en-US" sz="2100" b="1" kern="1200" dirty="0"/>
        </a:p>
      </dsp:txBody>
      <dsp:txXfrm>
        <a:off x="478802" y="2665002"/>
        <a:ext cx="6219048" cy="559396"/>
      </dsp:txXfrm>
    </dsp:sp>
    <dsp:sp modelId="{2FA33B85-DA85-4E83-AE90-B06F922D31B1}">
      <dsp:nvSpPr>
        <dsp:cNvPr id="0" name=""/>
        <dsp:cNvSpPr/>
      </dsp:nvSpPr>
      <dsp:spPr>
        <a:xfrm>
          <a:off x="0" y="3897260"/>
          <a:ext cx="897081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E1142-7DED-4251-A5E8-614B6B5D509F}">
      <dsp:nvSpPr>
        <dsp:cNvPr id="0" name=""/>
        <dsp:cNvSpPr/>
      </dsp:nvSpPr>
      <dsp:spPr>
        <a:xfrm>
          <a:off x="448540" y="3587299"/>
          <a:ext cx="6497787" cy="619920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53" tIns="0" rIns="2373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Classification With Summarized Leave-One-Out</a:t>
          </a:r>
          <a:endParaRPr lang="en-US" sz="2000" b="1" kern="1200" dirty="0"/>
        </a:p>
      </dsp:txBody>
      <dsp:txXfrm>
        <a:off x="478802" y="3617561"/>
        <a:ext cx="6437263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B126-EFEE-4FB6-ABB0-CEF3F6400CEF}">
      <dsp:nvSpPr>
        <dsp:cNvPr id="0" name=""/>
        <dsp:cNvSpPr/>
      </dsp:nvSpPr>
      <dsp:spPr>
        <a:xfrm>
          <a:off x="0" y="1650998"/>
          <a:ext cx="897081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F1DD0-F9A6-4626-8BC9-DDE8BFD95899}">
      <dsp:nvSpPr>
        <dsp:cNvPr id="0" name=""/>
        <dsp:cNvSpPr/>
      </dsp:nvSpPr>
      <dsp:spPr>
        <a:xfrm>
          <a:off x="304801" y="1343504"/>
          <a:ext cx="627957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53" tIns="0" rIns="2373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Classification With Leave-One-Subject-Out</a:t>
          </a:r>
          <a:endParaRPr lang="en-US" sz="2100" b="1" kern="1200" dirty="0"/>
        </a:p>
      </dsp:txBody>
      <dsp:txXfrm>
        <a:off x="335063" y="1373766"/>
        <a:ext cx="6219048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33B85-DA85-4E83-AE90-B06F922D31B1}">
      <dsp:nvSpPr>
        <dsp:cNvPr id="0" name=""/>
        <dsp:cNvSpPr/>
      </dsp:nvSpPr>
      <dsp:spPr>
        <a:xfrm>
          <a:off x="0" y="1650992"/>
          <a:ext cx="7599179" cy="6479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E1142-7DED-4251-A5E8-614B6B5D509F}">
      <dsp:nvSpPr>
        <dsp:cNvPr id="0" name=""/>
        <dsp:cNvSpPr/>
      </dsp:nvSpPr>
      <dsp:spPr>
        <a:xfrm>
          <a:off x="131619" y="1343513"/>
          <a:ext cx="6522089" cy="48603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53" tIns="0" rIns="2373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Classification With Summarized Leave-One-Out</a:t>
          </a:r>
          <a:endParaRPr lang="en-US" sz="2000" b="1" kern="1200" dirty="0"/>
        </a:p>
      </dsp:txBody>
      <dsp:txXfrm>
        <a:off x="155345" y="1367239"/>
        <a:ext cx="6474637" cy="43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49B3-786A-427D-8FBB-95AFDB20684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FA65-A190-4B2E-9A76-3471B5EE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FA65-A190-4B2E-9A76-3471B5EED0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FA65-A190-4B2E-9A76-3471B5EED0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2F4E0F-6068-492A-B801-B0A8FA256EEE}" type="datetime1">
              <a:rPr lang="en-US" smtClean="0"/>
              <a:t>5/16/2019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FAF56-1A57-4B5A-9ED5-F9802B8DAE00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8BC06-5D9D-4B91-BBD7-875B7598D866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BE63E-C17F-4A7C-B312-464F8BF94E5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42F94-B251-43D7-BF52-DC2351F2E131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936C4-0518-4507-8D9F-56415C3AF2F6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26151-CF00-40C6-9594-9B529AE67EEB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396A2-D60E-47E4-B223-5D5A0F0CF11B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3B806-669A-4ED8-B934-F5E1BB4C6315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3BF961-E6B3-4156-AC3E-49900BDA191A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8F539B-CA62-47CF-9133-64C8AEF754D2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DA8C13-6A4D-4C6F-90ED-A61AD62CC1CA}" type="datetime1">
              <a:rPr lang="en-US" smtClean="0"/>
              <a:t>5/16/2019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B4EE79-1032-48FD-9582-ADFD313CE4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5471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250567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IEEE JOURNAL OF BIOMEDICAL AND HEALTH INFORMATICS, VOL. 17, NO. 4, JULY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370865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Classification</a:t>
            </a:r>
            <a:endParaRPr lang="en-US" sz="4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097791"/>
              </p:ext>
            </p:extLst>
          </p:nvPr>
        </p:nvGraphicFramePr>
        <p:xfrm>
          <a:off x="173182" y="-203200"/>
          <a:ext cx="8970818" cy="706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370865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Classification</a:t>
            </a:r>
            <a:endParaRPr lang="en-US" sz="4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8672732"/>
              </p:ext>
            </p:extLst>
          </p:nvPr>
        </p:nvGraphicFramePr>
        <p:xfrm>
          <a:off x="173182" y="-203200"/>
          <a:ext cx="8970818" cy="706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30" y="2051964"/>
            <a:ext cx="6777470" cy="42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370865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Classification</a:t>
            </a:r>
            <a:endParaRPr lang="en-US" sz="4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85202407"/>
              </p:ext>
            </p:extLst>
          </p:nvPr>
        </p:nvGraphicFramePr>
        <p:xfrm>
          <a:off x="173182" y="-203200"/>
          <a:ext cx="8970818" cy="706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28601" y="2362200"/>
            <a:ext cx="8763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summarized-leave-one-out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feature values of 26 voice samples of each subject are </a:t>
            </a:r>
            <a:r>
              <a:rPr lang="en-US" sz="2400" dirty="0" smtClean="0"/>
              <a:t>summarized using </a:t>
            </a:r>
            <a:r>
              <a:rPr lang="en-US" sz="2400" dirty="0"/>
              <a:t>central tendency and dispersion metrics such </a:t>
            </a:r>
            <a:r>
              <a:rPr lang="en-US" sz="2400" dirty="0" smtClean="0"/>
              <a:t>as mean</a:t>
            </a:r>
            <a:r>
              <a:rPr lang="en-US" sz="2400" dirty="0"/>
              <a:t>, median, trimmed mean (10% and 25% removed), </a:t>
            </a:r>
            <a:r>
              <a:rPr lang="en-US" sz="2400" dirty="0" smtClean="0"/>
              <a:t>standard deviation</a:t>
            </a:r>
            <a:r>
              <a:rPr lang="en-US" sz="2400" dirty="0"/>
              <a:t>, interquartile range, mean absolute deviation, </a:t>
            </a:r>
            <a:r>
              <a:rPr lang="en-US" sz="2400" dirty="0" smtClean="0"/>
              <a:t>and a </a:t>
            </a:r>
            <a:r>
              <a:rPr lang="en-US" sz="2400" dirty="0"/>
              <a:t>new form of dataset consisting of N samples is formed </a:t>
            </a:r>
            <a:r>
              <a:rPr lang="en-US" sz="2400" dirty="0" smtClean="0"/>
              <a:t>where N </a:t>
            </a:r>
            <a:r>
              <a:rPr lang="en-US" sz="2400" dirty="0"/>
              <a:t>is the number of subjects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Evaluation Metrics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4" y="1752600"/>
            <a:ext cx="61081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0" y="3048000"/>
            <a:ext cx="53387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685698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2402"/>
            <a:ext cx="5292740" cy="65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6730150" cy="4869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4" y="1254350"/>
            <a:ext cx="6675432" cy="49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828835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International Conference on Advanced Communications Technology(ICACT)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33400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smtClean="0">
                <a:latin typeface="Adobe Garamond Pro Bold" pitchFamily="18" charset="0"/>
              </a:rPr>
              <a:t>A Nonlinear Decision Tree based Classification</a:t>
            </a:r>
            <a:r>
              <a:rPr lang="en-US" sz="3200" b="1" i="0" u="none" strike="noStrike" dirty="0" smtClean="0">
                <a:latin typeface="Adobe Garamond Pro Bold" pitchFamily="18" charset="0"/>
              </a:rPr>
              <a:t> </a:t>
            </a:r>
            <a:r>
              <a:rPr lang="en-US" sz="3200" b="1" i="0" u="none" strike="noStrike" baseline="0" dirty="0" smtClean="0">
                <a:latin typeface="Adobe Garamond Pro Bold" pitchFamily="18" charset="0"/>
              </a:rPr>
              <a:t>Approach to Predict the Parkinson’s disease using</a:t>
            </a:r>
            <a:r>
              <a:rPr lang="en-US" sz="3200" b="1" i="0" u="none" strike="noStrike" dirty="0" smtClean="0">
                <a:latin typeface="Adobe Garamond Pro Bold" pitchFamily="18" charset="0"/>
              </a:rPr>
              <a:t> </a:t>
            </a:r>
            <a:r>
              <a:rPr lang="en-US" sz="3200" b="1" i="0" u="none" strike="noStrike" baseline="0" dirty="0" smtClean="0">
                <a:latin typeface="Adobe Garamond Pro Bold" pitchFamily="18" charset="0"/>
              </a:rPr>
              <a:t>Different Feature Sets of Voice Data</a:t>
            </a:r>
            <a:endParaRPr lang="en-US" sz="3200" dirty="0">
              <a:latin typeface="Adobe Garamond Pro Bol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paper we have tried a different way </a:t>
            </a:r>
            <a:r>
              <a:rPr lang="en-US" dirty="0" smtClean="0"/>
              <a:t>of selecting </a:t>
            </a:r>
            <a:r>
              <a:rPr lang="en-US" dirty="0"/>
              <a:t>feature by using </a:t>
            </a:r>
            <a:r>
              <a:rPr lang="en-US" b="1" dirty="0">
                <a:solidFill>
                  <a:schemeClr val="accent2"/>
                </a:solidFill>
              </a:rPr>
              <a:t>Principal component </a:t>
            </a:r>
            <a:r>
              <a:rPr lang="en-US" b="1" dirty="0" smtClean="0">
                <a:solidFill>
                  <a:schemeClr val="accent2"/>
                </a:solidFill>
              </a:rPr>
              <a:t>Analysis</a:t>
            </a:r>
            <a:r>
              <a:rPr lang="en-US" dirty="0" smtClean="0"/>
              <a:t> (PCA</a:t>
            </a:r>
            <a:r>
              <a:rPr lang="en-US" dirty="0"/>
              <a:t>) approach and compared the performance metrics </a:t>
            </a:r>
            <a:r>
              <a:rPr lang="en-US" dirty="0" smtClean="0"/>
              <a:t>with the </a:t>
            </a:r>
            <a:r>
              <a:rPr lang="en-US" dirty="0"/>
              <a:t>original feature sets using nonlinear classifiers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2"/>
                </a:solidFill>
              </a:rPr>
              <a:t>decision </a:t>
            </a:r>
            <a:r>
              <a:rPr lang="en-US" b="1" dirty="0">
                <a:solidFill>
                  <a:schemeClr val="accent2"/>
                </a:solidFill>
              </a:rPr>
              <a:t>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the dataset created by </a:t>
            </a:r>
            <a:r>
              <a:rPr lang="en-US" dirty="0" smtClean="0"/>
              <a:t>Max little </a:t>
            </a:r>
            <a:r>
              <a:rPr lang="en-US" dirty="0"/>
              <a:t>University Oxford, in collaboration with the National Centre for Voice and Speech, Denver, Colorado, </a:t>
            </a:r>
            <a:r>
              <a:rPr lang="en-US" dirty="0" smtClean="0"/>
              <a:t>who recorded </a:t>
            </a:r>
            <a:r>
              <a:rPr lang="en-US" dirty="0"/>
              <a:t>the speech signals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0" dirty="0" smtClean="0">
                <a:solidFill>
                  <a:schemeClr val="tx1"/>
                </a:solidFill>
              </a:rPr>
              <a:t>A neurodegenerative disorder of </a:t>
            </a:r>
            <a:r>
              <a:rPr lang="en-US" sz="3200" b="0" dirty="0">
                <a:solidFill>
                  <a:schemeClr val="tx1"/>
                </a:solidFill>
              </a:rPr>
              <a:t>central nervous system that causes partial or </a:t>
            </a:r>
            <a:r>
              <a:rPr lang="en-US" sz="3200" b="0" dirty="0" smtClean="0">
                <a:solidFill>
                  <a:schemeClr val="tx1"/>
                </a:solidFill>
              </a:rPr>
              <a:t>full loss </a:t>
            </a:r>
            <a:r>
              <a:rPr lang="en-US" sz="3200" b="0" dirty="0">
                <a:solidFill>
                  <a:schemeClr val="tx1"/>
                </a:solidFill>
              </a:rPr>
              <a:t>in motor reflexes, speech, behavior, mental processing, </a:t>
            </a:r>
            <a:r>
              <a:rPr lang="en-US" sz="3200" b="0" dirty="0" smtClean="0">
                <a:solidFill>
                  <a:schemeClr val="tx1"/>
                </a:solidFill>
              </a:rPr>
              <a:t>and other </a:t>
            </a:r>
            <a:r>
              <a:rPr lang="en-US" sz="3200" b="0" dirty="0">
                <a:solidFill>
                  <a:schemeClr val="tx1"/>
                </a:solidFill>
              </a:rPr>
              <a:t>vital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85800"/>
            <a:ext cx="61750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PARKINSON’s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70397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10 million people all around the world and approximately 100 000 in Turkey are suffering from this disease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nonlinear classifier </a:t>
            </a:r>
            <a:r>
              <a:rPr lang="en-US" dirty="0" smtClean="0"/>
              <a:t>with decision </a:t>
            </a:r>
            <a:r>
              <a:rPr lang="en-US" dirty="0"/>
              <a:t>tree for classification of groups are as </a:t>
            </a:r>
            <a:r>
              <a:rPr lang="en-US" dirty="0" smtClean="0"/>
              <a:t>follows</a:t>
            </a:r>
          </a:p>
          <a:p>
            <a:r>
              <a:rPr lang="en-US" sz="3600" b="1" dirty="0" smtClean="0"/>
              <a:t> RPART</a:t>
            </a:r>
            <a:r>
              <a:rPr lang="en-US" sz="3600" b="1" dirty="0"/>
              <a:t>, C4.5, PART, Bagging classification and </a:t>
            </a:r>
            <a:r>
              <a:rPr lang="en-US" sz="3600" b="1" dirty="0" smtClean="0"/>
              <a:t>Regression tree(Bagging </a:t>
            </a:r>
            <a:r>
              <a:rPr lang="en-US" sz="3600" b="1" dirty="0"/>
              <a:t>CART), Random Forest and Boosted C5.0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4648200" cy="649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5" y="1295400"/>
            <a:ext cx="636366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smtClean="0"/>
              <a:t>1] </a:t>
            </a:r>
            <a:r>
              <a:rPr lang="en-US" sz="1200" dirty="0"/>
              <a:t>A. </a:t>
            </a:r>
            <a:r>
              <a:rPr lang="en-US" sz="1200" dirty="0" err="1"/>
              <a:t>Tsanas</a:t>
            </a:r>
            <a:r>
              <a:rPr lang="en-US" sz="1200" dirty="0"/>
              <a:t>, M. A. Little, P. E. </a:t>
            </a:r>
            <a:r>
              <a:rPr lang="en-US" sz="1200" dirty="0" err="1"/>
              <a:t>McSharry</a:t>
            </a:r>
            <a:r>
              <a:rPr lang="en-US" sz="1200" dirty="0"/>
              <a:t>, J. </a:t>
            </a:r>
            <a:r>
              <a:rPr lang="en-US" sz="1200" dirty="0" err="1"/>
              <a:t>Spielman</a:t>
            </a:r>
            <a:r>
              <a:rPr lang="en-US" sz="1200" dirty="0"/>
              <a:t>, and L. O. </a:t>
            </a:r>
            <a:r>
              <a:rPr lang="en-US" sz="1200" dirty="0" err="1"/>
              <a:t>Ramig</a:t>
            </a:r>
            <a:r>
              <a:rPr lang="en-US" sz="1200" dirty="0"/>
              <a:t>,</a:t>
            </a:r>
          </a:p>
          <a:p>
            <a:r>
              <a:rPr lang="en-US" sz="1200" dirty="0"/>
              <a:t>“Novel speech signal processing algorithms for high-accuracy </a:t>
            </a:r>
            <a:r>
              <a:rPr lang="en-US" sz="1200" dirty="0" smtClean="0"/>
              <a:t>classification of Parkinson’s disease</a:t>
            </a:r>
            <a:r>
              <a:rPr lang="en-US" sz="1200" dirty="0"/>
              <a:t>,” IEEE Trans. Biomed. Eng., vol. 59, no. </a:t>
            </a:r>
            <a:r>
              <a:rPr lang="en-US" sz="1200" dirty="0" smtClean="0"/>
              <a:t>5, pp</a:t>
            </a:r>
            <a:r>
              <a:rPr lang="en-US" sz="1200" dirty="0"/>
              <a:t>. 1264–1271, May 2012.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2</a:t>
            </a:r>
            <a:r>
              <a:rPr lang="en-US" sz="1200" dirty="0" smtClean="0"/>
              <a:t>] </a:t>
            </a:r>
            <a:r>
              <a:rPr lang="en-US" sz="1200" dirty="0"/>
              <a:t>A. </a:t>
            </a:r>
            <a:r>
              <a:rPr lang="en-US" sz="1200" dirty="0" err="1"/>
              <a:t>Tsanas</a:t>
            </a:r>
            <a:r>
              <a:rPr lang="en-US" sz="1200" dirty="0"/>
              <a:t>, M. A. Little, P. E. </a:t>
            </a:r>
            <a:r>
              <a:rPr lang="en-US" sz="1200" dirty="0" err="1"/>
              <a:t>McSharry</a:t>
            </a:r>
            <a:r>
              <a:rPr lang="en-US" sz="1200" dirty="0"/>
              <a:t>, and L. O. </a:t>
            </a:r>
            <a:r>
              <a:rPr lang="en-US" sz="1200" dirty="0" err="1"/>
              <a:t>Ramige</a:t>
            </a:r>
            <a:r>
              <a:rPr lang="en-US" sz="1200" dirty="0"/>
              <a:t>, “</a:t>
            </a:r>
            <a:r>
              <a:rPr lang="en-US" sz="1200" dirty="0" smtClean="0"/>
              <a:t>Nonlinear speech analysis algorithms </a:t>
            </a:r>
            <a:r>
              <a:rPr lang="en-US" sz="1200" dirty="0"/>
              <a:t>mapped to a standard metric achieve </a:t>
            </a:r>
            <a:r>
              <a:rPr lang="en-US" sz="1200" dirty="0" smtClean="0"/>
              <a:t>clinically useful </a:t>
            </a:r>
            <a:r>
              <a:rPr lang="en-US" sz="1200" dirty="0"/>
              <a:t>quantification of average Parkinson’s disease symptom severity</a:t>
            </a:r>
            <a:r>
              <a:rPr lang="en-US" sz="1200" dirty="0" smtClean="0"/>
              <a:t>,” J</a:t>
            </a:r>
            <a:r>
              <a:rPr lang="en-US" sz="1200" dirty="0"/>
              <a:t>. Royal Society Interface, vol. 8, pp. 842–855, 2011.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3</a:t>
            </a:r>
            <a:r>
              <a:rPr lang="en-US" sz="1200" dirty="0" smtClean="0"/>
              <a:t>] </a:t>
            </a:r>
            <a:r>
              <a:rPr lang="en-US" sz="1200" dirty="0"/>
              <a:t>A. </a:t>
            </a:r>
            <a:r>
              <a:rPr lang="en-US" sz="1200" dirty="0" err="1"/>
              <a:t>Tsanas</a:t>
            </a:r>
            <a:r>
              <a:rPr lang="en-US" sz="1200" dirty="0"/>
              <a:t>, M. A. Little, P. E. </a:t>
            </a:r>
            <a:r>
              <a:rPr lang="en-US" sz="1200" dirty="0" err="1"/>
              <a:t>McSharry</a:t>
            </a:r>
            <a:r>
              <a:rPr lang="en-US" sz="1200" dirty="0"/>
              <a:t>, and L. O. </a:t>
            </a:r>
            <a:r>
              <a:rPr lang="en-US" sz="1200" dirty="0" err="1"/>
              <a:t>Ramig</a:t>
            </a:r>
            <a:r>
              <a:rPr lang="en-US" sz="1200" dirty="0"/>
              <a:t>, “</a:t>
            </a:r>
            <a:r>
              <a:rPr lang="en-US" sz="1200" dirty="0" smtClean="0"/>
              <a:t>Accurate </a:t>
            </a:r>
            <a:r>
              <a:rPr lang="en-US" sz="1200" dirty="0" err="1" smtClean="0"/>
              <a:t>telemonitoring</a:t>
            </a:r>
            <a:r>
              <a:rPr lang="en-US" sz="1200" dirty="0" smtClean="0"/>
              <a:t> </a:t>
            </a:r>
            <a:r>
              <a:rPr lang="en-US" sz="1200" dirty="0"/>
              <a:t>of Parkinson’s disease progression by noninvasive </a:t>
            </a:r>
            <a:r>
              <a:rPr lang="en-US" sz="1200" dirty="0" smtClean="0"/>
              <a:t>speech tests</a:t>
            </a:r>
            <a:r>
              <a:rPr lang="en-US" sz="1200" dirty="0"/>
              <a:t>,” IEEE Trans. Biomed. Eng., vol. 57, no. 4, pp. 884–893, Apr. 2010.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4</a:t>
            </a:r>
            <a:r>
              <a:rPr lang="en-US" sz="1200" dirty="0" smtClean="0"/>
              <a:t>] </a:t>
            </a:r>
            <a:r>
              <a:rPr lang="en-US" sz="1200" dirty="0"/>
              <a:t>A. </a:t>
            </a:r>
            <a:r>
              <a:rPr lang="en-US" sz="1200" dirty="0" err="1"/>
              <a:t>Tsanas</a:t>
            </a:r>
            <a:r>
              <a:rPr lang="en-US" sz="1200" dirty="0"/>
              <a:t>, M. A. Little, P. E. </a:t>
            </a:r>
            <a:r>
              <a:rPr lang="en-US" sz="1200" dirty="0" err="1"/>
              <a:t>McSharry</a:t>
            </a:r>
            <a:r>
              <a:rPr lang="en-US" sz="1200" dirty="0"/>
              <a:t>, B. K. Scanlon, </a:t>
            </a:r>
            <a:r>
              <a:rPr lang="en-US" sz="1200" dirty="0" smtClean="0"/>
              <a:t>and S</a:t>
            </a:r>
            <a:r>
              <a:rPr lang="en-US" sz="1200" dirty="0"/>
              <a:t>. </a:t>
            </a:r>
            <a:r>
              <a:rPr lang="en-US" sz="1200" dirty="0" err="1"/>
              <a:t>Papapetropoulos</a:t>
            </a:r>
            <a:r>
              <a:rPr lang="en-US" sz="1200" dirty="0"/>
              <a:t>, “Statistical analysis and mapping of the </a:t>
            </a:r>
            <a:r>
              <a:rPr lang="en-US" sz="1200" dirty="0" smtClean="0"/>
              <a:t>Unified Parkinson’s </a:t>
            </a:r>
            <a:r>
              <a:rPr lang="en-US" sz="1200" dirty="0"/>
              <a:t>Disease Rating Scale to </a:t>
            </a:r>
            <a:r>
              <a:rPr lang="en-US" sz="1200" dirty="0" err="1"/>
              <a:t>Hoehn</a:t>
            </a:r>
            <a:r>
              <a:rPr lang="en-US" sz="1200" dirty="0"/>
              <a:t> and </a:t>
            </a:r>
            <a:r>
              <a:rPr lang="en-US" sz="1200" dirty="0" err="1"/>
              <a:t>Yahr</a:t>
            </a:r>
            <a:r>
              <a:rPr lang="en-US" sz="1200" dirty="0"/>
              <a:t> staging,” </a:t>
            </a:r>
            <a:r>
              <a:rPr lang="en-US" sz="1200" dirty="0" smtClean="0"/>
              <a:t>Parkinsonism </a:t>
            </a:r>
            <a:r>
              <a:rPr lang="en-US" sz="1200" dirty="0" err="1" smtClean="0"/>
              <a:t>Relat</a:t>
            </a:r>
            <a:r>
              <a:rPr lang="en-US" sz="1200" dirty="0"/>
              <a:t>. </a:t>
            </a:r>
            <a:r>
              <a:rPr lang="en-US" sz="1200" dirty="0" err="1"/>
              <a:t>Disord</a:t>
            </a:r>
            <a:r>
              <a:rPr lang="en-US" sz="1200" dirty="0"/>
              <a:t>., vol. 18, no. 5, pp. 697–699, 2012.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C. O. </a:t>
            </a:r>
            <a:r>
              <a:rPr lang="en-US" sz="1200" dirty="0" err="1"/>
              <a:t>Sakar</a:t>
            </a:r>
            <a:r>
              <a:rPr lang="en-US" sz="1200" dirty="0"/>
              <a:t> and O. </a:t>
            </a:r>
            <a:r>
              <a:rPr lang="en-US" sz="1200" dirty="0" err="1"/>
              <a:t>Kursun</a:t>
            </a:r>
            <a:r>
              <a:rPr lang="en-US" sz="1200" dirty="0"/>
              <a:t>, “</a:t>
            </a:r>
            <a:r>
              <a:rPr lang="en-US" sz="1200" dirty="0" err="1"/>
              <a:t>Telediagnosis</a:t>
            </a:r>
            <a:r>
              <a:rPr lang="en-US" sz="1200" dirty="0"/>
              <a:t> of Parkinson’s disease </a:t>
            </a:r>
            <a:r>
              <a:rPr lang="en-US" sz="1200" dirty="0" smtClean="0"/>
              <a:t>using measurements </a:t>
            </a:r>
            <a:r>
              <a:rPr lang="en-US" sz="1200" dirty="0"/>
              <a:t>of dysphonia,” J. Med. Syst., vol. 34, no. 4, pp. </a:t>
            </a:r>
            <a:r>
              <a:rPr lang="en-US" sz="1200" dirty="0" smtClean="0"/>
              <a:t>591–599, 2010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6</a:t>
            </a:r>
            <a:r>
              <a:rPr lang="en-US" sz="1200" dirty="0" smtClean="0"/>
              <a:t>] </a:t>
            </a:r>
            <a:r>
              <a:rPr lang="en-US" sz="1200" dirty="0"/>
              <a:t>O. </a:t>
            </a:r>
            <a:r>
              <a:rPr lang="en-US" sz="1200" dirty="0" err="1"/>
              <a:t>Kursun</a:t>
            </a:r>
            <a:r>
              <a:rPr lang="en-US" sz="1200" dirty="0"/>
              <a:t>, E. </a:t>
            </a:r>
            <a:r>
              <a:rPr lang="en-US" sz="1200" dirty="0" err="1"/>
              <a:t>Gumus</a:t>
            </a:r>
            <a:r>
              <a:rPr lang="en-US" sz="1200" dirty="0"/>
              <a:t>, A. </a:t>
            </a:r>
            <a:r>
              <a:rPr lang="en-US" sz="1200" dirty="0" err="1"/>
              <a:t>Sertbas</a:t>
            </a:r>
            <a:r>
              <a:rPr lang="en-US" sz="1200" dirty="0"/>
              <a:t>, and O. </a:t>
            </a:r>
            <a:r>
              <a:rPr lang="en-US" sz="1200" dirty="0" err="1"/>
              <a:t>Favorov</a:t>
            </a:r>
            <a:r>
              <a:rPr lang="en-US" sz="1200" dirty="0"/>
              <a:t>, “Selection of </a:t>
            </a:r>
            <a:r>
              <a:rPr lang="en-US" sz="1200" dirty="0" smtClean="0"/>
              <a:t>vocal features </a:t>
            </a:r>
            <a:r>
              <a:rPr lang="en-US" sz="1200" dirty="0"/>
              <a:t>for Parkinson’s disease diagnosis,” Int. J. Data Mining </a:t>
            </a:r>
            <a:r>
              <a:rPr lang="en-US" sz="1200" dirty="0" err="1"/>
              <a:t>Bioinf</a:t>
            </a:r>
            <a:r>
              <a:rPr lang="en-US" sz="1200" dirty="0" smtClean="0"/>
              <a:t>., vol</a:t>
            </a:r>
            <a:r>
              <a:rPr lang="en-US" sz="1200" dirty="0"/>
              <a:t>. 6, no. 2, pp. 144–161, 2012.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7</a:t>
            </a:r>
            <a:r>
              <a:rPr lang="en-US" sz="1200" dirty="0" smtClean="0"/>
              <a:t>] </a:t>
            </a:r>
            <a:r>
              <a:rPr lang="en-US" sz="1200" dirty="0"/>
              <a:t>I. Bhattacharya </a:t>
            </a:r>
            <a:r>
              <a:rPr lang="en-US" sz="1200" dirty="0" err="1"/>
              <a:t>andM</a:t>
            </a:r>
            <a:r>
              <a:rPr lang="en-US" sz="1200" dirty="0"/>
              <a:t>. Bhatia, “SVM classification to distinguish </a:t>
            </a:r>
            <a:r>
              <a:rPr lang="en-US" sz="1200" dirty="0" smtClean="0"/>
              <a:t>Parkinson disease </a:t>
            </a:r>
            <a:r>
              <a:rPr lang="en-US" sz="1200" dirty="0"/>
              <a:t>patients,” in A2CWiC ’10 Proc. 1st Amrita ACM-W </a:t>
            </a:r>
            <a:r>
              <a:rPr lang="en-US" sz="1200" dirty="0" smtClean="0"/>
              <a:t>Celebration on </a:t>
            </a:r>
            <a:r>
              <a:rPr lang="en-US" sz="1200" dirty="0"/>
              <a:t>Women in Computing in India, New Delhi, 2010, </a:t>
            </a:r>
            <a:r>
              <a:rPr lang="en-US" sz="1200" dirty="0" err="1" smtClean="0"/>
              <a:t>doi</a:t>
            </a:r>
            <a:r>
              <a:rPr lang="en-US" sz="1200" dirty="0" smtClean="0"/>
              <a:t>: 10.1145/1858378.1858392.</a:t>
            </a:r>
          </a:p>
          <a:p>
            <a:r>
              <a:rPr lang="en-US" sz="1200" dirty="0"/>
              <a:t>[8] </a:t>
            </a:r>
            <a:r>
              <a:rPr lang="en-US" sz="1200" dirty="0" err="1"/>
              <a:t>Sakar</a:t>
            </a:r>
            <a:r>
              <a:rPr lang="en-US" sz="1200" dirty="0"/>
              <a:t>, </a:t>
            </a:r>
            <a:r>
              <a:rPr lang="en-US" sz="1200" dirty="0" err="1"/>
              <a:t>Betul</a:t>
            </a:r>
            <a:r>
              <a:rPr lang="en-US" sz="1200" dirty="0"/>
              <a:t> </a:t>
            </a:r>
            <a:r>
              <a:rPr lang="en-US" sz="1200" dirty="0" err="1"/>
              <a:t>Erdogdu</a:t>
            </a:r>
            <a:r>
              <a:rPr lang="en-US" sz="1200" dirty="0"/>
              <a:t>, M. </a:t>
            </a:r>
            <a:r>
              <a:rPr lang="en-US" sz="1200" dirty="0" err="1"/>
              <a:t>Erdem</a:t>
            </a:r>
            <a:r>
              <a:rPr lang="en-US" sz="1200" dirty="0"/>
              <a:t> </a:t>
            </a:r>
            <a:r>
              <a:rPr lang="en-US" sz="1200" dirty="0" err="1"/>
              <a:t>Isenkul</a:t>
            </a:r>
            <a:r>
              <a:rPr lang="en-US" sz="1200" dirty="0"/>
              <a:t>, C. </a:t>
            </a:r>
            <a:r>
              <a:rPr lang="en-US" sz="1200" dirty="0" err="1"/>
              <a:t>Okan</a:t>
            </a:r>
            <a:r>
              <a:rPr lang="en-US" sz="1200" dirty="0"/>
              <a:t> </a:t>
            </a:r>
            <a:r>
              <a:rPr lang="en-US" sz="1200" dirty="0" err="1"/>
              <a:t>Sakar</a:t>
            </a:r>
            <a:r>
              <a:rPr lang="en-US" sz="1200" dirty="0"/>
              <a:t>, </a:t>
            </a:r>
            <a:r>
              <a:rPr lang="en-US" sz="1200" dirty="0" err="1"/>
              <a:t>Ahmet</a:t>
            </a:r>
            <a:r>
              <a:rPr lang="en-US" sz="1200" dirty="0"/>
              <a:t> </a:t>
            </a:r>
            <a:r>
              <a:rPr lang="en-US" sz="1200" dirty="0" err="1"/>
              <a:t>Sertbas</a:t>
            </a:r>
            <a:r>
              <a:rPr lang="en-US" sz="1200" dirty="0"/>
              <a:t>, </a:t>
            </a:r>
            <a:r>
              <a:rPr lang="en-US" sz="1200" dirty="0" err="1"/>
              <a:t>Fikret</a:t>
            </a:r>
            <a:r>
              <a:rPr lang="en-US" sz="1200" dirty="0"/>
              <a:t> </a:t>
            </a:r>
            <a:r>
              <a:rPr lang="en-US" sz="1200" dirty="0" err="1"/>
              <a:t>Gurgen</a:t>
            </a:r>
            <a:r>
              <a:rPr lang="en-US" sz="1200" dirty="0"/>
              <a:t>, </a:t>
            </a:r>
            <a:r>
              <a:rPr lang="en-US" sz="1200" dirty="0" err="1"/>
              <a:t>Sakir</a:t>
            </a:r>
            <a:r>
              <a:rPr lang="en-US" sz="1200" dirty="0"/>
              <a:t> </a:t>
            </a:r>
            <a:r>
              <a:rPr lang="en-US" sz="1200" dirty="0" err="1"/>
              <a:t>Delil</a:t>
            </a:r>
            <a:r>
              <a:rPr lang="en-US" sz="1200" dirty="0"/>
              <a:t>, </a:t>
            </a:r>
            <a:r>
              <a:rPr lang="en-US" sz="1200" dirty="0" err="1"/>
              <a:t>Hulya</a:t>
            </a:r>
            <a:r>
              <a:rPr lang="en-US" sz="1200" dirty="0"/>
              <a:t> </a:t>
            </a:r>
            <a:r>
              <a:rPr lang="en-US" sz="1200" dirty="0" err="1"/>
              <a:t>Apaydin</a:t>
            </a:r>
            <a:r>
              <a:rPr lang="en-US" sz="1200" dirty="0"/>
              <a:t>, and </a:t>
            </a:r>
            <a:r>
              <a:rPr lang="en-US" sz="1200" dirty="0" err="1"/>
              <a:t>Olcay</a:t>
            </a:r>
            <a:r>
              <a:rPr lang="en-US" sz="1200" dirty="0"/>
              <a:t> </a:t>
            </a:r>
            <a:r>
              <a:rPr lang="en-US" sz="1200" dirty="0" err="1"/>
              <a:t>Kursun</a:t>
            </a:r>
            <a:r>
              <a:rPr lang="en-US" sz="1200" dirty="0"/>
              <a:t>. "Collection and analysis of a Parkinson speech dataset with multiple types of sound recordings." </a:t>
            </a:r>
            <a:r>
              <a:rPr lang="en-US" sz="1200" i="1" dirty="0"/>
              <a:t>IEEE Journal of Biomedical and Health Informatics</a:t>
            </a:r>
            <a:r>
              <a:rPr lang="en-US" sz="1200" dirty="0"/>
              <a:t> 17, no. 4 (2013): </a:t>
            </a:r>
            <a:r>
              <a:rPr lang="en-US" sz="1200" dirty="0" smtClean="0"/>
              <a:t>828-834</a:t>
            </a:r>
          </a:p>
          <a:p>
            <a:r>
              <a:rPr lang="en-US" sz="1200" dirty="0"/>
              <a:t>[9] </a:t>
            </a:r>
            <a:r>
              <a:rPr lang="en-US" sz="1200" dirty="0" err="1"/>
              <a:t>Aich</a:t>
            </a:r>
            <a:r>
              <a:rPr lang="en-US" sz="1200" dirty="0"/>
              <a:t>, </a:t>
            </a:r>
            <a:r>
              <a:rPr lang="en-US" sz="1200" dirty="0" err="1"/>
              <a:t>Satyabrata</a:t>
            </a:r>
            <a:r>
              <a:rPr lang="en-US" sz="1200" dirty="0"/>
              <a:t>, Kim </a:t>
            </a:r>
            <a:r>
              <a:rPr lang="en-US" sz="1200" dirty="0" err="1"/>
              <a:t>Younga</a:t>
            </a:r>
            <a:r>
              <a:rPr lang="en-US" sz="1200" dirty="0"/>
              <a:t>, </a:t>
            </a:r>
            <a:r>
              <a:rPr lang="en-US" sz="1200" dirty="0" err="1"/>
              <a:t>Kueh</a:t>
            </a:r>
            <a:r>
              <a:rPr lang="en-US" sz="1200" dirty="0"/>
              <a:t> Lee </a:t>
            </a:r>
            <a:r>
              <a:rPr lang="en-US" sz="1200" dirty="0" err="1"/>
              <a:t>Hui</a:t>
            </a:r>
            <a:r>
              <a:rPr lang="en-US" sz="1200" dirty="0"/>
              <a:t>, Ahmed </a:t>
            </a:r>
            <a:r>
              <a:rPr lang="en-US" sz="1200" dirty="0" err="1"/>
              <a:t>Abdulhakim</a:t>
            </a:r>
            <a:r>
              <a:rPr lang="en-US" sz="1200" dirty="0"/>
              <a:t> Al-</a:t>
            </a:r>
            <a:r>
              <a:rPr lang="en-US" sz="1200" dirty="0" err="1"/>
              <a:t>Absi</a:t>
            </a:r>
            <a:r>
              <a:rPr lang="en-US" sz="1200" dirty="0"/>
              <a:t>, and </a:t>
            </a:r>
            <a:r>
              <a:rPr lang="en-US" sz="1200" dirty="0" err="1"/>
              <a:t>Mangal</a:t>
            </a:r>
            <a:r>
              <a:rPr lang="en-US" sz="1200" dirty="0"/>
              <a:t> </a:t>
            </a:r>
            <a:r>
              <a:rPr lang="en-US" sz="1200" dirty="0" err="1"/>
              <a:t>Sain</a:t>
            </a:r>
            <a:r>
              <a:rPr lang="en-US" sz="1200" dirty="0"/>
              <a:t>. "A nonlinear decision tree based classification approach to predict the Parkinson's disease using different feature sets of voice data." In Advanced Communication Technology (ICACT), 2018 20th International Conference on, pp. 638-642. IEEE, 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u="sng" dirty="0" smtClean="0">
                <a:solidFill>
                  <a:schemeClr val="tx1"/>
                </a:solidFill>
              </a:rPr>
              <a:t>Thank you.</a:t>
            </a:r>
            <a:endParaRPr lang="en-US" sz="8800" u="sng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Program Files (x86)\Microsoft Office\MEDIA\CAGCAT10\j02819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29" y="3810000"/>
            <a:ext cx="1825142" cy="1725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Aim of article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454727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Design </a:t>
            </a:r>
            <a:r>
              <a:rPr lang="en-US" sz="2800" dirty="0"/>
              <a:t>a computer-aided </a:t>
            </a:r>
            <a:r>
              <a:rPr lang="en-US" sz="2800" dirty="0" smtClean="0"/>
              <a:t>data collection</a:t>
            </a:r>
            <a:r>
              <a:rPr lang="en-US" sz="2800" dirty="0"/>
              <a:t>, storage, and </a:t>
            </a:r>
            <a:r>
              <a:rPr lang="en-US" sz="2800" dirty="0" smtClean="0"/>
              <a:t>analysis system </a:t>
            </a:r>
            <a:r>
              <a:rPr lang="en-US" sz="2800" dirty="0"/>
              <a:t>to simplify the </a:t>
            </a:r>
            <a:r>
              <a:rPr lang="en-US" sz="2800" dirty="0" smtClean="0"/>
              <a:t>process of </a:t>
            </a:r>
            <a:r>
              <a:rPr lang="en-US" sz="2800" dirty="0"/>
              <a:t>diagnosis and treatment of </a:t>
            </a:r>
            <a:r>
              <a:rPr lang="en-US" sz="2800" dirty="0" smtClean="0"/>
              <a:t>PD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Collected </a:t>
            </a:r>
            <a:r>
              <a:rPr lang="en-US" sz="2800" dirty="0"/>
              <a:t>speech </a:t>
            </a:r>
            <a:r>
              <a:rPr lang="en-US" sz="2800" dirty="0" smtClean="0"/>
              <a:t>recordings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Features </a:t>
            </a:r>
            <a:r>
              <a:rPr lang="en-US" sz="2800" dirty="0"/>
              <a:t>are extracted from the voice </a:t>
            </a:r>
            <a:r>
              <a:rPr lang="en-US" sz="2800" dirty="0" smtClean="0"/>
              <a:t>samples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Pervious works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7271605"/>
              </p:ext>
            </p:extLst>
          </p:nvPr>
        </p:nvGraphicFramePr>
        <p:xfrm>
          <a:off x="1219200" y="685800"/>
          <a:ext cx="7543800" cy="554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Pervious works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9813728"/>
              </p:ext>
            </p:extLst>
          </p:nvPr>
        </p:nvGraphicFramePr>
        <p:xfrm>
          <a:off x="1219200" y="685800"/>
          <a:ext cx="7543800" cy="554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Dataset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voice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 are selected by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group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neurologists from 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speaking exercises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88742"/>
            <a:ext cx="5386388" cy="4234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Feature Extraction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519535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Dysphonia leads to reduced </a:t>
            </a:r>
            <a:r>
              <a:rPr lang="en-US" sz="3200" b="1" dirty="0" smtClean="0">
                <a:solidFill>
                  <a:srgbClr val="FF0000"/>
                </a:solidFill>
              </a:rPr>
              <a:t>loudness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breathiness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0000"/>
                </a:solidFill>
              </a:rPr>
              <a:t>roughness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0000"/>
                </a:solidFill>
              </a:rPr>
              <a:t>decreased</a:t>
            </a:r>
            <a:r>
              <a:rPr lang="en-US" sz="3200" dirty="0"/>
              <a:t>,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rgbClr val="FF0000"/>
                </a:solidFill>
              </a:rPr>
              <a:t>exaggerated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vocal tremor </a:t>
            </a:r>
            <a:r>
              <a:rPr lang="en-US" sz="3200" dirty="0"/>
              <a:t>in voice. These indications can be detected by </a:t>
            </a:r>
            <a:r>
              <a:rPr lang="en-US" sz="3200" dirty="0" smtClean="0"/>
              <a:t>analyzing various </a:t>
            </a:r>
            <a:r>
              <a:rPr lang="en-US" sz="3200" b="1" dirty="0">
                <a:solidFill>
                  <a:srgbClr val="FF0000"/>
                </a:solidFill>
              </a:rPr>
              <a:t>frequencies</a:t>
            </a:r>
            <a:r>
              <a:rPr lang="en-US" sz="3200" dirty="0"/>
              <a:t> in voice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397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Features</a:t>
            </a:r>
            <a:endParaRPr lang="en-US" sz="4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897336"/>
            <a:ext cx="4852791" cy="5808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397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Models</a:t>
            </a:r>
            <a:endParaRPr lang="en-US" sz="4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27128"/>
              </p:ext>
            </p:extLst>
          </p:nvPr>
        </p:nvGraphicFramePr>
        <p:xfrm>
          <a:off x="533400" y="1066800"/>
          <a:ext cx="7848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EE79-1032-48FD-9582-ADFD313CE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999</Words>
  <Application>Microsoft Office PowerPoint</Application>
  <PresentationFormat>On-screen Show (4:3)</PresentationFormat>
  <Paragraphs>89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A neurodegenerative disorder of central nervous system that causes partial or full loss in motor reflexes, speech, behavior, mental processing, and other vital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Aim</vt:lpstr>
      <vt:lpstr>Dataset</vt:lpstr>
      <vt:lpstr>Method</vt:lpstr>
      <vt:lpstr>Method</vt:lpstr>
      <vt:lpstr>Result</vt:lpstr>
      <vt:lpstr>References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</cp:lastModifiedBy>
  <cp:revision>42</cp:revision>
  <dcterms:created xsi:type="dcterms:W3CDTF">2019-01-08T20:00:41Z</dcterms:created>
  <dcterms:modified xsi:type="dcterms:W3CDTF">2019-05-16T17:23:33Z</dcterms:modified>
</cp:coreProperties>
</file>