
<file path=[Content_Types].xml><?xml version="1.0" encoding="utf-8"?>
<Types xmlns="http://schemas.openxmlformats.org/package/2006/content-types">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4"/>
  </p:sldMasterIdLst>
  <p:sldIdLst>
    <p:sldId id="284" r:id="rId5"/>
    <p:sldId id="28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6" pos="3840">
          <p15:clr>
            <a:srgbClr val="A4A3A4"/>
          </p15:clr>
        </p15:guide>
        <p15:guide id="7"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895F"/>
    <a:srgbClr val="136143"/>
    <a:srgbClr val="0B3B29"/>
    <a:srgbClr val="8439BD"/>
    <a:srgbClr val="8F2EA2"/>
    <a:srgbClr val="3EDA9F"/>
    <a:srgbClr val="10543A"/>
    <a:srgbClr val="D9A5E3"/>
    <a:srgbClr val="20A472"/>
    <a:srgbClr val="34D8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showGuides="1">
      <p:cViewPr>
        <p:scale>
          <a:sx n="86" d="100"/>
          <a:sy n="86" d="100"/>
        </p:scale>
        <p:origin x="562" y="72"/>
      </p:cViewPr>
      <p:guideLst>
        <p:guide pos="3840"/>
        <p:guide orient="horz" pos="2160"/>
      </p:guideLst>
    </p:cSldViewPr>
  </p:slideViewPr>
  <p:outlineViewPr>
    <p:cViewPr>
      <p:scale>
        <a:sx n="33" d="100"/>
        <a:sy n="33" d="100"/>
      </p:scale>
      <p:origin x="0" y="-3917"/>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ingle Timeline">
    <p:spTree>
      <p:nvGrpSpPr>
        <p:cNvPr id="1" name=""/>
        <p:cNvGrpSpPr/>
        <p:nvPr/>
      </p:nvGrpSpPr>
      <p:grpSpPr>
        <a:xfrm>
          <a:off x="0" y="0"/>
          <a:ext cx="0" cy="0"/>
          <a:chOff x="0" y="0"/>
          <a:chExt cx="0" cy="0"/>
        </a:xfrm>
      </p:grpSpPr>
      <p:sp>
        <p:nvSpPr>
          <p:cNvPr id="18" name="Text Placeholder 48">
            <a:extLst>
              <a:ext uri="{FF2B5EF4-FFF2-40B4-BE49-F238E27FC236}">
                <a16:creationId xmlns:a16="http://schemas.microsoft.com/office/drawing/2014/main" id="{D127D48E-3E09-48C7-AB33-FBD643EFA52E}"/>
              </a:ext>
            </a:extLst>
          </p:cNvPr>
          <p:cNvSpPr>
            <a:spLocks noGrp="1"/>
          </p:cNvSpPr>
          <p:nvPr>
            <p:ph type="body" sz="quarter" idx="10" hasCustomPrompt="1"/>
          </p:nvPr>
        </p:nvSpPr>
        <p:spPr>
          <a:xfrm>
            <a:off x="1823914" y="4817717"/>
            <a:ext cx="1796396" cy="302186"/>
          </a:xfrm>
        </p:spPr>
        <p:txBody>
          <a:bodyPr>
            <a:noAutofit/>
          </a:bodyPr>
          <a:lstStyle>
            <a:lvl1pPr marL="0" indent="0">
              <a:buNone/>
              <a:defRPr sz="20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19" name="Text Placeholder 50">
            <a:extLst>
              <a:ext uri="{FF2B5EF4-FFF2-40B4-BE49-F238E27FC236}">
                <a16:creationId xmlns:a16="http://schemas.microsoft.com/office/drawing/2014/main" id="{A1B91BF4-B790-4F67-98EB-FE905527BFF8}"/>
              </a:ext>
            </a:extLst>
          </p:cNvPr>
          <p:cNvSpPr>
            <a:spLocks noGrp="1"/>
          </p:cNvSpPr>
          <p:nvPr>
            <p:ph type="body" sz="quarter" idx="11"/>
          </p:nvPr>
        </p:nvSpPr>
        <p:spPr>
          <a:xfrm>
            <a:off x="1823914"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0" name="Text Placeholder 48">
            <a:extLst>
              <a:ext uri="{FF2B5EF4-FFF2-40B4-BE49-F238E27FC236}">
                <a16:creationId xmlns:a16="http://schemas.microsoft.com/office/drawing/2014/main" id="{CCA5F33F-1634-427F-92BF-99A5ED52A4BA}"/>
              </a:ext>
            </a:extLst>
          </p:cNvPr>
          <p:cNvSpPr>
            <a:spLocks noGrp="1"/>
          </p:cNvSpPr>
          <p:nvPr>
            <p:ph type="body" sz="quarter" idx="12" hasCustomPrompt="1"/>
          </p:nvPr>
        </p:nvSpPr>
        <p:spPr>
          <a:xfrm>
            <a:off x="4134076" y="4817717"/>
            <a:ext cx="1796396" cy="302186"/>
          </a:xfrm>
        </p:spPr>
        <p:txBody>
          <a:bodyPr>
            <a:noAutofit/>
          </a:bodyPr>
          <a:lstStyle>
            <a:lvl1pPr marL="0" indent="0">
              <a:buNone/>
              <a:defRPr sz="20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21" name="Text Placeholder 50">
            <a:extLst>
              <a:ext uri="{FF2B5EF4-FFF2-40B4-BE49-F238E27FC236}">
                <a16:creationId xmlns:a16="http://schemas.microsoft.com/office/drawing/2014/main" id="{084F28D2-C99C-44DC-95CF-A18847F3B61F}"/>
              </a:ext>
            </a:extLst>
          </p:cNvPr>
          <p:cNvSpPr>
            <a:spLocks noGrp="1"/>
          </p:cNvSpPr>
          <p:nvPr>
            <p:ph type="body" sz="quarter" idx="13"/>
          </p:nvPr>
        </p:nvSpPr>
        <p:spPr>
          <a:xfrm>
            <a:off x="4134076"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2" name="Text Placeholder 48">
            <a:extLst>
              <a:ext uri="{FF2B5EF4-FFF2-40B4-BE49-F238E27FC236}">
                <a16:creationId xmlns:a16="http://schemas.microsoft.com/office/drawing/2014/main" id="{2402522A-E098-4FB5-B454-D6FC98D90CFE}"/>
              </a:ext>
            </a:extLst>
          </p:cNvPr>
          <p:cNvSpPr>
            <a:spLocks noGrp="1"/>
          </p:cNvSpPr>
          <p:nvPr>
            <p:ph type="body" sz="quarter" idx="14" hasCustomPrompt="1"/>
          </p:nvPr>
        </p:nvSpPr>
        <p:spPr>
          <a:xfrm>
            <a:off x="6444238" y="4817717"/>
            <a:ext cx="1796396" cy="302186"/>
          </a:xfrm>
        </p:spPr>
        <p:txBody>
          <a:bodyPr>
            <a:noAutofit/>
          </a:bodyPr>
          <a:lstStyle>
            <a:lvl1pPr marL="0" indent="0">
              <a:buNone/>
              <a:defRPr sz="20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23" name="Text Placeholder 50">
            <a:extLst>
              <a:ext uri="{FF2B5EF4-FFF2-40B4-BE49-F238E27FC236}">
                <a16:creationId xmlns:a16="http://schemas.microsoft.com/office/drawing/2014/main" id="{18CF51EA-CDE2-4AA1-83CB-9DC6E212C336}"/>
              </a:ext>
            </a:extLst>
          </p:cNvPr>
          <p:cNvSpPr>
            <a:spLocks noGrp="1"/>
          </p:cNvSpPr>
          <p:nvPr>
            <p:ph type="body" sz="quarter" idx="15"/>
          </p:nvPr>
        </p:nvSpPr>
        <p:spPr>
          <a:xfrm>
            <a:off x="6444238"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4" name="Text Placeholder 48">
            <a:extLst>
              <a:ext uri="{FF2B5EF4-FFF2-40B4-BE49-F238E27FC236}">
                <a16:creationId xmlns:a16="http://schemas.microsoft.com/office/drawing/2014/main" id="{FE2BFCE7-D8D1-42B7-97F2-78B1D2CB5F8F}"/>
              </a:ext>
            </a:extLst>
          </p:cNvPr>
          <p:cNvSpPr>
            <a:spLocks noGrp="1"/>
          </p:cNvSpPr>
          <p:nvPr>
            <p:ph type="body" sz="quarter" idx="16" hasCustomPrompt="1"/>
          </p:nvPr>
        </p:nvSpPr>
        <p:spPr>
          <a:xfrm>
            <a:off x="8754400" y="4817717"/>
            <a:ext cx="1796396" cy="302186"/>
          </a:xfrm>
        </p:spPr>
        <p:txBody>
          <a:bodyPr>
            <a:noAutofit/>
          </a:bodyPr>
          <a:lstStyle>
            <a:lvl1pPr marL="0" indent="0">
              <a:buNone/>
              <a:defRPr sz="20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25" name="Text Placeholder 50">
            <a:extLst>
              <a:ext uri="{FF2B5EF4-FFF2-40B4-BE49-F238E27FC236}">
                <a16:creationId xmlns:a16="http://schemas.microsoft.com/office/drawing/2014/main" id="{0C4E8DE7-5691-4470-BC2C-F9F6532248C2}"/>
              </a:ext>
            </a:extLst>
          </p:cNvPr>
          <p:cNvSpPr>
            <a:spLocks noGrp="1"/>
          </p:cNvSpPr>
          <p:nvPr>
            <p:ph type="body" sz="quarter" idx="17"/>
          </p:nvPr>
        </p:nvSpPr>
        <p:spPr>
          <a:xfrm>
            <a:off x="8754400"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4" name="Title 3">
            <a:extLst>
              <a:ext uri="{FF2B5EF4-FFF2-40B4-BE49-F238E27FC236}">
                <a16:creationId xmlns:a16="http://schemas.microsoft.com/office/drawing/2014/main" id="{AFBC6ED5-DBEC-4BA5-9BFE-9A5E0ED8D8C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52674832"/>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ouble Timeline">
    <p:spTree>
      <p:nvGrpSpPr>
        <p:cNvPr id="1" name=""/>
        <p:cNvGrpSpPr/>
        <p:nvPr/>
      </p:nvGrpSpPr>
      <p:grpSpPr>
        <a:xfrm>
          <a:off x="0" y="0"/>
          <a:ext cx="0" cy="0"/>
          <a:chOff x="0" y="0"/>
          <a:chExt cx="0" cy="0"/>
        </a:xfrm>
      </p:grpSpPr>
      <p:sp>
        <p:nvSpPr>
          <p:cNvPr id="34" name="Text Placeholder 48">
            <a:extLst>
              <a:ext uri="{FF2B5EF4-FFF2-40B4-BE49-F238E27FC236}">
                <a16:creationId xmlns:a16="http://schemas.microsoft.com/office/drawing/2014/main" id="{C6E48CAB-F1C0-4E71-9686-C02A967E923F}"/>
              </a:ext>
            </a:extLst>
          </p:cNvPr>
          <p:cNvSpPr>
            <a:spLocks noGrp="1"/>
          </p:cNvSpPr>
          <p:nvPr>
            <p:ph type="body" sz="quarter" idx="10" hasCustomPrompt="1"/>
          </p:nvPr>
        </p:nvSpPr>
        <p:spPr>
          <a:xfrm>
            <a:off x="456182" y="4014522"/>
            <a:ext cx="1182118" cy="302186"/>
          </a:xfrm>
        </p:spPr>
        <p:txBody>
          <a:bodyPr lIns="0" rIns="0">
            <a:noAutofit/>
          </a:bodyPr>
          <a:lstStyle>
            <a:lvl1pPr marL="0" indent="0">
              <a:buNone/>
              <a:defRPr sz="16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35" name="Text Placeholder 50">
            <a:extLst>
              <a:ext uri="{FF2B5EF4-FFF2-40B4-BE49-F238E27FC236}">
                <a16:creationId xmlns:a16="http://schemas.microsoft.com/office/drawing/2014/main" id="{7C226081-D459-4A68-9B23-0C804E6A639C}"/>
              </a:ext>
            </a:extLst>
          </p:cNvPr>
          <p:cNvSpPr>
            <a:spLocks noGrp="1"/>
          </p:cNvSpPr>
          <p:nvPr>
            <p:ph type="body" sz="quarter" idx="11"/>
          </p:nvPr>
        </p:nvSpPr>
        <p:spPr>
          <a:xfrm>
            <a:off x="45618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0" name="Text Placeholder 48">
            <a:extLst>
              <a:ext uri="{FF2B5EF4-FFF2-40B4-BE49-F238E27FC236}">
                <a16:creationId xmlns:a16="http://schemas.microsoft.com/office/drawing/2014/main" id="{C32AE455-05F0-44FA-98C4-73D9C60DF896}"/>
              </a:ext>
            </a:extLst>
          </p:cNvPr>
          <p:cNvSpPr>
            <a:spLocks noGrp="1"/>
          </p:cNvSpPr>
          <p:nvPr>
            <p:ph type="body" sz="quarter" idx="32" hasCustomPrompt="1"/>
          </p:nvPr>
        </p:nvSpPr>
        <p:spPr>
          <a:xfrm>
            <a:off x="1839103" y="4014522"/>
            <a:ext cx="1208897" cy="302186"/>
          </a:xfrm>
        </p:spPr>
        <p:txBody>
          <a:bodyPr lIns="0" rIns="0">
            <a:noAutofit/>
          </a:bodyPr>
          <a:lstStyle>
            <a:lvl1pPr marL="0" indent="0">
              <a:buNone/>
              <a:defRPr sz="16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1" name="Text Placeholder 50">
            <a:extLst>
              <a:ext uri="{FF2B5EF4-FFF2-40B4-BE49-F238E27FC236}">
                <a16:creationId xmlns:a16="http://schemas.microsoft.com/office/drawing/2014/main" id="{3C3FB663-073E-458E-A31A-B15112A0D377}"/>
              </a:ext>
            </a:extLst>
          </p:cNvPr>
          <p:cNvSpPr>
            <a:spLocks noGrp="1"/>
          </p:cNvSpPr>
          <p:nvPr>
            <p:ph type="body" sz="quarter" idx="33"/>
          </p:nvPr>
        </p:nvSpPr>
        <p:spPr>
          <a:xfrm>
            <a:off x="1839103"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2" name="Text Placeholder 48">
            <a:extLst>
              <a:ext uri="{FF2B5EF4-FFF2-40B4-BE49-F238E27FC236}">
                <a16:creationId xmlns:a16="http://schemas.microsoft.com/office/drawing/2014/main" id="{91332113-C9A3-4B1F-A973-C30104497DCE}"/>
              </a:ext>
            </a:extLst>
          </p:cNvPr>
          <p:cNvSpPr>
            <a:spLocks noGrp="1"/>
          </p:cNvSpPr>
          <p:nvPr>
            <p:ph type="body" sz="quarter" idx="34" hasCustomPrompt="1"/>
          </p:nvPr>
        </p:nvSpPr>
        <p:spPr>
          <a:xfrm>
            <a:off x="3222024" y="4014522"/>
            <a:ext cx="1181099" cy="302186"/>
          </a:xfrm>
        </p:spPr>
        <p:txBody>
          <a:bodyPr lIns="0" rIns="0">
            <a:noAutofit/>
          </a:bodyPr>
          <a:lstStyle>
            <a:lvl1pPr marL="0" indent="0">
              <a:buNone/>
              <a:defRPr sz="16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3" name="Text Placeholder 50">
            <a:extLst>
              <a:ext uri="{FF2B5EF4-FFF2-40B4-BE49-F238E27FC236}">
                <a16:creationId xmlns:a16="http://schemas.microsoft.com/office/drawing/2014/main" id="{CDAC2DE8-0B23-47D4-A121-018184C5D2BD}"/>
              </a:ext>
            </a:extLst>
          </p:cNvPr>
          <p:cNvSpPr>
            <a:spLocks noGrp="1"/>
          </p:cNvSpPr>
          <p:nvPr>
            <p:ph type="body" sz="quarter" idx="35"/>
          </p:nvPr>
        </p:nvSpPr>
        <p:spPr>
          <a:xfrm>
            <a:off x="3222024"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4" name="Text Placeholder 48">
            <a:extLst>
              <a:ext uri="{FF2B5EF4-FFF2-40B4-BE49-F238E27FC236}">
                <a16:creationId xmlns:a16="http://schemas.microsoft.com/office/drawing/2014/main" id="{AE8613EE-32F0-4251-809B-6B9907E226CF}"/>
              </a:ext>
            </a:extLst>
          </p:cNvPr>
          <p:cNvSpPr>
            <a:spLocks noGrp="1"/>
          </p:cNvSpPr>
          <p:nvPr>
            <p:ph type="body" sz="quarter" idx="36" hasCustomPrompt="1"/>
          </p:nvPr>
        </p:nvSpPr>
        <p:spPr>
          <a:xfrm>
            <a:off x="4604944" y="4014522"/>
            <a:ext cx="1181099" cy="302186"/>
          </a:xfrm>
        </p:spPr>
        <p:txBody>
          <a:bodyPr lIns="0" rIns="0">
            <a:noAutofit/>
          </a:bodyPr>
          <a:lstStyle>
            <a:lvl1pPr marL="0" indent="0">
              <a:buNone/>
              <a:defRPr sz="16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5" name="Text Placeholder 50">
            <a:extLst>
              <a:ext uri="{FF2B5EF4-FFF2-40B4-BE49-F238E27FC236}">
                <a16:creationId xmlns:a16="http://schemas.microsoft.com/office/drawing/2014/main" id="{6E9683DA-61F6-48A0-9453-C03FB9794010}"/>
              </a:ext>
            </a:extLst>
          </p:cNvPr>
          <p:cNvSpPr>
            <a:spLocks noGrp="1"/>
          </p:cNvSpPr>
          <p:nvPr>
            <p:ph type="body" sz="quarter" idx="37"/>
          </p:nvPr>
        </p:nvSpPr>
        <p:spPr>
          <a:xfrm>
            <a:off x="4604944"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6" name="Text Placeholder 48">
            <a:extLst>
              <a:ext uri="{FF2B5EF4-FFF2-40B4-BE49-F238E27FC236}">
                <a16:creationId xmlns:a16="http://schemas.microsoft.com/office/drawing/2014/main" id="{53C09CD9-E6F6-4AA3-968A-491D1568E739}"/>
              </a:ext>
            </a:extLst>
          </p:cNvPr>
          <p:cNvSpPr>
            <a:spLocks noGrp="1"/>
          </p:cNvSpPr>
          <p:nvPr>
            <p:ph type="body" sz="quarter" idx="38" hasCustomPrompt="1"/>
          </p:nvPr>
        </p:nvSpPr>
        <p:spPr>
          <a:xfrm>
            <a:off x="6555230" y="4014522"/>
            <a:ext cx="1181099" cy="302186"/>
          </a:xfrm>
        </p:spPr>
        <p:txBody>
          <a:bodyPr lIns="0" rIns="0">
            <a:noAutofit/>
          </a:bodyPr>
          <a:lstStyle>
            <a:lvl1pPr marL="0" indent="0">
              <a:buNone/>
              <a:defRPr sz="16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7" name="Text Placeholder 50">
            <a:extLst>
              <a:ext uri="{FF2B5EF4-FFF2-40B4-BE49-F238E27FC236}">
                <a16:creationId xmlns:a16="http://schemas.microsoft.com/office/drawing/2014/main" id="{4457D5F2-D7AE-44A9-847A-D20086BCCC22}"/>
              </a:ext>
            </a:extLst>
          </p:cNvPr>
          <p:cNvSpPr>
            <a:spLocks noGrp="1"/>
          </p:cNvSpPr>
          <p:nvPr>
            <p:ph type="body" sz="quarter" idx="39"/>
          </p:nvPr>
        </p:nvSpPr>
        <p:spPr>
          <a:xfrm>
            <a:off x="6555230"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8" name="Text Placeholder 48">
            <a:extLst>
              <a:ext uri="{FF2B5EF4-FFF2-40B4-BE49-F238E27FC236}">
                <a16:creationId xmlns:a16="http://schemas.microsoft.com/office/drawing/2014/main" id="{4FBE8211-41BE-41C2-B826-94FD55BC0AA4}"/>
              </a:ext>
            </a:extLst>
          </p:cNvPr>
          <p:cNvSpPr>
            <a:spLocks noGrp="1"/>
          </p:cNvSpPr>
          <p:nvPr>
            <p:ph type="body" sz="quarter" idx="40" hasCustomPrompt="1"/>
          </p:nvPr>
        </p:nvSpPr>
        <p:spPr>
          <a:xfrm>
            <a:off x="7938151" y="4014522"/>
            <a:ext cx="1181098" cy="302186"/>
          </a:xfrm>
        </p:spPr>
        <p:txBody>
          <a:bodyPr lIns="0" rIns="0">
            <a:noAutofit/>
          </a:bodyPr>
          <a:lstStyle>
            <a:lvl1pPr marL="0" indent="0">
              <a:buNone/>
              <a:defRPr sz="16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9" name="Text Placeholder 50">
            <a:extLst>
              <a:ext uri="{FF2B5EF4-FFF2-40B4-BE49-F238E27FC236}">
                <a16:creationId xmlns:a16="http://schemas.microsoft.com/office/drawing/2014/main" id="{18C75666-F3E0-4AD7-8C05-FEFFEAE1D10C}"/>
              </a:ext>
            </a:extLst>
          </p:cNvPr>
          <p:cNvSpPr>
            <a:spLocks noGrp="1"/>
          </p:cNvSpPr>
          <p:nvPr>
            <p:ph type="body" sz="quarter" idx="41"/>
          </p:nvPr>
        </p:nvSpPr>
        <p:spPr>
          <a:xfrm>
            <a:off x="7938151"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0" name="Text Placeholder 48">
            <a:extLst>
              <a:ext uri="{FF2B5EF4-FFF2-40B4-BE49-F238E27FC236}">
                <a16:creationId xmlns:a16="http://schemas.microsoft.com/office/drawing/2014/main" id="{66478F13-D9B8-4439-9B08-804CD6848EB9}"/>
              </a:ext>
            </a:extLst>
          </p:cNvPr>
          <p:cNvSpPr>
            <a:spLocks noGrp="1"/>
          </p:cNvSpPr>
          <p:nvPr>
            <p:ph type="body" sz="quarter" idx="42" hasCustomPrompt="1"/>
          </p:nvPr>
        </p:nvSpPr>
        <p:spPr>
          <a:xfrm>
            <a:off x="9321072" y="4014522"/>
            <a:ext cx="1181098" cy="302186"/>
          </a:xfrm>
        </p:spPr>
        <p:txBody>
          <a:bodyPr lIns="0" rIns="0">
            <a:noAutofit/>
          </a:bodyPr>
          <a:lstStyle>
            <a:lvl1pPr marL="0" indent="0">
              <a:buNone/>
              <a:defRPr sz="16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61" name="Text Placeholder 50">
            <a:extLst>
              <a:ext uri="{FF2B5EF4-FFF2-40B4-BE49-F238E27FC236}">
                <a16:creationId xmlns:a16="http://schemas.microsoft.com/office/drawing/2014/main" id="{08844405-957A-4970-A2B6-D161FED665FF}"/>
              </a:ext>
            </a:extLst>
          </p:cNvPr>
          <p:cNvSpPr>
            <a:spLocks noGrp="1"/>
          </p:cNvSpPr>
          <p:nvPr>
            <p:ph type="body" sz="quarter" idx="43"/>
          </p:nvPr>
        </p:nvSpPr>
        <p:spPr>
          <a:xfrm>
            <a:off x="932107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2" name="Text Placeholder 48">
            <a:extLst>
              <a:ext uri="{FF2B5EF4-FFF2-40B4-BE49-F238E27FC236}">
                <a16:creationId xmlns:a16="http://schemas.microsoft.com/office/drawing/2014/main" id="{6F067D31-AE61-48F0-A497-1908DC77F086}"/>
              </a:ext>
            </a:extLst>
          </p:cNvPr>
          <p:cNvSpPr>
            <a:spLocks noGrp="1"/>
          </p:cNvSpPr>
          <p:nvPr>
            <p:ph type="body" sz="quarter" idx="44" hasCustomPrompt="1"/>
          </p:nvPr>
        </p:nvSpPr>
        <p:spPr>
          <a:xfrm>
            <a:off x="10703992" y="4014522"/>
            <a:ext cx="1181098" cy="302186"/>
          </a:xfrm>
        </p:spPr>
        <p:txBody>
          <a:bodyPr lIns="0" rIns="0">
            <a:noAutofit/>
          </a:bodyPr>
          <a:lstStyle>
            <a:lvl1pPr marL="0" indent="0">
              <a:buNone/>
              <a:defRPr sz="16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63" name="Text Placeholder 50">
            <a:extLst>
              <a:ext uri="{FF2B5EF4-FFF2-40B4-BE49-F238E27FC236}">
                <a16:creationId xmlns:a16="http://schemas.microsoft.com/office/drawing/2014/main" id="{5B4A526A-A40E-4B7D-94EC-5FDCAD2EAD89}"/>
              </a:ext>
            </a:extLst>
          </p:cNvPr>
          <p:cNvSpPr>
            <a:spLocks noGrp="1"/>
          </p:cNvSpPr>
          <p:nvPr>
            <p:ph type="body" sz="quarter" idx="45"/>
          </p:nvPr>
        </p:nvSpPr>
        <p:spPr>
          <a:xfrm>
            <a:off x="1070399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 name="Title 1">
            <a:extLst>
              <a:ext uri="{FF2B5EF4-FFF2-40B4-BE49-F238E27FC236}">
                <a16:creationId xmlns:a16="http://schemas.microsoft.com/office/drawing/2014/main" id="{31A67390-01C5-4A4E-AF7F-79E8DB2B2D3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59575687"/>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userDrawn="1">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iple Timeline">
    <p:spTree>
      <p:nvGrpSpPr>
        <p:cNvPr id="1" name=""/>
        <p:cNvGrpSpPr/>
        <p:nvPr/>
      </p:nvGrpSpPr>
      <p:grpSpPr>
        <a:xfrm>
          <a:off x="0" y="0"/>
          <a:ext cx="0" cy="0"/>
          <a:chOff x="0" y="0"/>
          <a:chExt cx="0" cy="0"/>
        </a:xfrm>
      </p:grpSpPr>
      <p:sp>
        <p:nvSpPr>
          <p:cNvPr id="49" name="Text Placeholder 48">
            <a:extLst>
              <a:ext uri="{FF2B5EF4-FFF2-40B4-BE49-F238E27FC236}">
                <a16:creationId xmlns:a16="http://schemas.microsoft.com/office/drawing/2014/main" id="{14742123-85C4-4775-80AC-721BD7C16285}"/>
              </a:ext>
            </a:extLst>
          </p:cNvPr>
          <p:cNvSpPr>
            <a:spLocks noGrp="1"/>
          </p:cNvSpPr>
          <p:nvPr>
            <p:ph type="body" sz="quarter" idx="10" hasCustomPrompt="1"/>
          </p:nvPr>
        </p:nvSpPr>
        <p:spPr>
          <a:xfrm>
            <a:off x="1580060" y="1776098"/>
            <a:ext cx="2159000" cy="302186"/>
          </a:xfrm>
        </p:spPr>
        <p:txBody>
          <a:bodyPr>
            <a:noAutofit/>
          </a:bodyPr>
          <a:lstStyle>
            <a:lvl1pPr marL="0" indent="0">
              <a:buNone/>
              <a:defRPr sz="18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51" name="Text Placeholder 50">
            <a:extLst>
              <a:ext uri="{FF2B5EF4-FFF2-40B4-BE49-F238E27FC236}">
                <a16:creationId xmlns:a16="http://schemas.microsoft.com/office/drawing/2014/main" id="{E1001174-581F-41A6-864B-D3BE932C2E47}"/>
              </a:ext>
            </a:extLst>
          </p:cNvPr>
          <p:cNvSpPr>
            <a:spLocks noGrp="1"/>
          </p:cNvSpPr>
          <p:nvPr>
            <p:ph type="body" sz="quarter" idx="11"/>
          </p:nvPr>
        </p:nvSpPr>
        <p:spPr>
          <a:xfrm>
            <a:off x="1580060" y="2111375"/>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2" name="Text Placeholder 48">
            <a:extLst>
              <a:ext uri="{FF2B5EF4-FFF2-40B4-BE49-F238E27FC236}">
                <a16:creationId xmlns:a16="http://schemas.microsoft.com/office/drawing/2014/main" id="{2B649793-2AFC-43EE-8172-0EAB326F1130}"/>
              </a:ext>
            </a:extLst>
          </p:cNvPr>
          <p:cNvSpPr>
            <a:spLocks noGrp="1"/>
          </p:cNvSpPr>
          <p:nvPr>
            <p:ph type="body" sz="quarter" idx="12" hasCustomPrompt="1"/>
          </p:nvPr>
        </p:nvSpPr>
        <p:spPr>
          <a:xfrm>
            <a:off x="5674540" y="1776098"/>
            <a:ext cx="2159000" cy="302186"/>
          </a:xfrm>
        </p:spPr>
        <p:txBody>
          <a:bodyPr>
            <a:noAutofit/>
          </a:bodyPr>
          <a:lstStyle>
            <a:lvl1pPr marL="0" indent="0">
              <a:buNone/>
              <a:defRPr sz="18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53" name="Text Placeholder 50">
            <a:extLst>
              <a:ext uri="{FF2B5EF4-FFF2-40B4-BE49-F238E27FC236}">
                <a16:creationId xmlns:a16="http://schemas.microsoft.com/office/drawing/2014/main" id="{5B27745F-27CA-45D0-BE8E-A9C3B168F465}"/>
              </a:ext>
            </a:extLst>
          </p:cNvPr>
          <p:cNvSpPr>
            <a:spLocks noGrp="1"/>
          </p:cNvSpPr>
          <p:nvPr>
            <p:ph type="body" sz="quarter" idx="13"/>
          </p:nvPr>
        </p:nvSpPr>
        <p:spPr>
          <a:xfrm>
            <a:off x="5674540" y="2111375"/>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4" name="Text Placeholder 48">
            <a:extLst>
              <a:ext uri="{FF2B5EF4-FFF2-40B4-BE49-F238E27FC236}">
                <a16:creationId xmlns:a16="http://schemas.microsoft.com/office/drawing/2014/main" id="{58782C77-F426-4586-AF09-D07E1E8737F4}"/>
              </a:ext>
            </a:extLst>
          </p:cNvPr>
          <p:cNvSpPr>
            <a:spLocks noGrp="1"/>
          </p:cNvSpPr>
          <p:nvPr>
            <p:ph type="body" sz="quarter" idx="14" hasCustomPrompt="1"/>
          </p:nvPr>
        </p:nvSpPr>
        <p:spPr>
          <a:xfrm>
            <a:off x="9697900" y="1776098"/>
            <a:ext cx="2159000" cy="302186"/>
          </a:xfrm>
        </p:spPr>
        <p:txBody>
          <a:bodyPr>
            <a:noAutofit/>
          </a:bodyPr>
          <a:lstStyle>
            <a:lvl1pPr marL="0" indent="0">
              <a:buNone/>
              <a:defRPr sz="18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55" name="Text Placeholder 50">
            <a:extLst>
              <a:ext uri="{FF2B5EF4-FFF2-40B4-BE49-F238E27FC236}">
                <a16:creationId xmlns:a16="http://schemas.microsoft.com/office/drawing/2014/main" id="{E04DA729-6A59-4BC5-8955-DF4D12F1259F}"/>
              </a:ext>
            </a:extLst>
          </p:cNvPr>
          <p:cNvSpPr>
            <a:spLocks noGrp="1"/>
          </p:cNvSpPr>
          <p:nvPr>
            <p:ph type="body" sz="quarter" idx="15"/>
          </p:nvPr>
        </p:nvSpPr>
        <p:spPr>
          <a:xfrm>
            <a:off x="9697900" y="2111375"/>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6" name="Text Placeholder 48">
            <a:extLst>
              <a:ext uri="{FF2B5EF4-FFF2-40B4-BE49-F238E27FC236}">
                <a16:creationId xmlns:a16="http://schemas.microsoft.com/office/drawing/2014/main" id="{F6AF03D4-E441-4447-876C-A1B030223E2D}"/>
              </a:ext>
            </a:extLst>
          </p:cNvPr>
          <p:cNvSpPr>
            <a:spLocks noGrp="1"/>
          </p:cNvSpPr>
          <p:nvPr>
            <p:ph type="body" sz="quarter" idx="16" hasCustomPrompt="1"/>
          </p:nvPr>
        </p:nvSpPr>
        <p:spPr>
          <a:xfrm>
            <a:off x="1580060" y="2914739"/>
            <a:ext cx="2159000" cy="302186"/>
          </a:xfrm>
        </p:spPr>
        <p:txBody>
          <a:bodyPr>
            <a:noAutofit/>
          </a:bodyPr>
          <a:lstStyle>
            <a:lvl1pPr marL="0" indent="0">
              <a:buNone/>
              <a:defRPr sz="18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57" name="Text Placeholder 50">
            <a:extLst>
              <a:ext uri="{FF2B5EF4-FFF2-40B4-BE49-F238E27FC236}">
                <a16:creationId xmlns:a16="http://schemas.microsoft.com/office/drawing/2014/main" id="{679D428E-9700-4E19-8364-70006C3E765E}"/>
              </a:ext>
            </a:extLst>
          </p:cNvPr>
          <p:cNvSpPr>
            <a:spLocks noGrp="1"/>
          </p:cNvSpPr>
          <p:nvPr>
            <p:ph type="body" sz="quarter" idx="17"/>
          </p:nvPr>
        </p:nvSpPr>
        <p:spPr>
          <a:xfrm>
            <a:off x="1580060" y="3254810"/>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8" name="Text Placeholder 48">
            <a:extLst>
              <a:ext uri="{FF2B5EF4-FFF2-40B4-BE49-F238E27FC236}">
                <a16:creationId xmlns:a16="http://schemas.microsoft.com/office/drawing/2014/main" id="{5B64A0D9-EA5C-4EC1-981A-0FD223A62FB0}"/>
              </a:ext>
            </a:extLst>
          </p:cNvPr>
          <p:cNvSpPr>
            <a:spLocks noGrp="1"/>
          </p:cNvSpPr>
          <p:nvPr>
            <p:ph type="body" sz="quarter" idx="18" hasCustomPrompt="1"/>
          </p:nvPr>
        </p:nvSpPr>
        <p:spPr>
          <a:xfrm>
            <a:off x="5674540" y="2914739"/>
            <a:ext cx="2159000" cy="302186"/>
          </a:xfrm>
        </p:spPr>
        <p:txBody>
          <a:bodyPr>
            <a:noAutofit/>
          </a:bodyPr>
          <a:lstStyle>
            <a:lvl1pPr marL="0" indent="0">
              <a:buNone/>
              <a:defRPr sz="18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59" name="Text Placeholder 50">
            <a:extLst>
              <a:ext uri="{FF2B5EF4-FFF2-40B4-BE49-F238E27FC236}">
                <a16:creationId xmlns:a16="http://schemas.microsoft.com/office/drawing/2014/main" id="{7F9CD6F4-7AEE-42A4-B26D-96BE3E900368}"/>
              </a:ext>
            </a:extLst>
          </p:cNvPr>
          <p:cNvSpPr>
            <a:spLocks noGrp="1"/>
          </p:cNvSpPr>
          <p:nvPr>
            <p:ph type="body" sz="quarter" idx="19"/>
          </p:nvPr>
        </p:nvSpPr>
        <p:spPr>
          <a:xfrm>
            <a:off x="5674540" y="3254810"/>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0" name="Text Placeholder 48">
            <a:extLst>
              <a:ext uri="{FF2B5EF4-FFF2-40B4-BE49-F238E27FC236}">
                <a16:creationId xmlns:a16="http://schemas.microsoft.com/office/drawing/2014/main" id="{82EA5B58-66CC-4197-BAC3-D0A39558DB0F}"/>
              </a:ext>
            </a:extLst>
          </p:cNvPr>
          <p:cNvSpPr>
            <a:spLocks noGrp="1"/>
          </p:cNvSpPr>
          <p:nvPr>
            <p:ph type="body" sz="quarter" idx="20" hasCustomPrompt="1"/>
          </p:nvPr>
        </p:nvSpPr>
        <p:spPr>
          <a:xfrm>
            <a:off x="9697900" y="2914739"/>
            <a:ext cx="2159000" cy="302186"/>
          </a:xfrm>
        </p:spPr>
        <p:txBody>
          <a:bodyPr>
            <a:noAutofit/>
          </a:bodyPr>
          <a:lstStyle>
            <a:lvl1pPr marL="0" indent="0">
              <a:buNone/>
              <a:defRPr sz="18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61" name="Text Placeholder 50">
            <a:extLst>
              <a:ext uri="{FF2B5EF4-FFF2-40B4-BE49-F238E27FC236}">
                <a16:creationId xmlns:a16="http://schemas.microsoft.com/office/drawing/2014/main" id="{B76C47B4-A585-4CAC-933A-2E6D1938D171}"/>
              </a:ext>
            </a:extLst>
          </p:cNvPr>
          <p:cNvSpPr>
            <a:spLocks noGrp="1"/>
          </p:cNvSpPr>
          <p:nvPr>
            <p:ph type="body" sz="quarter" idx="21"/>
          </p:nvPr>
        </p:nvSpPr>
        <p:spPr>
          <a:xfrm>
            <a:off x="9697900" y="3254810"/>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2" name="Text Placeholder 48">
            <a:extLst>
              <a:ext uri="{FF2B5EF4-FFF2-40B4-BE49-F238E27FC236}">
                <a16:creationId xmlns:a16="http://schemas.microsoft.com/office/drawing/2014/main" id="{563D0C18-5125-4D0F-B46D-76AE182B3FA2}"/>
              </a:ext>
            </a:extLst>
          </p:cNvPr>
          <p:cNvSpPr>
            <a:spLocks noGrp="1"/>
          </p:cNvSpPr>
          <p:nvPr>
            <p:ph type="body" sz="quarter" idx="22" hasCustomPrompt="1"/>
          </p:nvPr>
        </p:nvSpPr>
        <p:spPr>
          <a:xfrm>
            <a:off x="1580060" y="4057987"/>
            <a:ext cx="2159000" cy="302186"/>
          </a:xfrm>
        </p:spPr>
        <p:txBody>
          <a:bodyPr>
            <a:noAutofit/>
          </a:bodyPr>
          <a:lstStyle>
            <a:lvl1pPr marL="0" indent="0">
              <a:buNone/>
              <a:defRPr sz="18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63" name="Text Placeholder 50">
            <a:extLst>
              <a:ext uri="{FF2B5EF4-FFF2-40B4-BE49-F238E27FC236}">
                <a16:creationId xmlns:a16="http://schemas.microsoft.com/office/drawing/2014/main" id="{10634501-CE83-42B9-8572-5C6B73710869}"/>
              </a:ext>
            </a:extLst>
          </p:cNvPr>
          <p:cNvSpPr>
            <a:spLocks noGrp="1"/>
          </p:cNvSpPr>
          <p:nvPr>
            <p:ph type="body" sz="quarter" idx="23"/>
          </p:nvPr>
        </p:nvSpPr>
        <p:spPr>
          <a:xfrm>
            <a:off x="1580060" y="4392591"/>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4" name="Text Placeholder 48">
            <a:extLst>
              <a:ext uri="{FF2B5EF4-FFF2-40B4-BE49-F238E27FC236}">
                <a16:creationId xmlns:a16="http://schemas.microsoft.com/office/drawing/2014/main" id="{54844B85-1B28-4340-AA8C-10A0C2A36C9E}"/>
              </a:ext>
            </a:extLst>
          </p:cNvPr>
          <p:cNvSpPr>
            <a:spLocks noGrp="1"/>
          </p:cNvSpPr>
          <p:nvPr>
            <p:ph type="body" sz="quarter" idx="24" hasCustomPrompt="1"/>
          </p:nvPr>
        </p:nvSpPr>
        <p:spPr>
          <a:xfrm>
            <a:off x="5674540" y="4057987"/>
            <a:ext cx="2159000" cy="302186"/>
          </a:xfrm>
        </p:spPr>
        <p:txBody>
          <a:bodyPr>
            <a:noAutofit/>
          </a:bodyPr>
          <a:lstStyle>
            <a:lvl1pPr marL="0" indent="0">
              <a:buNone/>
              <a:defRPr sz="18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65" name="Text Placeholder 50">
            <a:extLst>
              <a:ext uri="{FF2B5EF4-FFF2-40B4-BE49-F238E27FC236}">
                <a16:creationId xmlns:a16="http://schemas.microsoft.com/office/drawing/2014/main" id="{31BB84F0-3823-46DB-BCEF-5EF3F8E680CF}"/>
              </a:ext>
            </a:extLst>
          </p:cNvPr>
          <p:cNvSpPr>
            <a:spLocks noGrp="1"/>
          </p:cNvSpPr>
          <p:nvPr>
            <p:ph type="body" sz="quarter" idx="25"/>
          </p:nvPr>
        </p:nvSpPr>
        <p:spPr>
          <a:xfrm>
            <a:off x="5674540" y="4392591"/>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6" name="Text Placeholder 48">
            <a:extLst>
              <a:ext uri="{FF2B5EF4-FFF2-40B4-BE49-F238E27FC236}">
                <a16:creationId xmlns:a16="http://schemas.microsoft.com/office/drawing/2014/main" id="{D4D4EE7B-E029-47B3-BC18-D53E810711CE}"/>
              </a:ext>
            </a:extLst>
          </p:cNvPr>
          <p:cNvSpPr>
            <a:spLocks noGrp="1"/>
          </p:cNvSpPr>
          <p:nvPr>
            <p:ph type="body" sz="quarter" idx="26" hasCustomPrompt="1"/>
          </p:nvPr>
        </p:nvSpPr>
        <p:spPr>
          <a:xfrm>
            <a:off x="9697900" y="4057987"/>
            <a:ext cx="2159000" cy="302186"/>
          </a:xfrm>
        </p:spPr>
        <p:txBody>
          <a:bodyPr>
            <a:noAutofit/>
          </a:bodyPr>
          <a:lstStyle>
            <a:lvl1pPr marL="0" indent="0">
              <a:buNone/>
              <a:defRPr sz="18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67" name="Text Placeholder 50">
            <a:extLst>
              <a:ext uri="{FF2B5EF4-FFF2-40B4-BE49-F238E27FC236}">
                <a16:creationId xmlns:a16="http://schemas.microsoft.com/office/drawing/2014/main" id="{C088BE45-14DC-4551-A5FC-93D0BA991882}"/>
              </a:ext>
            </a:extLst>
          </p:cNvPr>
          <p:cNvSpPr>
            <a:spLocks noGrp="1"/>
          </p:cNvSpPr>
          <p:nvPr>
            <p:ph type="body" sz="quarter" idx="27"/>
          </p:nvPr>
        </p:nvSpPr>
        <p:spPr>
          <a:xfrm>
            <a:off x="9697900" y="4392591"/>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8" name="Text Placeholder 48">
            <a:extLst>
              <a:ext uri="{FF2B5EF4-FFF2-40B4-BE49-F238E27FC236}">
                <a16:creationId xmlns:a16="http://schemas.microsoft.com/office/drawing/2014/main" id="{120E072F-4FF5-422F-B7FD-BE3DF026010F}"/>
              </a:ext>
            </a:extLst>
          </p:cNvPr>
          <p:cNvSpPr>
            <a:spLocks noGrp="1"/>
          </p:cNvSpPr>
          <p:nvPr>
            <p:ph type="body" sz="quarter" idx="28" hasCustomPrompt="1"/>
          </p:nvPr>
        </p:nvSpPr>
        <p:spPr>
          <a:xfrm>
            <a:off x="1580060" y="5231920"/>
            <a:ext cx="2159000" cy="302186"/>
          </a:xfrm>
        </p:spPr>
        <p:txBody>
          <a:bodyPr>
            <a:noAutofit/>
          </a:bodyPr>
          <a:lstStyle>
            <a:lvl1pPr marL="0" indent="0">
              <a:buNone/>
              <a:defRPr sz="18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69" name="Text Placeholder 50">
            <a:extLst>
              <a:ext uri="{FF2B5EF4-FFF2-40B4-BE49-F238E27FC236}">
                <a16:creationId xmlns:a16="http://schemas.microsoft.com/office/drawing/2014/main" id="{E73E6162-F4E3-4F6D-BA12-6B5918E23B8E}"/>
              </a:ext>
            </a:extLst>
          </p:cNvPr>
          <p:cNvSpPr>
            <a:spLocks noGrp="1"/>
          </p:cNvSpPr>
          <p:nvPr>
            <p:ph type="body" sz="quarter" idx="29"/>
          </p:nvPr>
        </p:nvSpPr>
        <p:spPr>
          <a:xfrm>
            <a:off x="1580060" y="5566524"/>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70" name="Text Placeholder 48">
            <a:extLst>
              <a:ext uri="{FF2B5EF4-FFF2-40B4-BE49-F238E27FC236}">
                <a16:creationId xmlns:a16="http://schemas.microsoft.com/office/drawing/2014/main" id="{C9938F8E-67A2-401C-882C-ED04C7E5224B}"/>
              </a:ext>
            </a:extLst>
          </p:cNvPr>
          <p:cNvSpPr>
            <a:spLocks noGrp="1"/>
          </p:cNvSpPr>
          <p:nvPr>
            <p:ph type="body" sz="quarter" idx="30" hasCustomPrompt="1"/>
          </p:nvPr>
        </p:nvSpPr>
        <p:spPr>
          <a:xfrm>
            <a:off x="5674540" y="5231920"/>
            <a:ext cx="2159000" cy="302186"/>
          </a:xfrm>
        </p:spPr>
        <p:txBody>
          <a:bodyPr>
            <a:noAutofit/>
          </a:bodyPr>
          <a:lstStyle>
            <a:lvl1pPr marL="0" indent="0">
              <a:buNone/>
              <a:defRPr sz="18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71" name="Text Placeholder 50">
            <a:extLst>
              <a:ext uri="{FF2B5EF4-FFF2-40B4-BE49-F238E27FC236}">
                <a16:creationId xmlns:a16="http://schemas.microsoft.com/office/drawing/2014/main" id="{E683DBE3-DCA5-4538-A253-E60ED2C4B621}"/>
              </a:ext>
            </a:extLst>
          </p:cNvPr>
          <p:cNvSpPr>
            <a:spLocks noGrp="1"/>
          </p:cNvSpPr>
          <p:nvPr>
            <p:ph type="body" sz="quarter" idx="31"/>
          </p:nvPr>
        </p:nvSpPr>
        <p:spPr>
          <a:xfrm>
            <a:off x="5674540" y="5566524"/>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72" name="Text Placeholder 48">
            <a:extLst>
              <a:ext uri="{FF2B5EF4-FFF2-40B4-BE49-F238E27FC236}">
                <a16:creationId xmlns:a16="http://schemas.microsoft.com/office/drawing/2014/main" id="{6F8B9E2C-BE06-4536-A348-4640A2DA1BFC}"/>
              </a:ext>
            </a:extLst>
          </p:cNvPr>
          <p:cNvSpPr>
            <a:spLocks noGrp="1"/>
          </p:cNvSpPr>
          <p:nvPr>
            <p:ph type="body" sz="quarter" idx="32" hasCustomPrompt="1"/>
          </p:nvPr>
        </p:nvSpPr>
        <p:spPr>
          <a:xfrm>
            <a:off x="9697900" y="5231920"/>
            <a:ext cx="2159000" cy="302186"/>
          </a:xfrm>
        </p:spPr>
        <p:txBody>
          <a:bodyPr>
            <a:noAutofit/>
          </a:bodyPr>
          <a:lstStyle>
            <a:lvl1pPr marL="0" indent="0">
              <a:buNone/>
              <a:defRPr sz="18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73" name="Text Placeholder 50">
            <a:extLst>
              <a:ext uri="{FF2B5EF4-FFF2-40B4-BE49-F238E27FC236}">
                <a16:creationId xmlns:a16="http://schemas.microsoft.com/office/drawing/2014/main" id="{B9A57CE7-FAE2-490F-A8F8-402B5F3A7443}"/>
              </a:ext>
            </a:extLst>
          </p:cNvPr>
          <p:cNvSpPr>
            <a:spLocks noGrp="1"/>
          </p:cNvSpPr>
          <p:nvPr>
            <p:ph type="body" sz="quarter" idx="33"/>
          </p:nvPr>
        </p:nvSpPr>
        <p:spPr>
          <a:xfrm>
            <a:off x="9697900" y="5566524"/>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 name="Title 1">
            <a:extLst>
              <a:ext uri="{FF2B5EF4-FFF2-40B4-BE49-F238E27FC236}">
                <a16:creationId xmlns:a16="http://schemas.microsoft.com/office/drawing/2014/main" id="{AA611859-7CC8-480B-BA0E-18BB16B3047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1913400"/>
      </p:ext>
    </p:extLst>
  </p:cSld>
  <p:clrMapOvr>
    <a:masterClrMapping/>
  </p:clrMapOvr>
  <p:extLst>
    <p:ext uri="{DCECCB84-F9BA-43D5-87BE-67443E8EF086}">
      <p15:sldGuideLst xmlns:p15="http://schemas.microsoft.com/office/powerpoint/2012/main">
        <p15:guide id="1" pos="2544" userDrawn="1">
          <p15:clr>
            <a:srgbClr val="FBAE40"/>
          </p15:clr>
        </p15:guide>
        <p15:guide id="2" pos="5112">
          <p15:clr>
            <a:srgbClr val="FBAE40"/>
          </p15:clr>
        </p15:guide>
        <p15:guide id="4" pos="5256">
          <p15:clr>
            <a:srgbClr val="5ACBF0"/>
          </p15:clr>
        </p15:guide>
        <p15:guide id="5" pos="4968" userDrawn="1">
          <p15:clr>
            <a:srgbClr val="5ACBF0"/>
          </p15:clr>
        </p15:guide>
        <p15:guide id="6" pos="2688" userDrawn="1">
          <p15:clr>
            <a:srgbClr val="5ACBF0"/>
          </p15:clr>
        </p15:guide>
        <p15:guide id="7" pos="2400" userDrawn="1">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90B616-241D-4DFE-BC2F-C001ED77E825}"/>
              </a:ext>
            </a:extLst>
          </p:cNvPr>
          <p:cNvSpPr>
            <a:spLocks noGrp="1"/>
          </p:cNvSpPr>
          <p:nvPr>
            <p:ph type="title"/>
          </p:nvPr>
        </p:nvSpPr>
        <p:spPr>
          <a:xfrm>
            <a:off x="230124" y="457200"/>
            <a:ext cx="11731752" cy="630936"/>
          </a:xfrm>
          <a:prstGeom prst="rect">
            <a:avLst/>
          </a:prstGeom>
        </p:spPr>
        <p:txBody>
          <a:bodyPr vert="horz" lIns="91440" tIns="45720" rIns="91440" bIns="4572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AE909E-CC4A-4E51-BC02-B893225D2B31}"/>
              </a:ext>
            </a:extLst>
          </p:cNvPr>
          <p:cNvSpPr>
            <a:spLocks noGrp="1"/>
          </p:cNvSpPr>
          <p:nvPr>
            <p:ph type="body" idx="1"/>
          </p:nvPr>
        </p:nvSpPr>
        <p:spPr>
          <a:xfrm>
            <a:off x="230124" y="1825625"/>
            <a:ext cx="1173175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43B6EE4-1695-4DD6-9758-84FFE963D6AE}"/>
              </a:ext>
            </a:extLst>
          </p:cNvPr>
          <p:cNvSpPr>
            <a:spLocks noGrp="1"/>
          </p:cNvSpPr>
          <p:nvPr>
            <p:ph type="dt" sz="half" idx="2"/>
          </p:nvPr>
        </p:nvSpPr>
        <p:spPr>
          <a:xfrm>
            <a:off x="23012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8FDAD0-21E9-42D0-8C63-C6563197FC13}" type="datetimeFigureOut">
              <a:rPr lang="en-US" smtClean="0"/>
              <a:t>4/17/2021</a:t>
            </a:fld>
            <a:endParaRPr lang="en-US"/>
          </a:p>
        </p:txBody>
      </p:sp>
      <p:sp>
        <p:nvSpPr>
          <p:cNvPr id="5" name="Footer Placeholder 4">
            <a:extLst>
              <a:ext uri="{FF2B5EF4-FFF2-40B4-BE49-F238E27FC236}">
                <a16:creationId xmlns:a16="http://schemas.microsoft.com/office/drawing/2014/main" id="{7B43250D-A8F9-4682-AD84-FD37BCAA6297}"/>
              </a:ext>
            </a:extLst>
          </p:cNvPr>
          <p:cNvSpPr>
            <a:spLocks noGrp="1"/>
          </p:cNvSpPr>
          <p:nvPr>
            <p:ph type="ftr" sz="quarter" idx="3"/>
          </p:nvPr>
        </p:nvSpPr>
        <p:spPr>
          <a:xfrm>
            <a:off x="3129280" y="6356350"/>
            <a:ext cx="593344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5E1A788-841D-41AB-A983-152B6532F723}"/>
              </a:ext>
            </a:extLst>
          </p:cNvPr>
          <p:cNvSpPr>
            <a:spLocks noGrp="1"/>
          </p:cNvSpPr>
          <p:nvPr>
            <p:ph type="sldNum" sz="quarter" idx="4"/>
          </p:nvPr>
        </p:nvSpPr>
        <p:spPr>
          <a:xfrm>
            <a:off x="9218676"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DE3823-CC86-4AC6-95C0-DC3ECA80FD88}" type="slidenum">
              <a:rPr lang="en-US" smtClean="0"/>
              <a:t>‹#›</a:t>
            </a:fld>
            <a:endParaRPr lang="en-US" dirty="0"/>
          </a:p>
        </p:txBody>
      </p:sp>
    </p:spTree>
    <p:extLst>
      <p:ext uri="{BB962C8B-B14F-4D97-AF65-F5344CB8AC3E}">
        <p14:creationId xmlns:p14="http://schemas.microsoft.com/office/powerpoint/2010/main" val="2056840760"/>
      </p:ext>
    </p:extLst>
  </p:cSld>
  <p:clrMap bg1="lt1" tx1="dk1" bg2="lt2" tx2="dk2" accent1="accent1" accent2="accent2" accent3="accent3" accent4="accent4" accent5="accent5" accent6="accent6" hlink="hlink" folHlink="folHlink"/>
  <p:sldLayoutIdLst>
    <p:sldLayoutId id="2147483665" r:id="rId1"/>
    <p:sldLayoutId id="2147483671" r:id="rId2"/>
    <p:sldLayoutId id="2147483670" r:id="rId3"/>
  </p:sldLayoutIdLst>
  <p:txStyles>
    <p:titleStyle>
      <a:lvl1pPr algn="ctr" defTabSz="914400" rtl="0" eaLnBrk="1" latinLnBrk="0" hangingPunct="1">
        <a:lnSpc>
          <a:spcPct val="90000"/>
        </a:lnSpc>
        <a:spcBef>
          <a:spcPts val="100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3415C901-039D-4058-80C7-5ABA400CDB06}"/>
              </a:ext>
            </a:extLst>
          </p:cNvPr>
          <p:cNvSpPr/>
          <p:nvPr/>
        </p:nvSpPr>
        <p:spPr>
          <a:xfrm>
            <a:off x="3935312" y="2155802"/>
            <a:ext cx="1908000" cy="1908000"/>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solidFill>
              </a:rPr>
              <a:t>Pre-</a:t>
            </a:r>
            <a:br>
              <a:rPr lang="en-US" dirty="0">
                <a:solidFill>
                  <a:schemeClr val="accent5"/>
                </a:solidFill>
              </a:rPr>
            </a:br>
            <a:r>
              <a:rPr lang="en-US" dirty="0">
                <a:solidFill>
                  <a:schemeClr val="accent5"/>
                </a:solidFill>
              </a:rPr>
              <a:t>processing</a:t>
            </a:r>
          </a:p>
        </p:txBody>
      </p:sp>
      <p:sp>
        <p:nvSpPr>
          <p:cNvPr id="5" name="Oval 4">
            <a:extLst>
              <a:ext uri="{FF2B5EF4-FFF2-40B4-BE49-F238E27FC236}">
                <a16:creationId xmlns:a16="http://schemas.microsoft.com/office/drawing/2014/main" id="{966DA334-7569-42CB-95CD-419F4AC26092}"/>
              </a:ext>
            </a:extLst>
          </p:cNvPr>
          <p:cNvSpPr/>
          <p:nvPr/>
        </p:nvSpPr>
        <p:spPr>
          <a:xfrm>
            <a:off x="6382844" y="1898832"/>
            <a:ext cx="1908000" cy="1908000"/>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rPr>
              <a:t>Models</a:t>
            </a:r>
          </a:p>
        </p:txBody>
      </p:sp>
      <p:sp>
        <p:nvSpPr>
          <p:cNvPr id="6" name="Oval 5">
            <a:extLst>
              <a:ext uri="{FF2B5EF4-FFF2-40B4-BE49-F238E27FC236}">
                <a16:creationId xmlns:a16="http://schemas.microsoft.com/office/drawing/2014/main" id="{6D8E2964-D9A5-4A16-8604-F04921C189EB}"/>
              </a:ext>
            </a:extLst>
          </p:cNvPr>
          <p:cNvSpPr/>
          <p:nvPr/>
        </p:nvSpPr>
        <p:spPr>
          <a:xfrm>
            <a:off x="8830376" y="2155802"/>
            <a:ext cx="1908000" cy="1908000"/>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Evaluation</a:t>
            </a:r>
            <a:endParaRPr lang="en-US" sz="1600" dirty="0">
              <a:solidFill>
                <a:schemeClr val="accent3"/>
              </a:solidFill>
            </a:endParaRPr>
          </a:p>
        </p:txBody>
      </p:sp>
      <p:sp>
        <p:nvSpPr>
          <p:cNvPr id="19" name="Oval 18">
            <a:extLst>
              <a:ext uri="{FF2B5EF4-FFF2-40B4-BE49-F238E27FC236}">
                <a16:creationId xmlns:a16="http://schemas.microsoft.com/office/drawing/2014/main" id="{FC17936A-EE2B-4C30-A31C-496282D48B87}"/>
              </a:ext>
            </a:extLst>
          </p:cNvPr>
          <p:cNvSpPr/>
          <p:nvPr/>
        </p:nvSpPr>
        <p:spPr>
          <a:xfrm>
            <a:off x="1506967" y="1973831"/>
            <a:ext cx="1908000" cy="1908000"/>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solidFill>
              </a:rPr>
              <a:t>Method</a:t>
            </a:r>
          </a:p>
        </p:txBody>
      </p:sp>
      <p:sp>
        <p:nvSpPr>
          <p:cNvPr id="23" name="Freeform: Shape 22" descr="timeline ">
            <a:extLst>
              <a:ext uri="{FF2B5EF4-FFF2-40B4-BE49-F238E27FC236}">
                <a16:creationId xmlns:a16="http://schemas.microsoft.com/office/drawing/2014/main" id="{7889103E-B405-4427-BC20-A3CA893D099A}"/>
              </a:ext>
            </a:extLst>
          </p:cNvPr>
          <p:cNvSpPr/>
          <p:nvPr/>
        </p:nvSpPr>
        <p:spPr>
          <a:xfrm flipH="1" flipV="1">
            <a:off x="1171855" y="1798451"/>
            <a:ext cx="9925643" cy="2410190"/>
          </a:xfrm>
          <a:custGeom>
            <a:avLst/>
            <a:gdLst>
              <a:gd name="connsiteX0" fmla="*/ 1192508 w 9252295"/>
              <a:gd name="connsiteY0" fmla="*/ 2410190 h 2410190"/>
              <a:gd name="connsiteX1" fmla="*/ 0 w 9252295"/>
              <a:gd name="connsiteY1" fmla="*/ 1217682 h 2410190"/>
              <a:gd name="connsiteX2" fmla="*/ 1107 w 9252295"/>
              <a:gd name="connsiteY2" fmla="*/ 1206703 h 2410190"/>
              <a:gd name="connsiteX3" fmla="*/ 96158 w 9252295"/>
              <a:gd name="connsiteY3" fmla="*/ 1206703 h 2410190"/>
              <a:gd name="connsiteX4" fmla="*/ 95051 w 9252295"/>
              <a:gd name="connsiteY4" fmla="*/ 1217682 h 2410190"/>
              <a:gd name="connsiteX5" fmla="*/ 1192508 w 9252295"/>
              <a:gd name="connsiteY5" fmla="*/ 2315139 h 2410190"/>
              <a:gd name="connsiteX6" fmla="*/ 2289965 w 9252295"/>
              <a:gd name="connsiteY6" fmla="*/ 1217682 h 2410190"/>
              <a:gd name="connsiteX7" fmla="*/ 2289554 w 9252295"/>
              <a:gd name="connsiteY7" fmla="*/ 1209531 h 2410190"/>
              <a:gd name="connsiteX8" fmla="*/ 2290085 w 9252295"/>
              <a:gd name="connsiteY8" fmla="*/ 1209531 h 2410190"/>
              <a:gd name="connsiteX9" fmla="*/ 2295831 w 9252295"/>
              <a:gd name="connsiteY9" fmla="*/ 1095755 h 2410190"/>
              <a:gd name="connsiteX10" fmla="*/ 3482182 w 9252295"/>
              <a:gd name="connsiteY10" fmla="*/ 25174 h 2410190"/>
              <a:gd name="connsiteX11" fmla="*/ 4668533 w 9252295"/>
              <a:gd name="connsiteY11" fmla="*/ 1095755 h 2410190"/>
              <a:gd name="connsiteX12" fmla="*/ 4674278 w 9252295"/>
              <a:gd name="connsiteY12" fmla="*/ 1209531 h 2410190"/>
              <a:gd name="connsiteX13" fmla="*/ 4673516 w 9252295"/>
              <a:gd name="connsiteY13" fmla="*/ 1209531 h 2410190"/>
              <a:gd name="connsiteX14" fmla="*/ 4678322 w 9252295"/>
              <a:gd name="connsiteY14" fmla="*/ 1304717 h 2410190"/>
              <a:gd name="connsiteX15" fmla="*/ 5770114 w 9252295"/>
              <a:gd name="connsiteY15" fmla="*/ 2289966 h 2410190"/>
              <a:gd name="connsiteX16" fmla="*/ 6861904 w 9252295"/>
              <a:gd name="connsiteY16" fmla="*/ 1304717 h 2410190"/>
              <a:gd name="connsiteX17" fmla="*/ 6867159 w 9252295"/>
              <a:gd name="connsiteY17" fmla="*/ 1200660 h 2410190"/>
              <a:gd name="connsiteX18" fmla="*/ 6867690 w 9252295"/>
              <a:gd name="connsiteY18" fmla="*/ 1200660 h 2410190"/>
              <a:gd name="connsiteX19" fmla="*/ 6867279 w 9252295"/>
              <a:gd name="connsiteY19" fmla="*/ 1192508 h 2410190"/>
              <a:gd name="connsiteX20" fmla="*/ 8059787 w 9252295"/>
              <a:gd name="connsiteY20" fmla="*/ 0 h 2410190"/>
              <a:gd name="connsiteX21" fmla="*/ 9252295 w 9252295"/>
              <a:gd name="connsiteY21" fmla="*/ 1192508 h 2410190"/>
              <a:gd name="connsiteX22" fmla="*/ 9251964 w 9252295"/>
              <a:gd name="connsiteY22" fmla="*/ 1195794 h 2410190"/>
              <a:gd name="connsiteX23" fmla="*/ 9156913 w 9252295"/>
              <a:gd name="connsiteY23" fmla="*/ 1195794 h 2410190"/>
              <a:gd name="connsiteX24" fmla="*/ 9157244 w 9252295"/>
              <a:gd name="connsiteY24" fmla="*/ 1192508 h 2410190"/>
              <a:gd name="connsiteX25" fmla="*/ 8059787 w 9252295"/>
              <a:gd name="connsiteY25" fmla="*/ 95051 h 2410190"/>
              <a:gd name="connsiteX26" fmla="*/ 6962330 w 9252295"/>
              <a:gd name="connsiteY26" fmla="*/ 1192508 h 2410190"/>
              <a:gd name="connsiteX27" fmla="*/ 6962741 w 9252295"/>
              <a:gd name="connsiteY27" fmla="*/ 1200660 h 2410190"/>
              <a:gd name="connsiteX28" fmla="*/ 6962209 w 9252295"/>
              <a:gd name="connsiteY28" fmla="*/ 1200660 h 2410190"/>
              <a:gd name="connsiteX29" fmla="*/ 6956464 w 9252295"/>
              <a:gd name="connsiteY29" fmla="*/ 1314435 h 2410190"/>
              <a:gd name="connsiteX30" fmla="*/ 5770114 w 9252295"/>
              <a:gd name="connsiteY30" fmla="*/ 2385016 h 2410190"/>
              <a:gd name="connsiteX31" fmla="*/ 4583763 w 9252295"/>
              <a:gd name="connsiteY31" fmla="*/ 1314435 h 2410190"/>
              <a:gd name="connsiteX32" fmla="*/ 4578017 w 9252295"/>
              <a:gd name="connsiteY32" fmla="*/ 1200660 h 2410190"/>
              <a:gd name="connsiteX33" fmla="*/ 4578780 w 9252295"/>
              <a:gd name="connsiteY33" fmla="*/ 1200660 h 2410190"/>
              <a:gd name="connsiteX34" fmla="*/ 4573974 w 9252295"/>
              <a:gd name="connsiteY34" fmla="*/ 1105474 h 2410190"/>
              <a:gd name="connsiteX35" fmla="*/ 3482182 w 9252295"/>
              <a:gd name="connsiteY35" fmla="*/ 120225 h 2410190"/>
              <a:gd name="connsiteX36" fmla="*/ 2390391 w 9252295"/>
              <a:gd name="connsiteY36" fmla="*/ 1105474 h 2410190"/>
              <a:gd name="connsiteX37" fmla="*/ 2385136 w 9252295"/>
              <a:gd name="connsiteY37" fmla="*/ 1209531 h 2410190"/>
              <a:gd name="connsiteX38" fmla="*/ 2384604 w 9252295"/>
              <a:gd name="connsiteY38" fmla="*/ 1209531 h 2410190"/>
              <a:gd name="connsiteX39" fmla="*/ 2385016 w 9252295"/>
              <a:gd name="connsiteY39" fmla="*/ 1217682 h 2410190"/>
              <a:gd name="connsiteX40" fmla="*/ 1192508 w 9252295"/>
              <a:gd name="connsiteY40" fmla="*/ 2410190 h 24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252295" h="2410190">
                <a:moveTo>
                  <a:pt x="1192508" y="2410190"/>
                </a:moveTo>
                <a:cubicBezTo>
                  <a:pt x="533904" y="2410190"/>
                  <a:pt x="0" y="1876286"/>
                  <a:pt x="0" y="1217682"/>
                </a:cubicBezTo>
                <a:lnTo>
                  <a:pt x="1107" y="1206703"/>
                </a:lnTo>
                <a:lnTo>
                  <a:pt x="96158" y="1206703"/>
                </a:lnTo>
                <a:lnTo>
                  <a:pt x="95051" y="1217682"/>
                </a:lnTo>
                <a:cubicBezTo>
                  <a:pt x="95051" y="1823791"/>
                  <a:pt x="586400" y="2315139"/>
                  <a:pt x="1192508" y="2315139"/>
                </a:cubicBezTo>
                <a:cubicBezTo>
                  <a:pt x="1798616" y="2315139"/>
                  <a:pt x="2289965" y="1823791"/>
                  <a:pt x="2289965" y="1217682"/>
                </a:cubicBezTo>
                <a:lnTo>
                  <a:pt x="2289554" y="1209531"/>
                </a:lnTo>
                <a:lnTo>
                  <a:pt x="2290085" y="1209531"/>
                </a:lnTo>
                <a:lnTo>
                  <a:pt x="2295831" y="1095755"/>
                </a:lnTo>
                <a:cubicBezTo>
                  <a:pt x="2356899" y="494427"/>
                  <a:pt x="2864742" y="25174"/>
                  <a:pt x="3482182" y="25174"/>
                </a:cubicBezTo>
                <a:cubicBezTo>
                  <a:pt x="4099623" y="25174"/>
                  <a:pt x="4607465" y="494427"/>
                  <a:pt x="4668533" y="1095755"/>
                </a:cubicBezTo>
                <a:lnTo>
                  <a:pt x="4674278" y="1209531"/>
                </a:lnTo>
                <a:lnTo>
                  <a:pt x="4673516" y="1209531"/>
                </a:lnTo>
                <a:lnTo>
                  <a:pt x="4678322" y="1304717"/>
                </a:lnTo>
                <a:cubicBezTo>
                  <a:pt x="4734523" y="1858116"/>
                  <a:pt x="5201886" y="2289966"/>
                  <a:pt x="5770114" y="2289966"/>
                </a:cubicBezTo>
                <a:cubicBezTo>
                  <a:pt x="6338340" y="2289966"/>
                  <a:pt x="6805704" y="1858116"/>
                  <a:pt x="6861904" y="1304717"/>
                </a:cubicBezTo>
                <a:lnTo>
                  <a:pt x="6867159" y="1200660"/>
                </a:lnTo>
                <a:lnTo>
                  <a:pt x="6867690" y="1200660"/>
                </a:lnTo>
                <a:lnTo>
                  <a:pt x="6867279" y="1192508"/>
                </a:lnTo>
                <a:cubicBezTo>
                  <a:pt x="6867279" y="533905"/>
                  <a:pt x="7401183" y="0"/>
                  <a:pt x="8059787" y="0"/>
                </a:cubicBezTo>
                <a:cubicBezTo>
                  <a:pt x="8718390" y="0"/>
                  <a:pt x="9252295" y="533905"/>
                  <a:pt x="9252295" y="1192508"/>
                </a:cubicBezTo>
                <a:lnTo>
                  <a:pt x="9251964" y="1195794"/>
                </a:lnTo>
                <a:lnTo>
                  <a:pt x="9156913" y="1195794"/>
                </a:lnTo>
                <a:lnTo>
                  <a:pt x="9157244" y="1192508"/>
                </a:lnTo>
                <a:cubicBezTo>
                  <a:pt x="9157244" y="586400"/>
                  <a:pt x="8665895" y="95051"/>
                  <a:pt x="8059787" y="95051"/>
                </a:cubicBezTo>
                <a:cubicBezTo>
                  <a:pt x="7453679" y="95051"/>
                  <a:pt x="6962330" y="586400"/>
                  <a:pt x="6962330" y="1192508"/>
                </a:cubicBezTo>
                <a:lnTo>
                  <a:pt x="6962741" y="1200660"/>
                </a:lnTo>
                <a:lnTo>
                  <a:pt x="6962209" y="1200660"/>
                </a:lnTo>
                <a:lnTo>
                  <a:pt x="6956464" y="1314435"/>
                </a:lnTo>
                <a:cubicBezTo>
                  <a:pt x="6895396" y="1915764"/>
                  <a:pt x="6387554" y="2385016"/>
                  <a:pt x="5770114" y="2385016"/>
                </a:cubicBezTo>
                <a:cubicBezTo>
                  <a:pt x="5152672" y="2385016"/>
                  <a:pt x="4644831" y="1915764"/>
                  <a:pt x="4583763" y="1314435"/>
                </a:cubicBezTo>
                <a:lnTo>
                  <a:pt x="4578017" y="1200660"/>
                </a:lnTo>
                <a:lnTo>
                  <a:pt x="4578780" y="1200660"/>
                </a:lnTo>
                <a:lnTo>
                  <a:pt x="4573974" y="1105474"/>
                </a:lnTo>
                <a:cubicBezTo>
                  <a:pt x="4517772" y="552075"/>
                  <a:pt x="4050409" y="120225"/>
                  <a:pt x="3482182" y="120225"/>
                </a:cubicBezTo>
                <a:cubicBezTo>
                  <a:pt x="2913956" y="120225"/>
                  <a:pt x="2446592" y="552075"/>
                  <a:pt x="2390391" y="1105474"/>
                </a:cubicBezTo>
                <a:lnTo>
                  <a:pt x="2385136" y="1209531"/>
                </a:lnTo>
                <a:lnTo>
                  <a:pt x="2384604" y="1209531"/>
                </a:lnTo>
                <a:lnTo>
                  <a:pt x="2385016" y="1217682"/>
                </a:lnTo>
                <a:cubicBezTo>
                  <a:pt x="2385016" y="1876286"/>
                  <a:pt x="1851111" y="2410190"/>
                  <a:pt x="1192508" y="2410190"/>
                </a:cubicBezTo>
                <a:close/>
              </a:path>
            </a:pathLst>
          </a:custGeom>
          <a:gradFill flip="none" rotWithShape="1">
            <a:gsLst>
              <a:gs pos="61000">
                <a:srgbClr val="00B0F0"/>
              </a:gs>
              <a:gs pos="39000">
                <a:schemeClr val="accent5"/>
              </a:gs>
              <a:gs pos="18000">
                <a:schemeClr val="accent4"/>
              </a:gs>
              <a:gs pos="92000">
                <a:schemeClr val="accent3"/>
              </a:gs>
            </a:gsLst>
            <a:lin ang="10800000" scaled="0"/>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dirty="0">
              <a:solidFill>
                <a:schemeClr val="accent2"/>
              </a:solidFill>
            </a:endParaRPr>
          </a:p>
        </p:txBody>
      </p:sp>
      <p:sp>
        <p:nvSpPr>
          <p:cNvPr id="2" name="Oval 1" descr="timeline endpoints">
            <a:extLst>
              <a:ext uri="{FF2B5EF4-FFF2-40B4-BE49-F238E27FC236}">
                <a16:creationId xmlns:a16="http://schemas.microsoft.com/office/drawing/2014/main" id="{81AA7F01-98B3-49CE-A287-1B558536C306}"/>
              </a:ext>
            </a:extLst>
          </p:cNvPr>
          <p:cNvSpPr/>
          <p:nvPr/>
        </p:nvSpPr>
        <p:spPr>
          <a:xfrm>
            <a:off x="1093957" y="2894500"/>
            <a:ext cx="218092" cy="218092"/>
          </a:xfrm>
          <a:prstGeom prst="ellipse">
            <a:avLst/>
          </a:prstGeom>
          <a:solidFill>
            <a:schemeClr val="accent4"/>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descr="timeline endpoints">
            <a:extLst>
              <a:ext uri="{FF2B5EF4-FFF2-40B4-BE49-F238E27FC236}">
                <a16:creationId xmlns:a16="http://schemas.microsoft.com/office/drawing/2014/main" id="{491CCD59-030F-4F79-9A33-EBC86A2EC9FE}"/>
              </a:ext>
            </a:extLst>
          </p:cNvPr>
          <p:cNvSpPr/>
          <p:nvPr/>
        </p:nvSpPr>
        <p:spPr>
          <a:xfrm>
            <a:off x="10933294" y="2927831"/>
            <a:ext cx="218092" cy="218092"/>
          </a:xfrm>
          <a:prstGeom prst="ellipse">
            <a:avLst/>
          </a:prstGeom>
          <a:solidFill>
            <a:srgbClr val="20A472"/>
          </a:solidFill>
          <a:ln w="76200">
            <a:solidFill>
              <a:srgbClr val="20A4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0A472"/>
              </a:solidFill>
            </a:endParaRPr>
          </a:p>
        </p:txBody>
      </p:sp>
      <p:sp>
        <p:nvSpPr>
          <p:cNvPr id="17" name="Text Placeholder 16">
            <a:extLst>
              <a:ext uri="{FF2B5EF4-FFF2-40B4-BE49-F238E27FC236}">
                <a16:creationId xmlns:a16="http://schemas.microsoft.com/office/drawing/2014/main" id="{6A44816B-378D-41B5-84D7-39CECE2E452E}"/>
              </a:ext>
            </a:extLst>
          </p:cNvPr>
          <p:cNvSpPr>
            <a:spLocks noGrp="1"/>
          </p:cNvSpPr>
          <p:nvPr>
            <p:ph type="body" sz="quarter" idx="11"/>
          </p:nvPr>
        </p:nvSpPr>
        <p:spPr>
          <a:xfrm>
            <a:off x="1506967" y="4292467"/>
            <a:ext cx="1908000" cy="2498954"/>
          </a:xfrm>
          <a:ln w="28575">
            <a:solidFill>
              <a:schemeClr val="accent4"/>
            </a:solidFill>
            <a:prstDash val="sysDot"/>
          </a:ln>
        </p:spPr>
        <p:txBody>
          <a:bodyPr/>
          <a:lstStyle/>
          <a:p>
            <a:pPr marL="171450" indent="-171450">
              <a:buFont typeface="Wingdings" panose="05000000000000000000" pitchFamily="2" charset="2"/>
              <a:buChar char="Ø"/>
            </a:pPr>
            <a:r>
              <a:rPr lang="en-GB" dirty="0">
                <a:latin typeface="Avenir Next LT Pro" panose="020B0504020202020204" pitchFamily="34" charset="0"/>
              </a:rPr>
              <a:t>Knowledge Discovery in Database (KDD)</a:t>
            </a:r>
          </a:p>
          <a:p>
            <a:pPr marL="171450" indent="-171450">
              <a:buFont typeface="Wingdings" panose="05000000000000000000" pitchFamily="2" charset="2"/>
              <a:buChar char="Ø"/>
            </a:pPr>
            <a:r>
              <a:rPr lang="en-GB" dirty="0">
                <a:latin typeface="Avenir Next LT Pro" panose="020B0504020202020204" pitchFamily="34" charset="0"/>
              </a:rPr>
              <a:t>Involves:</a:t>
            </a:r>
          </a:p>
          <a:p>
            <a:pPr marL="628650" lvl="1" indent="-171450">
              <a:buFont typeface="Wingdings" panose="05000000000000000000" pitchFamily="2" charset="2"/>
              <a:buChar char="Ø"/>
            </a:pPr>
            <a:r>
              <a:rPr lang="en-GB" sz="1200" dirty="0">
                <a:latin typeface="Avenir Next LT Pro" panose="020B0504020202020204" pitchFamily="34" charset="0"/>
              </a:rPr>
              <a:t>Domain understanding</a:t>
            </a:r>
          </a:p>
          <a:p>
            <a:pPr marL="628650" lvl="1" indent="-171450">
              <a:buFont typeface="Wingdings" panose="05000000000000000000" pitchFamily="2" charset="2"/>
              <a:buChar char="Ø"/>
            </a:pPr>
            <a:r>
              <a:rPr lang="en-GB" sz="1200" dirty="0">
                <a:latin typeface="Avenir Next LT Pro" panose="020B0504020202020204" pitchFamily="34" charset="0"/>
              </a:rPr>
              <a:t>Data Selection</a:t>
            </a:r>
          </a:p>
          <a:p>
            <a:pPr marL="628650" lvl="1" indent="-171450">
              <a:buFont typeface="Wingdings" panose="05000000000000000000" pitchFamily="2" charset="2"/>
              <a:buChar char="Ø"/>
            </a:pPr>
            <a:r>
              <a:rPr lang="en-GB" sz="1200" dirty="0" err="1">
                <a:latin typeface="Avenir Next LT Pro" panose="020B0504020202020204" pitchFamily="34" charset="0"/>
              </a:rPr>
              <a:t>Preprocessing</a:t>
            </a:r>
            <a:endParaRPr lang="en-GB" sz="1200" dirty="0">
              <a:latin typeface="Avenir Next LT Pro" panose="020B0504020202020204" pitchFamily="34" charset="0"/>
            </a:endParaRPr>
          </a:p>
          <a:p>
            <a:pPr marL="628650" lvl="1" indent="-171450">
              <a:buFont typeface="Wingdings" panose="05000000000000000000" pitchFamily="2" charset="2"/>
              <a:buChar char="Ø"/>
            </a:pPr>
            <a:r>
              <a:rPr lang="en-GB" sz="1200" dirty="0">
                <a:latin typeface="Avenir Next LT Pro" panose="020B0504020202020204" pitchFamily="34" charset="0"/>
              </a:rPr>
              <a:t>Transformation</a:t>
            </a:r>
          </a:p>
          <a:p>
            <a:pPr marL="628650" lvl="1" indent="-171450">
              <a:buFont typeface="Wingdings" panose="05000000000000000000" pitchFamily="2" charset="2"/>
              <a:buChar char="Ø"/>
            </a:pPr>
            <a:r>
              <a:rPr lang="en-GB" sz="1200" dirty="0">
                <a:latin typeface="Avenir Next LT Pro" panose="020B0504020202020204" pitchFamily="34" charset="0"/>
              </a:rPr>
              <a:t>Data Mining</a:t>
            </a:r>
          </a:p>
          <a:p>
            <a:pPr marL="628650" lvl="1" indent="-171450">
              <a:buFont typeface="Wingdings" panose="05000000000000000000" pitchFamily="2" charset="2"/>
              <a:buChar char="Ø"/>
            </a:pPr>
            <a:r>
              <a:rPr lang="en-GB" sz="1200" dirty="0">
                <a:latin typeface="Avenir Next LT Pro" panose="020B0504020202020204" pitchFamily="34" charset="0"/>
              </a:rPr>
              <a:t>Evaluation</a:t>
            </a:r>
          </a:p>
          <a:p>
            <a:pPr marL="628650" lvl="1" indent="-171450">
              <a:buFont typeface="Wingdings" panose="05000000000000000000" pitchFamily="2" charset="2"/>
              <a:buChar char="Ø"/>
            </a:pPr>
            <a:r>
              <a:rPr lang="en-GB" sz="1200" dirty="0">
                <a:latin typeface="Avenir Next LT Pro" panose="020B0504020202020204" pitchFamily="34" charset="0"/>
              </a:rPr>
              <a:t>Knowledge</a:t>
            </a:r>
            <a:endParaRPr lang="en-US" sz="1200" dirty="0">
              <a:latin typeface="Avenir Next LT Pro" panose="020B0504020202020204" pitchFamily="34" charset="0"/>
            </a:endParaRPr>
          </a:p>
        </p:txBody>
      </p:sp>
      <p:sp>
        <p:nvSpPr>
          <p:cNvPr id="20" name="Text Placeholder 19">
            <a:extLst>
              <a:ext uri="{FF2B5EF4-FFF2-40B4-BE49-F238E27FC236}">
                <a16:creationId xmlns:a16="http://schemas.microsoft.com/office/drawing/2014/main" id="{AA64E66E-DA3C-42CD-80D9-89BD3A8A401A}"/>
              </a:ext>
            </a:extLst>
          </p:cNvPr>
          <p:cNvSpPr>
            <a:spLocks noGrp="1"/>
          </p:cNvSpPr>
          <p:nvPr>
            <p:ph type="body" sz="quarter" idx="13"/>
          </p:nvPr>
        </p:nvSpPr>
        <p:spPr>
          <a:xfrm>
            <a:off x="3935313" y="4292467"/>
            <a:ext cx="1908000" cy="2498954"/>
          </a:xfrm>
          <a:ln w="28575">
            <a:solidFill>
              <a:schemeClr val="accent5"/>
            </a:solidFill>
            <a:prstDash val="sysDot"/>
          </a:ln>
        </p:spPr>
        <p:txBody>
          <a:bodyPr/>
          <a:lstStyle/>
          <a:p>
            <a:pPr marL="171450" indent="-171450">
              <a:buFont typeface="Wingdings" panose="05000000000000000000" pitchFamily="2" charset="2"/>
              <a:buChar char="Ø"/>
            </a:pPr>
            <a:r>
              <a:rPr lang="en-GB" dirty="0">
                <a:latin typeface="Avenir Next LT Pro" panose="020B0504020202020204" pitchFamily="34" charset="0"/>
              </a:rPr>
              <a:t>Preformed Exploratory Data Analysis (EDA)</a:t>
            </a:r>
          </a:p>
          <a:p>
            <a:pPr marL="171450" indent="-171450">
              <a:buFont typeface="Wingdings" panose="05000000000000000000" pitchFamily="2" charset="2"/>
              <a:buChar char="Ø"/>
            </a:pPr>
            <a:r>
              <a:rPr lang="en-GB" dirty="0">
                <a:latin typeface="Avenir Next LT Pro" panose="020B0504020202020204" pitchFamily="34" charset="0"/>
              </a:rPr>
              <a:t>Identified dependent, independent, redundant variables</a:t>
            </a:r>
          </a:p>
          <a:p>
            <a:pPr marL="171450" indent="-171450">
              <a:buFont typeface="Wingdings" panose="05000000000000000000" pitchFamily="2" charset="2"/>
              <a:buChar char="Ø"/>
            </a:pPr>
            <a:r>
              <a:rPr lang="en-GB" dirty="0">
                <a:latin typeface="Avenir Next LT Pro" panose="020B0504020202020204" pitchFamily="34" charset="0"/>
              </a:rPr>
              <a:t>Handled Missing values</a:t>
            </a:r>
          </a:p>
          <a:p>
            <a:pPr marL="171450" indent="-171450">
              <a:buFont typeface="Wingdings" panose="05000000000000000000" pitchFamily="2" charset="2"/>
              <a:buChar char="Ø"/>
            </a:pPr>
            <a:r>
              <a:rPr lang="en-GB" dirty="0">
                <a:latin typeface="Avenir Next LT Pro" panose="020B0504020202020204" pitchFamily="34" charset="0"/>
              </a:rPr>
              <a:t>Added dummies to use categorical variables</a:t>
            </a:r>
          </a:p>
        </p:txBody>
      </p:sp>
      <p:sp>
        <p:nvSpPr>
          <p:cNvPr id="22" name="Text Placeholder 21">
            <a:extLst>
              <a:ext uri="{FF2B5EF4-FFF2-40B4-BE49-F238E27FC236}">
                <a16:creationId xmlns:a16="http://schemas.microsoft.com/office/drawing/2014/main" id="{93CA8393-83FA-4B7B-BF41-CB601BA16432}"/>
              </a:ext>
            </a:extLst>
          </p:cNvPr>
          <p:cNvSpPr>
            <a:spLocks noGrp="1"/>
          </p:cNvSpPr>
          <p:nvPr>
            <p:ph type="body" sz="quarter" idx="15"/>
          </p:nvPr>
        </p:nvSpPr>
        <p:spPr>
          <a:xfrm>
            <a:off x="6382844" y="4292467"/>
            <a:ext cx="1908000" cy="2498954"/>
          </a:xfrm>
          <a:ln w="28575">
            <a:solidFill>
              <a:schemeClr val="accent6"/>
            </a:solidFill>
            <a:prstDash val="sysDot"/>
          </a:ln>
        </p:spPr>
        <p:txBody>
          <a:bodyPr/>
          <a:lstStyle/>
          <a:p>
            <a:pPr marL="171450" indent="-171450">
              <a:buFont typeface="Wingdings" panose="05000000000000000000" pitchFamily="2" charset="2"/>
              <a:buChar char="Ø"/>
            </a:pPr>
            <a:r>
              <a:rPr lang="en-US" dirty="0">
                <a:latin typeface="Avenir Next LT Pro" panose="020B0504020202020204" pitchFamily="34" charset="0"/>
              </a:rPr>
              <a:t>Logistic Regression: classify dependent variables, efficient to train, no assumptions</a:t>
            </a:r>
          </a:p>
          <a:p>
            <a:pPr marL="171450" indent="-171450">
              <a:buFont typeface="Wingdings" panose="05000000000000000000" pitchFamily="2" charset="2"/>
              <a:buChar char="Ø"/>
            </a:pPr>
            <a:r>
              <a:rPr lang="en-US" dirty="0">
                <a:latin typeface="Avenir Next LT Pro" panose="020B0504020202020204" pitchFamily="34" charset="0"/>
              </a:rPr>
              <a:t>Random Forest: </a:t>
            </a:r>
            <a:r>
              <a:rPr lang="en-GB" dirty="0">
                <a:latin typeface="Avenir Next LT Pro" panose="020B0504020202020204" pitchFamily="34" charset="0"/>
              </a:rPr>
              <a:t>learning method for classification and regression</a:t>
            </a:r>
            <a:endParaRPr lang="en-US" dirty="0">
              <a:latin typeface="Avenir Next LT Pro" panose="020B0504020202020204" pitchFamily="34" charset="0"/>
            </a:endParaRPr>
          </a:p>
          <a:p>
            <a:pPr marL="171450" indent="-171450">
              <a:buFont typeface="Wingdings" panose="05000000000000000000" pitchFamily="2" charset="2"/>
              <a:buChar char="Ø"/>
            </a:pPr>
            <a:r>
              <a:rPr lang="en-US" dirty="0">
                <a:latin typeface="Avenir Next LT Pro" panose="020B0504020202020204" pitchFamily="34" charset="0"/>
              </a:rPr>
              <a:t>Extreme Gradient Boost: Like Random Forest, good with handling outliers</a:t>
            </a:r>
          </a:p>
        </p:txBody>
      </p:sp>
      <p:sp>
        <p:nvSpPr>
          <p:cNvPr id="25" name="Text Placeholder 24">
            <a:extLst>
              <a:ext uri="{FF2B5EF4-FFF2-40B4-BE49-F238E27FC236}">
                <a16:creationId xmlns:a16="http://schemas.microsoft.com/office/drawing/2014/main" id="{DA3309B0-9F41-47B2-8F25-109874864183}"/>
              </a:ext>
            </a:extLst>
          </p:cNvPr>
          <p:cNvSpPr>
            <a:spLocks noGrp="1"/>
          </p:cNvSpPr>
          <p:nvPr>
            <p:ph type="body" sz="quarter" idx="17"/>
          </p:nvPr>
        </p:nvSpPr>
        <p:spPr>
          <a:xfrm>
            <a:off x="8830374" y="4292467"/>
            <a:ext cx="1907999" cy="2498954"/>
          </a:xfrm>
          <a:ln w="28575">
            <a:solidFill>
              <a:schemeClr val="accent3"/>
            </a:solidFill>
            <a:prstDash val="sysDot"/>
          </a:ln>
        </p:spPr>
        <p:txBody>
          <a:bodyPr/>
          <a:lstStyle/>
          <a:p>
            <a:pPr marL="171450" indent="-171450">
              <a:buFont typeface="Wingdings" panose="05000000000000000000" pitchFamily="2" charset="2"/>
              <a:buChar char="Ø"/>
            </a:pPr>
            <a:r>
              <a:rPr lang="en-US" dirty="0" err="1"/>
              <a:t>XGBoost</a:t>
            </a:r>
            <a:r>
              <a:rPr lang="en-US" dirty="0"/>
              <a:t> performances better here</a:t>
            </a:r>
          </a:p>
          <a:p>
            <a:pPr marL="171450" indent="-171450">
              <a:buFont typeface="Wingdings" panose="05000000000000000000" pitchFamily="2" charset="2"/>
              <a:buChar char="Ø"/>
            </a:pPr>
            <a:r>
              <a:rPr lang="en-US" dirty="0"/>
              <a:t>No consistent result with Logistic Regression </a:t>
            </a:r>
          </a:p>
          <a:p>
            <a:pPr marL="171450" indent="-171450">
              <a:buFont typeface="Wingdings" panose="05000000000000000000" pitchFamily="2" charset="2"/>
              <a:buChar char="Ø"/>
            </a:pPr>
            <a:r>
              <a:rPr lang="en-US" dirty="0"/>
              <a:t>Less time to train </a:t>
            </a:r>
            <a:r>
              <a:rPr lang="en-US" dirty="0" err="1"/>
              <a:t>XGBoost</a:t>
            </a:r>
            <a:r>
              <a:rPr lang="en-US" dirty="0"/>
              <a:t> compared to other two</a:t>
            </a:r>
          </a:p>
        </p:txBody>
      </p:sp>
      <p:sp>
        <p:nvSpPr>
          <p:cNvPr id="34" name="Title 33">
            <a:extLst>
              <a:ext uri="{FF2B5EF4-FFF2-40B4-BE49-F238E27FC236}">
                <a16:creationId xmlns:a16="http://schemas.microsoft.com/office/drawing/2014/main" id="{F28D01B5-A5BC-45A3-8718-13BDC694F21C}"/>
              </a:ext>
            </a:extLst>
          </p:cNvPr>
          <p:cNvSpPr>
            <a:spLocks noGrp="1"/>
          </p:cNvSpPr>
          <p:nvPr>
            <p:ph type="title"/>
          </p:nvPr>
        </p:nvSpPr>
        <p:spPr>
          <a:xfrm>
            <a:off x="230124" y="66579"/>
            <a:ext cx="11586055" cy="434163"/>
          </a:xfrm>
        </p:spPr>
        <p:txBody>
          <a:bodyPr/>
          <a:lstStyle/>
          <a:p>
            <a:r>
              <a:rPr lang="en-US" sz="2800" u="sng" dirty="0"/>
              <a:t>COMPARING Machine Learning Algorithms FOR CREDIT RISK ANALYSIs</a:t>
            </a:r>
          </a:p>
        </p:txBody>
      </p:sp>
      <p:sp>
        <p:nvSpPr>
          <p:cNvPr id="26" name="Title 33">
            <a:extLst>
              <a:ext uri="{FF2B5EF4-FFF2-40B4-BE49-F238E27FC236}">
                <a16:creationId xmlns:a16="http://schemas.microsoft.com/office/drawing/2014/main" id="{564A0AB7-3B3A-4B8D-9006-2B3B7EE563F9}"/>
              </a:ext>
            </a:extLst>
          </p:cNvPr>
          <p:cNvSpPr txBox="1">
            <a:spLocks/>
          </p:cNvSpPr>
          <p:nvPr/>
        </p:nvSpPr>
        <p:spPr>
          <a:xfrm>
            <a:off x="230123" y="616647"/>
            <a:ext cx="11586055" cy="980143"/>
          </a:xfrm>
          <a:prstGeom prst="rect">
            <a:avLst/>
          </a:prstGeom>
        </p:spPr>
        <p:txBody>
          <a:bodyPr vert="horz" lIns="91440" tIns="45720" rIns="91440" bIns="45720" rtlCol="0" anchor="t" anchorCtr="0">
            <a:noAutofit/>
          </a:bodyPr>
          <a:lstStyle>
            <a:lvl1pPr algn="ctr" defTabSz="914400" rtl="0" eaLnBrk="1" latinLnBrk="0" hangingPunct="1">
              <a:lnSpc>
                <a:spcPct val="90000"/>
              </a:lnSpc>
              <a:spcBef>
                <a:spcPts val="1000"/>
              </a:spcBef>
              <a:buNone/>
              <a:defRPr sz="3600" b="1" kern="1200" cap="all" baseline="0">
                <a:solidFill>
                  <a:schemeClr val="tx1"/>
                </a:solidFill>
                <a:latin typeface="+mj-lt"/>
                <a:ea typeface="+mj-ea"/>
                <a:cs typeface="+mj-cs"/>
              </a:defRPr>
            </a:lvl1pPr>
          </a:lstStyle>
          <a:p>
            <a:r>
              <a:rPr lang="en-GB" sz="2000" cap="none" dirty="0"/>
              <a:t>Compare different Machine Learning approaches by sampling the dataset, calculating their accuracy and combining them using the weighted average of their accuracy to determine if the applicant should be granted the loan or not.</a:t>
            </a:r>
            <a:endParaRPr lang="en-US" sz="4000" cap="none" dirty="0"/>
          </a:p>
        </p:txBody>
      </p:sp>
    </p:spTree>
    <p:extLst>
      <p:ext uri="{BB962C8B-B14F-4D97-AF65-F5344CB8AC3E}">
        <p14:creationId xmlns:p14="http://schemas.microsoft.com/office/powerpoint/2010/main" val="4230622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3415C901-039D-4058-80C7-5ABA400CDB06}"/>
              </a:ext>
            </a:extLst>
          </p:cNvPr>
          <p:cNvSpPr/>
          <p:nvPr/>
        </p:nvSpPr>
        <p:spPr>
          <a:xfrm>
            <a:off x="3935312" y="2155802"/>
            <a:ext cx="1908000" cy="1908000"/>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solidFill>
              </a:rPr>
              <a:t>Pre-</a:t>
            </a:r>
            <a:br>
              <a:rPr lang="en-US" dirty="0">
                <a:solidFill>
                  <a:schemeClr val="accent5"/>
                </a:solidFill>
              </a:rPr>
            </a:br>
            <a:r>
              <a:rPr lang="en-US" dirty="0">
                <a:solidFill>
                  <a:schemeClr val="accent5"/>
                </a:solidFill>
              </a:rPr>
              <a:t>processing</a:t>
            </a:r>
          </a:p>
        </p:txBody>
      </p:sp>
      <p:sp>
        <p:nvSpPr>
          <p:cNvPr id="5" name="Oval 4">
            <a:extLst>
              <a:ext uri="{FF2B5EF4-FFF2-40B4-BE49-F238E27FC236}">
                <a16:creationId xmlns:a16="http://schemas.microsoft.com/office/drawing/2014/main" id="{966DA334-7569-42CB-95CD-419F4AC26092}"/>
              </a:ext>
            </a:extLst>
          </p:cNvPr>
          <p:cNvSpPr/>
          <p:nvPr/>
        </p:nvSpPr>
        <p:spPr>
          <a:xfrm>
            <a:off x="6382844" y="1898832"/>
            <a:ext cx="1908000" cy="1908000"/>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rPr>
              <a:t>Models</a:t>
            </a:r>
          </a:p>
        </p:txBody>
      </p:sp>
      <p:sp>
        <p:nvSpPr>
          <p:cNvPr id="6" name="Oval 5">
            <a:extLst>
              <a:ext uri="{FF2B5EF4-FFF2-40B4-BE49-F238E27FC236}">
                <a16:creationId xmlns:a16="http://schemas.microsoft.com/office/drawing/2014/main" id="{6D8E2964-D9A5-4A16-8604-F04921C189EB}"/>
              </a:ext>
            </a:extLst>
          </p:cNvPr>
          <p:cNvSpPr/>
          <p:nvPr/>
        </p:nvSpPr>
        <p:spPr>
          <a:xfrm>
            <a:off x="8830376" y="2155802"/>
            <a:ext cx="1908000" cy="1908000"/>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rPr>
              <a:t>Conclusion</a:t>
            </a:r>
            <a:endParaRPr lang="en-US" sz="1600" dirty="0">
              <a:solidFill>
                <a:schemeClr val="accent3"/>
              </a:solidFill>
            </a:endParaRPr>
          </a:p>
        </p:txBody>
      </p:sp>
      <p:sp>
        <p:nvSpPr>
          <p:cNvPr id="19" name="Oval 18">
            <a:extLst>
              <a:ext uri="{FF2B5EF4-FFF2-40B4-BE49-F238E27FC236}">
                <a16:creationId xmlns:a16="http://schemas.microsoft.com/office/drawing/2014/main" id="{FC17936A-EE2B-4C30-A31C-496282D48B87}"/>
              </a:ext>
            </a:extLst>
          </p:cNvPr>
          <p:cNvSpPr/>
          <p:nvPr/>
        </p:nvSpPr>
        <p:spPr>
          <a:xfrm>
            <a:off x="1506967" y="1973831"/>
            <a:ext cx="1908000" cy="1908000"/>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solidFill>
              </a:rPr>
              <a:t>Method</a:t>
            </a:r>
          </a:p>
        </p:txBody>
      </p:sp>
      <p:sp>
        <p:nvSpPr>
          <p:cNvPr id="23" name="Freeform: Shape 22" descr="timeline ">
            <a:extLst>
              <a:ext uri="{FF2B5EF4-FFF2-40B4-BE49-F238E27FC236}">
                <a16:creationId xmlns:a16="http://schemas.microsoft.com/office/drawing/2014/main" id="{7889103E-B405-4427-BC20-A3CA893D099A}"/>
              </a:ext>
            </a:extLst>
          </p:cNvPr>
          <p:cNvSpPr/>
          <p:nvPr/>
        </p:nvSpPr>
        <p:spPr>
          <a:xfrm flipH="1" flipV="1">
            <a:off x="1171855" y="1798451"/>
            <a:ext cx="9925643" cy="2410190"/>
          </a:xfrm>
          <a:custGeom>
            <a:avLst/>
            <a:gdLst>
              <a:gd name="connsiteX0" fmla="*/ 1192508 w 9252295"/>
              <a:gd name="connsiteY0" fmla="*/ 2410190 h 2410190"/>
              <a:gd name="connsiteX1" fmla="*/ 0 w 9252295"/>
              <a:gd name="connsiteY1" fmla="*/ 1217682 h 2410190"/>
              <a:gd name="connsiteX2" fmla="*/ 1107 w 9252295"/>
              <a:gd name="connsiteY2" fmla="*/ 1206703 h 2410190"/>
              <a:gd name="connsiteX3" fmla="*/ 96158 w 9252295"/>
              <a:gd name="connsiteY3" fmla="*/ 1206703 h 2410190"/>
              <a:gd name="connsiteX4" fmla="*/ 95051 w 9252295"/>
              <a:gd name="connsiteY4" fmla="*/ 1217682 h 2410190"/>
              <a:gd name="connsiteX5" fmla="*/ 1192508 w 9252295"/>
              <a:gd name="connsiteY5" fmla="*/ 2315139 h 2410190"/>
              <a:gd name="connsiteX6" fmla="*/ 2289965 w 9252295"/>
              <a:gd name="connsiteY6" fmla="*/ 1217682 h 2410190"/>
              <a:gd name="connsiteX7" fmla="*/ 2289554 w 9252295"/>
              <a:gd name="connsiteY7" fmla="*/ 1209531 h 2410190"/>
              <a:gd name="connsiteX8" fmla="*/ 2290085 w 9252295"/>
              <a:gd name="connsiteY8" fmla="*/ 1209531 h 2410190"/>
              <a:gd name="connsiteX9" fmla="*/ 2295831 w 9252295"/>
              <a:gd name="connsiteY9" fmla="*/ 1095755 h 2410190"/>
              <a:gd name="connsiteX10" fmla="*/ 3482182 w 9252295"/>
              <a:gd name="connsiteY10" fmla="*/ 25174 h 2410190"/>
              <a:gd name="connsiteX11" fmla="*/ 4668533 w 9252295"/>
              <a:gd name="connsiteY11" fmla="*/ 1095755 h 2410190"/>
              <a:gd name="connsiteX12" fmla="*/ 4674278 w 9252295"/>
              <a:gd name="connsiteY12" fmla="*/ 1209531 h 2410190"/>
              <a:gd name="connsiteX13" fmla="*/ 4673516 w 9252295"/>
              <a:gd name="connsiteY13" fmla="*/ 1209531 h 2410190"/>
              <a:gd name="connsiteX14" fmla="*/ 4678322 w 9252295"/>
              <a:gd name="connsiteY14" fmla="*/ 1304717 h 2410190"/>
              <a:gd name="connsiteX15" fmla="*/ 5770114 w 9252295"/>
              <a:gd name="connsiteY15" fmla="*/ 2289966 h 2410190"/>
              <a:gd name="connsiteX16" fmla="*/ 6861904 w 9252295"/>
              <a:gd name="connsiteY16" fmla="*/ 1304717 h 2410190"/>
              <a:gd name="connsiteX17" fmla="*/ 6867159 w 9252295"/>
              <a:gd name="connsiteY17" fmla="*/ 1200660 h 2410190"/>
              <a:gd name="connsiteX18" fmla="*/ 6867690 w 9252295"/>
              <a:gd name="connsiteY18" fmla="*/ 1200660 h 2410190"/>
              <a:gd name="connsiteX19" fmla="*/ 6867279 w 9252295"/>
              <a:gd name="connsiteY19" fmla="*/ 1192508 h 2410190"/>
              <a:gd name="connsiteX20" fmla="*/ 8059787 w 9252295"/>
              <a:gd name="connsiteY20" fmla="*/ 0 h 2410190"/>
              <a:gd name="connsiteX21" fmla="*/ 9252295 w 9252295"/>
              <a:gd name="connsiteY21" fmla="*/ 1192508 h 2410190"/>
              <a:gd name="connsiteX22" fmla="*/ 9251964 w 9252295"/>
              <a:gd name="connsiteY22" fmla="*/ 1195794 h 2410190"/>
              <a:gd name="connsiteX23" fmla="*/ 9156913 w 9252295"/>
              <a:gd name="connsiteY23" fmla="*/ 1195794 h 2410190"/>
              <a:gd name="connsiteX24" fmla="*/ 9157244 w 9252295"/>
              <a:gd name="connsiteY24" fmla="*/ 1192508 h 2410190"/>
              <a:gd name="connsiteX25" fmla="*/ 8059787 w 9252295"/>
              <a:gd name="connsiteY25" fmla="*/ 95051 h 2410190"/>
              <a:gd name="connsiteX26" fmla="*/ 6962330 w 9252295"/>
              <a:gd name="connsiteY26" fmla="*/ 1192508 h 2410190"/>
              <a:gd name="connsiteX27" fmla="*/ 6962741 w 9252295"/>
              <a:gd name="connsiteY27" fmla="*/ 1200660 h 2410190"/>
              <a:gd name="connsiteX28" fmla="*/ 6962209 w 9252295"/>
              <a:gd name="connsiteY28" fmla="*/ 1200660 h 2410190"/>
              <a:gd name="connsiteX29" fmla="*/ 6956464 w 9252295"/>
              <a:gd name="connsiteY29" fmla="*/ 1314435 h 2410190"/>
              <a:gd name="connsiteX30" fmla="*/ 5770114 w 9252295"/>
              <a:gd name="connsiteY30" fmla="*/ 2385016 h 2410190"/>
              <a:gd name="connsiteX31" fmla="*/ 4583763 w 9252295"/>
              <a:gd name="connsiteY31" fmla="*/ 1314435 h 2410190"/>
              <a:gd name="connsiteX32" fmla="*/ 4578017 w 9252295"/>
              <a:gd name="connsiteY32" fmla="*/ 1200660 h 2410190"/>
              <a:gd name="connsiteX33" fmla="*/ 4578780 w 9252295"/>
              <a:gd name="connsiteY33" fmla="*/ 1200660 h 2410190"/>
              <a:gd name="connsiteX34" fmla="*/ 4573974 w 9252295"/>
              <a:gd name="connsiteY34" fmla="*/ 1105474 h 2410190"/>
              <a:gd name="connsiteX35" fmla="*/ 3482182 w 9252295"/>
              <a:gd name="connsiteY35" fmla="*/ 120225 h 2410190"/>
              <a:gd name="connsiteX36" fmla="*/ 2390391 w 9252295"/>
              <a:gd name="connsiteY36" fmla="*/ 1105474 h 2410190"/>
              <a:gd name="connsiteX37" fmla="*/ 2385136 w 9252295"/>
              <a:gd name="connsiteY37" fmla="*/ 1209531 h 2410190"/>
              <a:gd name="connsiteX38" fmla="*/ 2384604 w 9252295"/>
              <a:gd name="connsiteY38" fmla="*/ 1209531 h 2410190"/>
              <a:gd name="connsiteX39" fmla="*/ 2385016 w 9252295"/>
              <a:gd name="connsiteY39" fmla="*/ 1217682 h 2410190"/>
              <a:gd name="connsiteX40" fmla="*/ 1192508 w 9252295"/>
              <a:gd name="connsiteY40" fmla="*/ 2410190 h 24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252295" h="2410190">
                <a:moveTo>
                  <a:pt x="1192508" y="2410190"/>
                </a:moveTo>
                <a:cubicBezTo>
                  <a:pt x="533904" y="2410190"/>
                  <a:pt x="0" y="1876286"/>
                  <a:pt x="0" y="1217682"/>
                </a:cubicBezTo>
                <a:lnTo>
                  <a:pt x="1107" y="1206703"/>
                </a:lnTo>
                <a:lnTo>
                  <a:pt x="96158" y="1206703"/>
                </a:lnTo>
                <a:lnTo>
                  <a:pt x="95051" y="1217682"/>
                </a:lnTo>
                <a:cubicBezTo>
                  <a:pt x="95051" y="1823791"/>
                  <a:pt x="586400" y="2315139"/>
                  <a:pt x="1192508" y="2315139"/>
                </a:cubicBezTo>
                <a:cubicBezTo>
                  <a:pt x="1798616" y="2315139"/>
                  <a:pt x="2289965" y="1823791"/>
                  <a:pt x="2289965" y="1217682"/>
                </a:cubicBezTo>
                <a:lnTo>
                  <a:pt x="2289554" y="1209531"/>
                </a:lnTo>
                <a:lnTo>
                  <a:pt x="2290085" y="1209531"/>
                </a:lnTo>
                <a:lnTo>
                  <a:pt x="2295831" y="1095755"/>
                </a:lnTo>
                <a:cubicBezTo>
                  <a:pt x="2356899" y="494427"/>
                  <a:pt x="2864742" y="25174"/>
                  <a:pt x="3482182" y="25174"/>
                </a:cubicBezTo>
                <a:cubicBezTo>
                  <a:pt x="4099623" y="25174"/>
                  <a:pt x="4607465" y="494427"/>
                  <a:pt x="4668533" y="1095755"/>
                </a:cubicBezTo>
                <a:lnTo>
                  <a:pt x="4674278" y="1209531"/>
                </a:lnTo>
                <a:lnTo>
                  <a:pt x="4673516" y="1209531"/>
                </a:lnTo>
                <a:lnTo>
                  <a:pt x="4678322" y="1304717"/>
                </a:lnTo>
                <a:cubicBezTo>
                  <a:pt x="4734523" y="1858116"/>
                  <a:pt x="5201886" y="2289966"/>
                  <a:pt x="5770114" y="2289966"/>
                </a:cubicBezTo>
                <a:cubicBezTo>
                  <a:pt x="6338340" y="2289966"/>
                  <a:pt x="6805704" y="1858116"/>
                  <a:pt x="6861904" y="1304717"/>
                </a:cubicBezTo>
                <a:lnTo>
                  <a:pt x="6867159" y="1200660"/>
                </a:lnTo>
                <a:lnTo>
                  <a:pt x="6867690" y="1200660"/>
                </a:lnTo>
                <a:lnTo>
                  <a:pt x="6867279" y="1192508"/>
                </a:lnTo>
                <a:cubicBezTo>
                  <a:pt x="6867279" y="533905"/>
                  <a:pt x="7401183" y="0"/>
                  <a:pt x="8059787" y="0"/>
                </a:cubicBezTo>
                <a:cubicBezTo>
                  <a:pt x="8718390" y="0"/>
                  <a:pt x="9252295" y="533905"/>
                  <a:pt x="9252295" y="1192508"/>
                </a:cubicBezTo>
                <a:lnTo>
                  <a:pt x="9251964" y="1195794"/>
                </a:lnTo>
                <a:lnTo>
                  <a:pt x="9156913" y="1195794"/>
                </a:lnTo>
                <a:lnTo>
                  <a:pt x="9157244" y="1192508"/>
                </a:lnTo>
                <a:cubicBezTo>
                  <a:pt x="9157244" y="586400"/>
                  <a:pt x="8665895" y="95051"/>
                  <a:pt x="8059787" y="95051"/>
                </a:cubicBezTo>
                <a:cubicBezTo>
                  <a:pt x="7453679" y="95051"/>
                  <a:pt x="6962330" y="586400"/>
                  <a:pt x="6962330" y="1192508"/>
                </a:cubicBezTo>
                <a:lnTo>
                  <a:pt x="6962741" y="1200660"/>
                </a:lnTo>
                <a:lnTo>
                  <a:pt x="6962209" y="1200660"/>
                </a:lnTo>
                <a:lnTo>
                  <a:pt x="6956464" y="1314435"/>
                </a:lnTo>
                <a:cubicBezTo>
                  <a:pt x="6895396" y="1915764"/>
                  <a:pt x="6387554" y="2385016"/>
                  <a:pt x="5770114" y="2385016"/>
                </a:cubicBezTo>
                <a:cubicBezTo>
                  <a:pt x="5152672" y="2385016"/>
                  <a:pt x="4644831" y="1915764"/>
                  <a:pt x="4583763" y="1314435"/>
                </a:cubicBezTo>
                <a:lnTo>
                  <a:pt x="4578017" y="1200660"/>
                </a:lnTo>
                <a:lnTo>
                  <a:pt x="4578780" y="1200660"/>
                </a:lnTo>
                <a:lnTo>
                  <a:pt x="4573974" y="1105474"/>
                </a:lnTo>
                <a:cubicBezTo>
                  <a:pt x="4517772" y="552075"/>
                  <a:pt x="4050409" y="120225"/>
                  <a:pt x="3482182" y="120225"/>
                </a:cubicBezTo>
                <a:cubicBezTo>
                  <a:pt x="2913956" y="120225"/>
                  <a:pt x="2446592" y="552075"/>
                  <a:pt x="2390391" y="1105474"/>
                </a:cubicBezTo>
                <a:lnTo>
                  <a:pt x="2385136" y="1209531"/>
                </a:lnTo>
                <a:lnTo>
                  <a:pt x="2384604" y="1209531"/>
                </a:lnTo>
                <a:lnTo>
                  <a:pt x="2385016" y="1217682"/>
                </a:lnTo>
                <a:cubicBezTo>
                  <a:pt x="2385016" y="1876286"/>
                  <a:pt x="1851111" y="2410190"/>
                  <a:pt x="1192508" y="2410190"/>
                </a:cubicBezTo>
                <a:close/>
              </a:path>
            </a:pathLst>
          </a:custGeom>
          <a:gradFill flip="none" rotWithShape="1">
            <a:gsLst>
              <a:gs pos="61000">
                <a:srgbClr val="00B0F0"/>
              </a:gs>
              <a:gs pos="39000">
                <a:schemeClr val="accent5"/>
              </a:gs>
              <a:gs pos="18000">
                <a:schemeClr val="accent4"/>
              </a:gs>
              <a:gs pos="92000">
                <a:schemeClr val="accent3"/>
              </a:gs>
            </a:gsLst>
            <a:lin ang="10800000" scaled="0"/>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dirty="0">
              <a:solidFill>
                <a:schemeClr val="accent2"/>
              </a:solidFill>
            </a:endParaRPr>
          </a:p>
        </p:txBody>
      </p:sp>
      <p:sp>
        <p:nvSpPr>
          <p:cNvPr id="2" name="Oval 1" descr="timeline endpoints">
            <a:extLst>
              <a:ext uri="{FF2B5EF4-FFF2-40B4-BE49-F238E27FC236}">
                <a16:creationId xmlns:a16="http://schemas.microsoft.com/office/drawing/2014/main" id="{81AA7F01-98B3-49CE-A287-1B558536C306}"/>
              </a:ext>
            </a:extLst>
          </p:cNvPr>
          <p:cNvSpPr/>
          <p:nvPr/>
        </p:nvSpPr>
        <p:spPr>
          <a:xfrm>
            <a:off x="1093957" y="2894500"/>
            <a:ext cx="218092" cy="218092"/>
          </a:xfrm>
          <a:prstGeom prst="ellipse">
            <a:avLst/>
          </a:prstGeom>
          <a:solidFill>
            <a:schemeClr val="accent4"/>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descr="timeline endpoints">
            <a:extLst>
              <a:ext uri="{FF2B5EF4-FFF2-40B4-BE49-F238E27FC236}">
                <a16:creationId xmlns:a16="http://schemas.microsoft.com/office/drawing/2014/main" id="{491CCD59-030F-4F79-9A33-EBC86A2EC9FE}"/>
              </a:ext>
            </a:extLst>
          </p:cNvPr>
          <p:cNvSpPr/>
          <p:nvPr/>
        </p:nvSpPr>
        <p:spPr>
          <a:xfrm>
            <a:off x="10933294" y="2927831"/>
            <a:ext cx="218092" cy="218092"/>
          </a:xfrm>
          <a:prstGeom prst="ellipse">
            <a:avLst/>
          </a:prstGeom>
          <a:solidFill>
            <a:srgbClr val="20A472"/>
          </a:solidFill>
          <a:ln w="76200">
            <a:solidFill>
              <a:srgbClr val="20A4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0A472"/>
              </a:solidFill>
            </a:endParaRPr>
          </a:p>
        </p:txBody>
      </p:sp>
      <p:sp>
        <p:nvSpPr>
          <p:cNvPr id="16" name="Text Placeholder 15">
            <a:extLst>
              <a:ext uri="{FF2B5EF4-FFF2-40B4-BE49-F238E27FC236}">
                <a16:creationId xmlns:a16="http://schemas.microsoft.com/office/drawing/2014/main" id="{B6086B1F-4F6D-4493-AE84-2520E93642DE}"/>
              </a:ext>
            </a:extLst>
          </p:cNvPr>
          <p:cNvSpPr>
            <a:spLocks noGrp="1"/>
          </p:cNvSpPr>
          <p:nvPr>
            <p:ph type="body" sz="quarter" idx="10"/>
          </p:nvPr>
        </p:nvSpPr>
        <p:spPr>
          <a:xfrm>
            <a:off x="75014" y="1532383"/>
            <a:ext cx="1796396" cy="302186"/>
          </a:xfrm>
        </p:spPr>
        <p:txBody>
          <a:bodyPr/>
          <a:lstStyle/>
          <a:p>
            <a:r>
              <a:rPr lang="en-US" sz="1600" dirty="0"/>
              <a:t>Method</a:t>
            </a:r>
          </a:p>
        </p:txBody>
      </p:sp>
      <p:sp>
        <p:nvSpPr>
          <p:cNvPr id="17" name="Text Placeholder 16">
            <a:extLst>
              <a:ext uri="{FF2B5EF4-FFF2-40B4-BE49-F238E27FC236}">
                <a16:creationId xmlns:a16="http://schemas.microsoft.com/office/drawing/2014/main" id="{6A44816B-378D-41B5-84D7-39CECE2E452E}"/>
              </a:ext>
            </a:extLst>
          </p:cNvPr>
          <p:cNvSpPr>
            <a:spLocks noGrp="1"/>
          </p:cNvSpPr>
          <p:nvPr>
            <p:ph type="body" sz="quarter" idx="11"/>
          </p:nvPr>
        </p:nvSpPr>
        <p:spPr>
          <a:xfrm>
            <a:off x="1506967" y="4292467"/>
            <a:ext cx="1908000" cy="2498954"/>
          </a:xfrm>
          <a:ln w="28575">
            <a:solidFill>
              <a:schemeClr val="accent4"/>
            </a:solidFill>
            <a:prstDash val="sysDot"/>
          </a:ln>
        </p:spPr>
        <p:txBody>
          <a:bodyPr/>
          <a:lstStyle/>
          <a:p>
            <a:pPr marL="171450" indent="-171450">
              <a:buFont typeface="Wingdings" panose="05000000000000000000" pitchFamily="2" charset="2"/>
              <a:buChar char="Ø"/>
            </a:pPr>
            <a:r>
              <a:rPr lang="en-GB" dirty="0">
                <a:latin typeface="Avenir Next LT Pro" panose="020B0504020202020204" pitchFamily="34" charset="0"/>
              </a:rPr>
              <a:t>Knowledge Discovery in Database (KDD)</a:t>
            </a:r>
          </a:p>
          <a:p>
            <a:pPr marL="171450" indent="-171450">
              <a:buFont typeface="Wingdings" panose="05000000000000000000" pitchFamily="2" charset="2"/>
              <a:buChar char="Ø"/>
            </a:pPr>
            <a:r>
              <a:rPr lang="en-GB" dirty="0">
                <a:latin typeface="Avenir Next LT Pro" panose="020B0504020202020204" pitchFamily="34" charset="0"/>
              </a:rPr>
              <a:t>Involves:</a:t>
            </a:r>
          </a:p>
          <a:p>
            <a:pPr marL="628650" lvl="1" indent="-171450">
              <a:buFont typeface="Wingdings" panose="05000000000000000000" pitchFamily="2" charset="2"/>
              <a:buChar char="Ø"/>
            </a:pPr>
            <a:r>
              <a:rPr lang="en-GB" sz="1200" dirty="0">
                <a:latin typeface="Avenir Next LT Pro" panose="020B0504020202020204" pitchFamily="34" charset="0"/>
              </a:rPr>
              <a:t>Domain understanding</a:t>
            </a:r>
          </a:p>
          <a:p>
            <a:pPr marL="628650" lvl="1" indent="-171450">
              <a:buFont typeface="Wingdings" panose="05000000000000000000" pitchFamily="2" charset="2"/>
              <a:buChar char="Ø"/>
            </a:pPr>
            <a:r>
              <a:rPr lang="en-GB" sz="1200" dirty="0">
                <a:latin typeface="Avenir Next LT Pro" panose="020B0504020202020204" pitchFamily="34" charset="0"/>
              </a:rPr>
              <a:t>Data Selection</a:t>
            </a:r>
          </a:p>
          <a:p>
            <a:pPr marL="628650" lvl="1" indent="-171450">
              <a:buFont typeface="Wingdings" panose="05000000000000000000" pitchFamily="2" charset="2"/>
              <a:buChar char="Ø"/>
            </a:pPr>
            <a:r>
              <a:rPr lang="en-GB" sz="1200" dirty="0" err="1">
                <a:latin typeface="Avenir Next LT Pro" panose="020B0504020202020204" pitchFamily="34" charset="0"/>
              </a:rPr>
              <a:t>Preprocessing</a:t>
            </a:r>
            <a:endParaRPr lang="en-GB" sz="1200" dirty="0">
              <a:latin typeface="Avenir Next LT Pro" panose="020B0504020202020204" pitchFamily="34" charset="0"/>
            </a:endParaRPr>
          </a:p>
          <a:p>
            <a:pPr marL="628650" lvl="1" indent="-171450">
              <a:buFont typeface="Wingdings" panose="05000000000000000000" pitchFamily="2" charset="2"/>
              <a:buChar char="Ø"/>
            </a:pPr>
            <a:r>
              <a:rPr lang="en-GB" sz="1200" dirty="0">
                <a:latin typeface="Avenir Next LT Pro" panose="020B0504020202020204" pitchFamily="34" charset="0"/>
              </a:rPr>
              <a:t>Transformation</a:t>
            </a:r>
          </a:p>
          <a:p>
            <a:pPr marL="628650" lvl="1" indent="-171450">
              <a:buFont typeface="Wingdings" panose="05000000000000000000" pitchFamily="2" charset="2"/>
              <a:buChar char="Ø"/>
            </a:pPr>
            <a:r>
              <a:rPr lang="en-GB" sz="1200" dirty="0">
                <a:latin typeface="Avenir Next LT Pro" panose="020B0504020202020204" pitchFamily="34" charset="0"/>
              </a:rPr>
              <a:t>Data Mining</a:t>
            </a:r>
          </a:p>
          <a:p>
            <a:pPr marL="628650" lvl="1" indent="-171450">
              <a:buFont typeface="Wingdings" panose="05000000000000000000" pitchFamily="2" charset="2"/>
              <a:buChar char="Ø"/>
            </a:pPr>
            <a:r>
              <a:rPr lang="en-GB" sz="1200" dirty="0">
                <a:latin typeface="Avenir Next LT Pro" panose="020B0504020202020204" pitchFamily="34" charset="0"/>
              </a:rPr>
              <a:t>Evaluation</a:t>
            </a:r>
          </a:p>
          <a:p>
            <a:pPr marL="628650" lvl="1" indent="-171450">
              <a:buFont typeface="Wingdings" panose="05000000000000000000" pitchFamily="2" charset="2"/>
              <a:buChar char="Ø"/>
            </a:pPr>
            <a:r>
              <a:rPr lang="en-GB" sz="1200" dirty="0">
                <a:latin typeface="Avenir Next LT Pro" panose="020B0504020202020204" pitchFamily="34" charset="0"/>
              </a:rPr>
              <a:t>Knowledge</a:t>
            </a:r>
            <a:endParaRPr lang="en-US" sz="1200" dirty="0">
              <a:latin typeface="Avenir Next LT Pro" panose="020B0504020202020204" pitchFamily="34" charset="0"/>
            </a:endParaRPr>
          </a:p>
        </p:txBody>
      </p:sp>
      <p:sp>
        <p:nvSpPr>
          <p:cNvPr id="18" name="Text Placeholder 17">
            <a:extLst>
              <a:ext uri="{FF2B5EF4-FFF2-40B4-BE49-F238E27FC236}">
                <a16:creationId xmlns:a16="http://schemas.microsoft.com/office/drawing/2014/main" id="{2EFC63F8-23B1-4F22-9868-15EB446170F3}"/>
              </a:ext>
            </a:extLst>
          </p:cNvPr>
          <p:cNvSpPr>
            <a:spLocks noGrp="1"/>
          </p:cNvSpPr>
          <p:nvPr>
            <p:ph type="body" sz="quarter" idx="12"/>
          </p:nvPr>
        </p:nvSpPr>
        <p:spPr>
          <a:xfrm>
            <a:off x="88424" y="1885137"/>
            <a:ext cx="1796396" cy="302186"/>
          </a:xfrm>
        </p:spPr>
        <p:txBody>
          <a:bodyPr/>
          <a:lstStyle/>
          <a:p>
            <a:r>
              <a:rPr lang="en-US" sz="1600" dirty="0"/>
              <a:t>Preprocessing</a:t>
            </a:r>
          </a:p>
        </p:txBody>
      </p:sp>
      <p:sp>
        <p:nvSpPr>
          <p:cNvPr id="20" name="Text Placeholder 19">
            <a:extLst>
              <a:ext uri="{FF2B5EF4-FFF2-40B4-BE49-F238E27FC236}">
                <a16:creationId xmlns:a16="http://schemas.microsoft.com/office/drawing/2014/main" id="{AA64E66E-DA3C-42CD-80D9-89BD3A8A401A}"/>
              </a:ext>
            </a:extLst>
          </p:cNvPr>
          <p:cNvSpPr>
            <a:spLocks noGrp="1"/>
          </p:cNvSpPr>
          <p:nvPr>
            <p:ph type="body" sz="quarter" idx="13"/>
          </p:nvPr>
        </p:nvSpPr>
        <p:spPr>
          <a:xfrm>
            <a:off x="3935313" y="4292467"/>
            <a:ext cx="1908000" cy="2498954"/>
          </a:xfrm>
          <a:ln w="28575">
            <a:solidFill>
              <a:schemeClr val="accent5"/>
            </a:solidFill>
            <a:prstDash val="sysDot"/>
          </a:ln>
        </p:spPr>
        <p:txBody>
          <a:bodyPr/>
          <a:lstStyle/>
          <a:p>
            <a:pPr marL="171450" indent="-171450">
              <a:buFont typeface="Wingdings" panose="05000000000000000000" pitchFamily="2" charset="2"/>
              <a:buChar char="Ø"/>
            </a:pPr>
            <a:r>
              <a:rPr lang="en-GB" dirty="0">
                <a:latin typeface="Avenir Next LT Pro" panose="020B0504020202020204" pitchFamily="34" charset="0"/>
              </a:rPr>
              <a:t>Preformed Exploratory Data Analysis (EDA)</a:t>
            </a:r>
          </a:p>
          <a:p>
            <a:pPr marL="171450" indent="-171450">
              <a:buFont typeface="Wingdings" panose="05000000000000000000" pitchFamily="2" charset="2"/>
              <a:buChar char="Ø"/>
            </a:pPr>
            <a:r>
              <a:rPr lang="en-GB" dirty="0">
                <a:latin typeface="Avenir Next LT Pro" panose="020B0504020202020204" pitchFamily="34" charset="0"/>
              </a:rPr>
              <a:t>Identified dependent, independent, redundant variables</a:t>
            </a:r>
          </a:p>
          <a:p>
            <a:pPr marL="171450" indent="-171450">
              <a:buFont typeface="Wingdings" panose="05000000000000000000" pitchFamily="2" charset="2"/>
              <a:buChar char="Ø"/>
            </a:pPr>
            <a:r>
              <a:rPr lang="en-GB" dirty="0">
                <a:latin typeface="Avenir Next LT Pro" panose="020B0504020202020204" pitchFamily="34" charset="0"/>
              </a:rPr>
              <a:t>Handled Missing values</a:t>
            </a:r>
          </a:p>
          <a:p>
            <a:pPr marL="171450" indent="-171450">
              <a:buFont typeface="Wingdings" panose="05000000000000000000" pitchFamily="2" charset="2"/>
              <a:buChar char="Ø"/>
            </a:pPr>
            <a:r>
              <a:rPr lang="en-GB" dirty="0">
                <a:latin typeface="Avenir Next LT Pro" panose="020B0504020202020204" pitchFamily="34" charset="0"/>
              </a:rPr>
              <a:t>Added dummies to use categorical variables</a:t>
            </a:r>
          </a:p>
        </p:txBody>
      </p:sp>
      <p:sp>
        <p:nvSpPr>
          <p:cNvPr id="21" name="Text Placeholder 20">
            <a:extLst>
              <a:ext uri="{FF2B5EF4-FFF2-40B4-BE49-F238E27FC236}">
                <a16:creationId xmlns:a16="http://schemas.microsoft.com/office/drawing/2014/main" id="{F5A6A695-5271-4895-88EF-663A3F593E59}"/>
              </a:ext>
            </a:extLst>
          </p:cNvPr>
          <p:cNvSpPr>
            <a:spLocks noGrp="1"/>
          </p:cNvSpPr>
          <p:nvPr>
            <p:ph type="body" sz="quarter" idx="14"/>
          </p:nvPr>
        </p:nvSpPr>
        <p:spPr>
          <a:xfrm>
            <a:off x="88424" y="2271149"/>
            <a:ext cx="1796396" cy="302186"/>
          </a:xfrm>
        </p:spPr>
        <p:txBody>
          <a:bodyPr/>
          <a:lstStyle/>
          <a:p>
            <a:r>
              <a:rPr lang="en-US" sz="1600" dirty="0"/>
              <a:t>Evaluation</a:t>
            </a:r>
          </a:p>
        </p:txBody>
      </p:sp>
      <p:sp>
        <p:nvSpPr>
          <p:cNvPr id="22" name="Text Placeholder 21">
            <a:extLst>
              <a:ext uri="{FF2B5EF4-FFF2-40B4-BE49-F238E27FC236}">
                <a16:creationId xmlns:a16="http://schemas.microsoft.com/office/drawing/2014/main" id="{93CA8393-83FA-4B7B-BF41-CB601BA16432}"/>
              </a:ext>
            </a:extLst>
          </p:cNvPr>
          <p:cNvSpPr>
            <a:spLocks noGrp="1"/>
          </p:cNvSpPr>
          <p:nvPr>
            <p:ph type="body" sz="quarter" idx="15"/>
          </p:nvPr>
        </p:nvSpPr>
        <p:spPr>
          <a:xfrm>
            <a:off x="6382844" y="4292467"/>
            <a:ext cx="1908000" cy="2498954"/>
          </a:xfrm>
          <a:ln w="28575">
            <a:solidFill>
              <a:schemeClr val="accent6"/>
            </a:solidFill>
            <a:prstDash val="sysDot"/>
          </a:ln>
        </p:spPr>
        <p:txBody>
          <a:bodyPr/>
          <a:lstStyle/>
          <a:p>
            <a:pPr marL="171450" indent="-171450">
              <a:buFont typeface="Wingdings" panose="05000000000000000000" pitchFamily="2" charset="2"/>
              <a:buChar char="Ø"/>
            </a:pPr>
            <a:r>
              <a:rPr lang="en-US" dirty="0">
                <a:latin typeface="Avenir Next LT Pro" panose="020B0504020202020204" pitchFamily="34" charset="0"/>
              </a:rPr>
              <a:t>Logistic Regression: classify dependent variables, efficient to train, no assumptions</a:t>
            </a:r>
          </a:p>
          <a:p>
            <a:pPr marL="171450" indent="-171450">
              <a:buFont typeface="Wingdings" panose="05000000000000000000" pitchFamily="2" charset="2"/>
              <a:buChar char="Ø"/>
            </a:pPr>
            <a:r>
              <a:rPr lang="en-US" dirty="0">
                <a:latin typeface="Avenir Next LT Pro" panose="020B0504020202020204" pitchFamily="34" charset="0"/>
              </a:rPr>
              <a:t>Random Forest: </a:t>
            </a:r>
            <a:r>
              <a:rPr lang="en-GB" dirty="0">
                <a:latin typeface="Avenir Next LT Pro" panose="020B0504020202020204" pitchFamily="34" charset="0"/>
              </a:rPr>
              <a:t>learning method for classification and regression</a:t>
            </a:r>
            <a:endParaRPr lang="en-US" dirty="0">
              <a:latin typeface="Avenir Next LT Pro" panose="020B0504020202020204" pitchFamily="34" charset="0"/>
            </a:endParaRPr>
          </a:p>
          <a:p>
            <a:pPr marL="171450" indent="-171450">
              <a:buFont typeface="Wingdings" panose="05000000000000000000" pitchFamily="2" charset="2"/>
              <a:buChar char="Ø"/>
            </a:pPr>
            <a:r>
              <a:rPr lang="en-US" dirty="0">
                <a:latin typeface="Avenir Next LT Pro" panose="020B0504020202020204" pitchFamily="34" charset="0"/>
              </a:rPr>
              <a:t>Extreme Gradient Boost: Like Random Forest, good with handling outliers</a:t>
            </a:r>
          </a:p>
        </p:txBody>
      </p:sp>
      <p:sp>
        <p:nvSpPr>
          <p:cNvPr id="24" name="Text Placeholder 23">
            <a:extLst>
              <a:ext uri="{FF2B5EF4-FFF2-40B4-BE49-F238E27FC236}">
                <a16:creationId xmlns:a16="http://schemas.microsoft.com/office/drawing/2014/main" id="{3CD04606-2C05-4AC9-9F6C-C0E9EDF1BC26}"/>
              </a:ext>
            </a:extLst>
          </p:cNvPr>
          <p:cNvSpPr>
            <a:spLocks noGrp="1"/>
          </p:cNvSpPr>
          <p:nvPr>
            <p:ph type="body" sz="quarter" idx="16"/>
          </p:nvPr>
        </p:nvSpPr>
        <p:spPr>
          <a:xfrm>
            <a:off x="88424" y="2546292"/>
            <a:ext cx="1796396" cy="302186"/>
          </a:xfrm>
        </p:spPr>
        <p:txBody>
          <a:bodyPr/>
          <a:lstStyle/>
          <a:p>
            <a:r>
              <a:rPr lang="en-US" sz="1600" dirty="0"/>
              <a:t>Conclusion</a:t>
            </a:r>
          </a:p>
        </p:txBody>
      </p:sp>
      <p:sp>
        <p:nvSpPr>
          <p:cNvPr id="25" name="Text Placeholder 24">
            <a:extLst>
              <a:ext uri="{FF2B5EF4-FFF2-40B4-BE49-F238E27FC236}">
                <a16:creationId xmlns:a16="http://schemas.microsoft.com/office/drawing/2014/main" id="{DA3309B0-9F41-47B2-8F25-109874864183}"/>
              </a:ext>
            </a:extLst>
          </p:cNvPr>
          <p:cNvSpPr>
            <a:spLocks noGrp="1"/>
          </p:cNvSpPr>
          <p:nvPr>
            <p:ph type="body" sz="quarter" idx="17"/>
          </p:nvPr>
        </p:nvSpPr>
        <p:spPr>
          <a:xfrm>
            <a:off x="8830374" y="4292467"/>
            <a:ext cx="1907999" cy="2498954"/>
          </a:xfrm>
          <a:ln w="28575">
            <a:solidFill>
              <a:schemeClr val="accent3"/>
            </a:solidFill>
            <a:prstDash val="sysDot"/>
          </a:ln>
        </p:spPr>
        <p:txBody>
          <a:bodyPr/>
          <a:lstStyle/>
          <a:p>
            <a:pPr marL="171450" indent="-171450">
              <a:buFont typeface="Wingdings" panose="05000000000000000000" pitchFamily="2" charset="2"/>
              <a:buChar char="Ø"/>
            </a:pPr>
            <a:endParaRPr lang="en-US" dirty="0"/>
          </a:p>
        </p:txBody>
      </p:sp>
      <p:sp>
        <p:nvSpPr>
          <p:cNvPr id="34" name="Title 33">
            <a:extLst>
              <a:ext uri="{FF2B5EF4-FFF2-40B4-BE49-F238E27FC236}">
                <a16:creationId xmlns:a16="http://schemas.microsoft.com/office/drawing/2014/main" id="{F28D01B5-A5BC-45A3-8718-13BDC694F21C}"/>
              </a:ext>
            </a:extLst>
          </p:cNvPr>
          <p:cNvSpPr>
            <a:spLocks noGrp="1"/>
          </p:cNvSpPr>
          <p:nvPr>
            <p:ph type="title"/>
          </p:nvPr>
        </p:nvSpPr>
        <p:spPr>
          <a:xfrm>
            <a:off x="230124" y="66579"/>
            <a:ext cx="11586055" cy="434163"/>
          </a:xfrm>
        </p:spPr>
        <p:txBody>
          <a:bodyPr/>
          <a:lstStyle/>
          <a:p>
            <a:r>
              <a:rPr lang="en-US" sz="4000" spc="600" dirty="0"/>
              <a:t>CREDIT RISK ANALYSIs</a:t>
            </a:r>
          </a:p>
        </p:txBody>
      </p:sp>
      <p:sp>
        <p:nvSpPr>
          <p:cNvPr id="26" name="Title 33">
            <a:extLst>
              <a:ext uri="{FF2B5EF4-FFF2-40B4-BE49-F238E27FC236}">
                <a16:creationId xmlns:a16="http://schemas.microsoft.com/office/drawing/2014/main" id="{564A0AB7-3B3A-4B8D-9006-2B3B7EE563F9}"/>
              </a:ext>
            </a:extLst>
          </p:cNvPr>
          <p:cNvSpPr txBox="1">
            <a:spLocks/>
          </p:cNvSpPr>
          <p:nvPr/>
        </p:nvSpPr>
        <p:spPr>
          <a:xfrm>
            <a:off x="230123" y="616647"/>
            <a:ext cx="11586055" cy="980143"/>
          </a:xfrm>
          <a:prstGeom prst="rect">
            <a:avLst/>
          </a:prstGeom>
        </p:spPr>
        <p:txBody>
          <a:bodyPr vert="horz" lIns="91440" tIns="45720" rIns="91440" bIns="45720" rtlCol="0" anchor="t" anchorCtr="0">
            <a:noAutofit/>
          </a:bodyPr>
          <a:lstStyle>
            <a:lvl1pPr algn="ctr" defTabSz="914400" rtl="0" eaLnBrk="1" latinLnBrk="0" hangingPunct="1">
              <a:lnSpc>
                <a:spcPct val="90000"/>
              </a:lnSpc>
              <a:spcBef>
                <a:spcPts val="1000"/>
              </a:spcBef>
              <a:buNone/>
              <a:defRPr sz="3600" b="1" kern="1200" cap="all" baseline="0">
                <a:solidFill>
                  <a:schemeClr val="tx1"/>
                </a:solidFill>
                <a:latin typeface="+mj-lt"/>
                <a:ea typeface="+mj-ea"/>
                <a:cs typeface="+mj-cs"/>
              </a:defRPr>
            </a:lvl1pPr>
          </a:lstStyle>
          <a:p>
            <a:r>
              <a:rPr lang="en-GB" sz="2000" cap="none" dirty="0"/>
              <a:t>Compare different Machine Learning approaches by sampling the dataset, calculating their accuracy and combining them using the weighted average of their accuracy to determine if the applicant should be granted the loan or not.</a:t>
            </a:r>
            <a:endParaRPr lang="en-US" sz="4000" cap="none" dirty="0"/>
          </a:p>
        </p:txBody>
      </p:sp>
    </p:spTree>
    <p:extLst>
      <p:ext uri="{BB962C8B-B14F-4D97-AF65-F5344CB8AC3E}">
        <p14:creationId xmlns:p14="http://schemas.microsoft.com/office/powerpoint/2010/main" val="826877749"/>
      </p:ext>
    </p:extLst>
  </p:cSld>
  <p:clrMapOvr>
    <a:masterClrMapping/>
  </p:clrMapOvr>
</p:sld>
</file>

<file path=ppt/theme/theme1.xml><?xml version="1.0" encoding="utf-8"?>
<a:theme xmlns:a="http://schemas.openxmlformats.org/drawingml/2006/main" name="2_Office Theme">
  <a:themeElements>
    <a:clrScheme name="Custom 11">
      <a:dk1>
        <a:srgbClr val="000000"/>
      </a:dk1>
      <a:lt1>
        <a:srgbClr val="FFFFFF"/>
      </a:lt1>
      <a:dk2>
        <a:srgbClr val="8439BD"/>
      </a:dk2>
      <a:lt2>
        <a:srgbClr val="EBEBEB"/>
      </a:lt2>
      <a:accent1>
        <a:srgbClr val="0EABB7"/>
      </a:accent1>
      <a:accent2>
        <a:srgbClr val="4868E5"/>
      </a:accent2>
      <a:accent3>
        <a:srgbClr val="20A472"/>
      </a:accent3>
      <a:accent4>
        <a:srgbClr val="B13DC8"/>
      </a:accent4>
      <a:accent5>
        <a:srgbClr val="172DA6"/>
      </a:accent5>
      <a:accent6>
        <a:srgbClr val="00B0F0"/>
      </a:accent6>
      <a:hlink>
        <a:srgbClr val="00B0F0"/>
      </a:hlink>
      <a:folHlink>
        <a:srgbClr val="B13DC8"/>
      </a:folHlink>
    </a:clrScheme>
    <a:fontScheme name="Custom 11">
      <a:majorFont>
        <a:latin typeface="Speak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duct Timeline_WAC_LH - v2" id="{C490F22C-BCE6-4049-96E9-DC11EF4DCC46}" vid="{AA5619E9-B2EB-4B47-8E48-7B1F4A347B9C}"/>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C1DAB8B-23BA-4827-9CE8-505DD4A39F0A}">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66BA265-3C9C-41FF-80C6-61A7F961C0DC}">
  <ds:schemaRefs>
    <ds:schemaRef ds:uri="http://schemas.microsoft.com/sharepoint/v3/contenttype/forms"/>
  </ds:schemaRefs>
</ds:datastoreItem>
</file>

<file path=customXml/itemProps2.xml><?xml version="1.0" encoding="utf-8"?>
<ds:datastoreItem xmlns:ds="http://schemas.openxmlformats.org/officeDocument/2006/customXml" ds:itemID="{5055BC56-8FA3-435B-ACDD-0E8E6241EF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211B2B9-8CE5-4E5A-B70F-6B056FE844E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Colorful product roadmap timeline </Template>
  <TotalTime>187</TotalTime>
  <Words>270</Words>
  <Application>Microsoft Office PowerPoint</Application>
  <PresentationFormat>Widescreen</PresentationFormat>
  <Paragraphs>51</Paragraphs>
  <Slides>2</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Avenir Next LT Pro</vt:lpstr>
      <vt:lpstr>Avenir Next LT Pro Light</vt:lpstr>
      <vt:lpstr>Speak Pro</vt:lpstr>
      <vt:lpstr>Wingdings</vt:lpstr>
      <vt:lpstr>2_Office Theme</vt:lpstr>
      <vt:lpstr>COMPARING Machine Learning Algorithms FOR CREDIT RISK ANALYSIs</vt:lpstr>
      <vt:lpstr>CREDIT RISK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RISK ANALYSIs</dc:title>
  <dc:creator>Anjali Anand Hemmadi</dc:creator>
  <cp:lastModifiedBy>Anjali Anand Hemmadi</cp:lastModifiedBy>
  <cp:revision>15</cp:revision>
  <dcterms:created xsi:type="dcterms:W3CDTF">2021-04-17T19:24:37Z</dcterms:created>
  <dcterms:modified xsi:type="dcterms:W3CDTF">2021-04-17T22:32:22Z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