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85bbcf7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585bbcf7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585bbcf7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585bbcf7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4cb2a7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f4cb2a7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f4cb2a7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f4cb2a7c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85bbc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85bbc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85bbcf7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85bbcf7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85bbc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585bbc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85bbcf7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85bbcf7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hit.nair2@mail.dcu.i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shwin.sridhar3@mail.dcu.i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nap.stanford.edu/data/web-Amazon-link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hinknook.com/wp-content/uploads/2012/09/Sentiment-Analysis-Dataset.zi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90275" y="952500"/>
            <a:ext cx="3604500" cy="169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CA640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PRACTICUM APPROVAL </a:t>
            </a:r>
            <a:endParaRPr sz="36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54200" y="3082950"/>
            <a:ext cx="35406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Comparing Machine learning and Lexicon-based approach for sentiment analysis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Details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Names: Rohit Nair &amp; Ashwin Bharadwaj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 IDs: 20210378 &amp; 20210149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Emails: </a:t>
            </a:r>
            <a:r>
              <a:rPr lang="en" u="sng">
                <a:solidFill>
                  <a:schemeClr val="hlink"/>
                </a:solidFill>
                <a:hlinkClick r:id="rId3"/>
              </a:rPr>
              <a:t>rohit.nair2@mail.dcu.ie</a:t>
            </a:r>
            <a:r>
              <a:rPr lang="en"/>
              <a:t> &amp; </a:t>
            </a:r>
            <a:r>
              <a:rPr lang="en" u="sng">
                <a:solidFill>
                  <a:schemeClr val="hlink"/>
                </a:solidFill>
                <a:hlinkClick r:id="rId4"/>
              </a:rPr>
              <a:t>ashwin.sridhar3@mail.dcu.ie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Major: Data Analytics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Supervisor: Dr. Jennifer Foster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Date of Submission: 06/12/2020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datasets from three different domains will be used: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IMDB Movie Reviews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Amazon product reviews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Tweets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IMDB Movie Reviews Dataset:</a:t>
            </a:r>
            <a:endParaRPr sz="1500" dirty="0"/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/>
              <a:t>Dataset is obtained from </a:t>
            </a:r>
            <a:r>
              <a:rPr lang="en-US" sz="1400" b="1" dirty="0"/>
              <a:t>Stanford Artificial Intelligence Laboratory</a:t>
            </a:r>
            <a:r>
              <a:rPr lang="en" sz="1400" b="1" dirty="0"/>
              <a:t>. </a:t>
            </a:r>
            <a:r>
              <a:rPr lang="en" sz="1400" dirty="0"/>
              <a:t>There are 12,000 movie reviews each for testing and training the model, labelled as positive and negative. </a:t>
            </a:r>
            <a:endParaRPr sz="1400" dirty="0"/>
          </a:p>
          <a:p>
            <a:pPr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/>
              <a:t>URL: </a:t>
            </a:r>
            <a:r>
              <a:rPr lang="en-GB" sz="1400" u="sng" dirty="0">
                <a:solidFill>
                  <a:schemeClr val="hlink"/>
                </a:solidFill>
              </a:rPr>
              <a:t>http://ai.stanford.edu/~amaas/data/sentiment/aclImdb_v1.tar.gz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  2.    Amazon Reviews:</a:t>
            </a:r>
            <a:endParaRPr sz="15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Amazon dataset has approximately 120,000 records and the ratings are on a scale of 5. These ratings will be converted to positive or negative to train the model. The dataset is obtained from </a:t>
            </a:r>
            <a:r>
              <a:rPr lang="en" sz="1400" b="1" dirty="0"/>
              <a:t>Stanford Network Analysis Platform.</a:t>
            </a:r>
            <a:endParaRPr sz="14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URL: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http://snap.stanford.edu/data/web-Amazon-links.html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  3.    Twitter Data set:</a:t>
            </a:r>
            <a:endParaRPr sz="15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The twitter dataset consists of 1.5 million tweets labelled with 1 and 0. 1 being positive and 0 being negative. This dataset was obtained from </a:t>
            </a:r>
            <a:r>
              <a:rPr lang="en" sz="1400" b="1" dirty="0"/>
              <a:t>Thinknook.com.	</a:t>
            </a:r>
            <a:endParaRPr lang="en" sz="15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URL: </a:t>
            </a:r>
            <a:r>
              <a:rPr lang="en-GB" sz="1400" dirty="0">
                <a:hlinkClick r:id="rId4"/>
              </a:rPr>
              <a:t>http://thinknook.com/wp-content/uploads/2012/09/Sentiment-Analysis-Dataset.zip</a:t>
            </a:r>
            <a:endParaRPr lang="en-GB"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dirty="0"/>
              <a:t>    </a:t>
            </a:r>
            <a:r>
              <a:rPr lang="en" sz="1400" dirty="0"/>
              <a:t> </a:t>
            </a:r>
            <a:endParaRPr sz="1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Approach</a:t>
            </a:r>
            <a:r>
              <a:rPr lang="en" dirty="0"/>
              <a:t>: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sz="1400" b="1" dirty="0"/>
              <a:t>Lexicon - Based Approach: </a:t>
            </a:r>
          </a:p>
          <a:p>
            <a:pPr lvl="0" indent="-317500">
              <a:spcBef>
                <a:spcPts val="1600"/>
              </a:spcBef>
              <a:buSzPts val="1400"/>
            </a:pPr>
            <a:r>
              <a:rPr lang="en-US" sz="1400" dirty="0"/>
              <a:t>Works on the assumption that the collective polarity of the sentence or a document is the sum of polarities of the individual phrases or words.</a:t>
            </a:r>
          </a:p>
          <a:p>
            <a:pPr lvl="0" indent="-317500">
              <a:buSzPts val="1400"/>
            </a:pPr>
            <a:r>
              <a:rPr lang="en-US" sz="1400" dirty="0"/>
              <a:t>Advantage is that labelled data is not required.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Naive - Bayes Algorithm: </a:t>
            </a:r>
            <a:endParaRPr sz="1400" b="1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Is a probabilistic classifier based on applying Bayes’ theorem.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It is a simple and efficient method with reasonable accuracy.</a:t>
            </a:r>
            <a:endParaRPr lang="en-US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Usually used when the size of the training set is small.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and Results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Implement Lexicon-based approach and Naive Bayes algorithm </a:t>
            </a:r>
            <a:r>
              <a:rPr lang="en-GB"/>
              <a:t>using</a:t>
            </a:r>
            <a:r>
              <a:rPr lang="en"/>
              <a:t> </a:t>
            </a:r>
            <a:r>
              <a:rPr lang="en" dirty="0"/>
              <a:t>the datasets.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trained model will be able to identify the sentiment of users from the data provided. Performance of the 2 models will be compared for each dataset.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results will be evaluated by calculating the accuracy percentage of the model based on the difference in predicted sentiment and actual sentiment.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and Platform 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879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75" y="1358250"/>
            <a:ext cx="1428750" cy="13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50" y="3106675"/>
            <a:ext cx="1649325" cy="13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8000" y="3163150"/>
            <a:ext cx="1888900" cy="13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175" y="1257250"/>
            <a:ext cx="1552550" cy="134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7">
            <a:alphaModFix/>
          </a:blip>
          <a:srcRect r="21160"/>
          <a:stretch/>
        </p:blipFill>
        <p:spPr>
          <a:xfrm>
            <a:off x="3097625" y="1230563"/>
            <a:ext cx="1888899" cy="16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8175" y="3015100"/>
            <a:ext cx="2177601" cy="13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Questions?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412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Open Sans</vt:lpstr>
      <vt:lpstr>Economica</vt:lpstr>
      <vt:lpstr>Arial</vt:lpstr>
      <vt:lpstr>Luxe</vt:lpstr>
      <vt:lpstr>CA640 PRACTICUM APPROVAL </vt:lpstr>
      <vt:lpstr>Student Details</vt:lpstr>
      <vt:lpstr>Datasets</vt:lpstr>
      <vt:lpstr>Datasets</vt:lpstr>
      <vt:lpstr>Approach:</vt:lpstr>
      <vt:lpstr>Experiment and Results</vt:lpstr>
      <vt:lpstr>Software and Platform 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CA640 PRACTICUM APPROVAL </dc:title>
  <cp:lastModifiedBy>Rohit Nair</cp:lastModifiedBy>
  <cp:revision>15</cp:revision>
  <dcterms:modified xsi:type="dcterms:W3CDTF">2020-12-07T15:38:27Z</dcterms:modified>
</cp:coreProperties>
</file>