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24"/>
    <a:srgbClr val="F2BF27"/>
    <a:srgbClr val="FFCE2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26" autoAdjust="0"/>
    <p:restoredTop sz="94660"/>
  </p:normalViewPr>
  <p:slideViewPr>
    <p:cSldViewPr>
      <p:cViewPr>
        <p:scale>
          <a:sx n="70" d="100"/>
          <a:sy n="70" d="100"/>
        </p:scale>
        <p:origin x="-1326" y="-348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pPr/>
              <a:t>2020-08-08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=""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=""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=""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=""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=""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=""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=""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=""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=""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=""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=""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=""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=""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=""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=""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=""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=""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=""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=""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=""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=""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=""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=""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=""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=""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=""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=""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=""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=""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=""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=""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=""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=""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=""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=""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=""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=""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=""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=""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=""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=""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=""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=""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=""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=""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=""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=""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=""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=""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=""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=""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=""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=""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=""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=""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=""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=""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=""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=""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=""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=""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=""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=""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=""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=""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=""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=""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=""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=""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=""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=""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=""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=""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=""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=""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=""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=""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=""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=""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=""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=""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=""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=""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=""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=""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=""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=""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=""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=""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=""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=""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=""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=""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=""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=""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=""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=""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=""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=""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=""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=""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962151"/>
            <a:ext cx="5486400" cy="99060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altLang="ko-KR" sz="4000" dirty="0" smtClean="0">
                <a:solidFill>
                  <a:schemeClr val="bg1"/>
                </a:solidFill>
              </a:rPr>
              <a:t>Scraping Amazon Product Review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0" y="2495550"/>
            <a:ext cx="3816424" cy="50405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26" name="Picture 2" descr="C:\Users\Minal\Desktop\amazon_PNG2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6655" y="3263900"/>
            <a:ext cx="2380145" cy="908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=""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inal\Downloads\t\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607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Minal\Downloads\t\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550"/>
            <a:ext cx="9144000" cy="40620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inal\Downloads\t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23950"/>
            <a:ext cx="9144000" cy="2759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inal\Downloads\t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8150"/>
            <a:ext cx="9144000" cy="41999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inal\Downloads\t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73864"/>
            <a:ext cx="9144000" cy="35266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inal\Downloads\t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92" y="0"/>
            <a:ext cx="9144992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inal\Downloads\t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55625"/>
            <a:ext cx="9144000" cy="4073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Minal\Downloads\t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22288"/>
            <a:ext cx="9185274" cy="42592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Minal\Downloads\t\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9050"/>
            <a:ext cx="9144000" cy="51429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inal\Downloads\t\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4</Words>
  <Application>Microsoft Office PowerPoint</Application>
  <PresentationFormat>On-screen Show (16:9)</PresentationFormat>
  <Paragraphs>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Minal</cp:lastModifiedBy>
  <cp:revision>173</cp:revision>
  <dcterms:created xsi:type="dcterms:W3CDTF">2016-12-05T23:26:54Z</dcterms:created>
  <dcterms:modified xsi:type="dcterms:W3CDTF">2020-08-08T09:25:56Z</dcterms:modified>
</cp:coreProperties>
</file>