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1"/>
    <p:sldMasterId id="2147483721" r:id="rId2"/>
    <p:sldMasterId id="2147483707" r:id="rId3"/>
    <p:sldMasterId id="2147483748" r:id="rId4"/>
    <p:sldMasterId id="2147483763" r:id="rId5"/>
  </p:sldMasterIdLst>
  <p:notesMasterIdLst>
    <p:notesMasterId r:id="rId24"/>
  </p:notesMasterIdLst>
  <p:sldIdLst>
    <p:sldId id="665" r:id="rId6"/>
    <p:sldId id="713" r:id="rId7"/>
    <p:sldId id="712" r:id="rId8"/>
    <p:sldId id="717" r:id="rId9"/>
    <p:sldId id="716" r:id="rId10"/>
    <p:sldId id="744" r:id="rId11"/>
    <p:sldId id="766" r:id="rId12"/>
    <p:sldId id="800" r:id="rId13"/>
    <p:sldId id="767" r:id="rId14"/>
    <p:sldId id="275" r:id="rId15"/>
    <p:sldId id="774" r:id="rId16"/>
    <p:sldId id="788" r:id="rId17"/>
    <p:sldId id="801" r:id="rId18"/>
    <p:sldId id="738" r:id="rId19"/>
    <p:sldId id="754" r:id="rId20"/>
    <p:sldId id="762" r:id="rId21"/>
    <p:sldId id="765" r:id="rId22"/>
    <p:sldId id="802" r:id="rId2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0080"/>
    <a:srgbClr val="FF00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4" autoAdjust="0"/>
    <p:restoredTop sz="95470" autoAdjust="0"/>
  </p:normalViewPr>
  <p:slideViewPr>
    <p:cSldViewPr snapToGrid="0" snapToObjects="1">
      <p:cViewPr varScale="1">
        <p:scale>
          <a:sx n="72" d="100"/>
          <a:sy n="72" d="100"/>
        </p:scale>
        <p:origin x="1440" y="78"/>
      </p:cViewPr>
      <p:guideLst>
        <p:guide orient="horz" pos="2160"/>
        <p:guide pos="2880"/>
      </p:guideLst>
    </p:cSldViewPr>
  </p:slideViewPr>
  <p:outlineViewPr>
    <p:cViewPr>
      <p:scale>
        <a:sx n="33" d="100"/>
        <a:sy n="33" d="100"/>
      </p:scale>
      <p:origin x="0" y="-4214"/>
    </p:cViewPr>
  </p:outlineViewPr>
  <p:notesTextViewPr>
    <p:cViewPr>
      <p:scale>
        <a:sx n="100" d="100"/>
        <a:sy n="100" d="100"/>
      </p:scale>
      <p:origin x="0" y="0"/>
    </p:cViewPr>
  </p:notesTextViewPr>
  <p:sorterViewPr>
    <p:cViewPr>
      <p:scale>
        <a:sx n="95" d="100"/>
        <a:sy n="9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262A76-39CC-46A0-8AE8-1ECDF0292D3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23212C0-7978-4BFD-B01E-398DC0F0D81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965B770-0292-4E13-B3DF-F536B9FA4261}" type="datetimeFigureOut">
              <a:rPr lang="en-US"/>
              <a:pPr>
                <a:defRPr/>
              </a:pPr>
              <a:t>8/12/2020</a:t>
            </a:fld>
            <a:endParaRPr lang="en-US" dirty="0"/>
          </a:p>
        </p:txBody>
      </p:sp>
      <p:sp>
        <p:nvSpPr>
          <p:cNvPr id="4" name="Slide Image Placeholder 3">
            <a:extLst>
              <a:ext uri="{FF2B5EF4-FFF2-40B4-BE49-F238E27FC236}">
                <a16:creationId xmlns:a16="http://schemas.microsoft.com/office/drawing/2014/main" id="{5E4139BD-D466-4E01-A4DE-7498B9624D5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B01A88A-4EE7-42CC-A262-7B35F8E1E13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F34A08B-3EE8-471A-BE87-5EE3637BEAA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A4ADE89A-A463-4BAC-9236-FDB59588DE3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3F4F749-5453-4841-906E-27C206E2B1F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4.xml"/><Relationship Id="rId1" Type="http://schemas.openxmlformats.org/officeDocument/2006/relationships/tags" Target="../tags/tag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4.xml"/><Relationship Id="rId1" Type="http://schemas.openxmlformats.org/officeDocument/2006/relationships/tags" Target="../tags/tag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4.xml"/><Relationship Id="rId1" Type="http://schemas.openxmlformats.org/officeDocument/2006/relationships/tags" Target="../tags/tag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4.xml"/><Relationship Id="rId1" Type="http://schemas.openxmlformats.org/officeDocument/2006/relationships/tags" Target="../tags/tag6.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4.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6C9C8B-910E-4F3F-8868-ECF46F881E4A}"/>
              </a:ext>
            </a:extLst>
          </p:cNvPr>
          <p:cNvPicPr>
            <a:picLocks noChangeAspect="1"/>
          </p:cNvPicPr>
          <p:nvPr userDrawn="1"/>
        </p:nvPicPr>
        <p:blipFill>
          <a:blip r:embed="rId2"/>
          <a:stretch>
            <a:fillRect/>
          </a:stretch>
        </p:blipFill>
        <p:spPr>
          <a:xfrm>
            <a:off x="7159751" y="12648"/>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a:extLst>
              <a:ext uri="{FF2B5EF4-FFF2-40B4-BE49-F238E27FC236}">
                <a16:creationId xmlns:a16="http://schemas.microsoft.com/office/drawing/2014/main" id="{9A1DAB83-C285-4CCA-82E7-DFFDECB37CD6}"/>
              </a:ext>
            </a:extLst>
          </p:cNvPr>
          <p:cNvSpPr txBox="1">
            <a:spLocks noChangeArrowheads="1"/>
          </p:cNvSpPr>
          <p:nvPr userDrawn="1"/>
        </p:nvSpPr>
        <p:spPr bwMode="auto">
          <a:xfrm>
            <a:off x="526256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Tree>
    <p:extLst>
      <p:ext uri="{BB962C8B-B14F-4D97-AF65-F5344CB8AC3E}">
        <p14:creationId xmlns:p14="http://schemas.microsoft.com/office/powerpoint/2010/main" val="301792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A666D1-526E-40A7-A90E-9B8C7542FC62}"/>
              </a:ext>
            </a:extLst>
          </p:cNvPr>
          <p:cNvPicPr>
            <a:picLocks noChangeAspect="1"/>
          </p:cNvPicPr>
          <p:nvPr userDrawn="1"/>
        </p:nvPicPr>
        <p:blipFill>
          <a:blip r:embed="rId2"/>
          <a:stretch>
            <a:fillRect/>
          </a:stretch>
        </p:blipFill>
        <p:spPr>
          <a:xfrm>
            <a:off x="7159752" y="12648"/>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06CB370C-D029-42FB-8CEA-6C5EAD55BDE6}"/>
              </a:ext>
            </a:extLst>
          </p:cNvPr>
          <p:cNvSpPr txBox="1">
            <a:spLocks noChangeArrowheads="1"/>
          </p:cNvSpPr>
          <p:nvPr userDrawn="1"/>
        </p:nvSpPr>
        <p:spPr bwMode="auto">
          <a:xfrm>
            <a:off x="5253038"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title"/>
          </p:nvPr>
        </p:nvSpPr>
        <p:spPr>
          <a:xfrm>
            <a:off x="0" y="1124712"/>
            <a:ext cx="8915400" cy="914400"/>
          </a:xfrm>
          <a:prstGeom prst="rect">
            <a:avLst/>
          </a:prstGeo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487990" y="2048256"/>
            <a:ext cx="3427413" cy="4206240"/>
          </a:xfrm>
          <a:prstGeom prst="rect">
            <a:avLst/>
          </a:prstGeo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endParaRPr noProof="0" dirty="0"/>
          </a:p>
        </p:txBody>
      </p:sp>
      <p:sp>
        <p:nvSpPr>
          <p:cNvPr id="4" name="Text Placeholder 3"/>
          <p:cNvSpPr>
            <a:spLocks noGrp="1"/>
          </p:cNvSpPr>
          <p:nvPr>
            <p:ph type="body" sz="half" idx="2"/>
          </p:nvPr>
        </p:nvSpPr>
        <p:spPr>
          <a:xfrm>
            <a:off x="914400" y="2039112"/>
            <a:ext cx="4572000" cy="422452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700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Picture above Cap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2A422A-14C2-460A-9A2A-30F166A25896}"/>
              </a:ext>
            </a:extLst>
          </p:cNvPr>
          <p:cNvPicPr>
            <a:picLocks noChangeAspect="1"/>
          </p:cNvPicPr>
          <p:nvPr userDrawn="1"/>
        </p:nvPicPr>
        <p:blipFill>
          <a:blip r:embed="rId2"/>
          <a:stretch>
            <a:fillRect/>
          </a:stretch>
        </p:blipFill>
        <p:spPr>
          <a:xfrm>
            <a:off x="7168896" y="12648"/>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BF38796F-1159-4083-BA71-A124811B63E6}"/>
              </a:ext>
            </a:extLst>
          </p:cNvPr>
          <p:cNvSpPr txBox="1">
            <a:spLocks noChangeArrowheads="1"/>
          </p:cNvSpPr>
          <p:nvPr userDrawn="1"/>
        </p:nvSpPr>
        <p:spPr bwMode="auto">
          <a:xfrm>
            <a:off x="5235575"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ctrTitle"/>
          </p:nvPr>
        </p:nvSpPr>
        <p:spPr>
          <a:xfrm>
            <a:off x="0" y="4114800"/>
            <a:ext cx="8915400" cy="877824"/>
          </a:xfrm>
          <a:prstGeom prst="rect">
            <a:avLst/>
          </a:prstGeo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6"/>
            <a:ext cx="8001000" cy="185569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8"/>
          <p:cNvSpPr>
            <a:spLocks noGrp="1"/>
          </p:cNvSpPr>
          <p:nvPr>
            <p:ph type="pic" sz="quarter" idx="13"/>
          </p:nvPr>
        </p:nvSpPr>
        <p:spPr>
          <a:xfrm>
            <a:off x="927100" y="1129553"/>
            <a:ext cx="7988300" cy="2980944"/>
          </a:xfrm>
          <a:prstGeom prst="rect">
            <a:avLst/>
          </a:prstGeom>
        </p:spPr>
        <p:txBody>
          <a:bodyPr>
            <a:normAutofit/>
          </a:bodyPr>
          <a:lstStyle>
            <a:lvl1pPr marL="0" indent="0">
              <a:buNone/>
              <a:defRPr sz="1800"/>
            </a:lvl1pPr>
          </a:lstStyle>
          <a:p>
            <a:pPr lvl="0"/>
            <a:r>
              <a:rPr lang="en-US" noProof="0" dirty="0"/>
              <a:t>Drag picture to placeholder or click icon to add</a:t>
            </a:r>
            <a:endParaRPr noProof="0" dirty="0"/>
          </a:p>
        </p:txBody>
      </p:sp>
    </p:spTree>
    <p:extLst>
      <p:ext uri="{BB962C8B-B14F-4D97-AF65-F5344CB8AC3E}">
        <p14:creationId xmlns:p14="http://schemas.microsoft.com/office/powerpoint/2010/main" val="1917023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2 Pictures with Caption">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5EDFBF-8535-43B1-8788-FEB5AAF5F7C1}"/>
              </a:ext>
            </a:extLst>
          </p:cNvPr>
          <p:cNvSpPr txBox="1">
            <a:spLocks noChangeArrowheads="1"/>
          </p:cNvSpPr>
          <p:nvPr userDrawn="1"/>
        </p:nvSpPr>
        <p:spPr bwMode="auto">
          <a:xfrm>
            <a:off x="526256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pic>
        <p:nvPicPr>
          <p:cNvPr id="8" name="Picture 7">
            <a:extLst>
              <a:ext uri="{FF2B5EF4-FFF2-40B4-BE49-F238E27FC236}">
                <a16:creationId xmlns:a16="http://schemas.microsoft.com/office/drawing/2014/main" id="{62766BF7-5066-43EB-971D-78C4203559E8}"/>
              </a:ext>
            </a:extLst>
          </p:cNvPr>
          <p:cNvPicPr>
            <a:picLocks noChangeAspect="1"/>
          </p:cNvPicPr>
          <p:nvPr userDrawn="1"/>
        </p:nvPicPr>
        <p:blipFill>
          <a:blip r:embed="rId2"/>
          <a:stretch>
            <a:fillRect/>
          </a:stretch>
        </p:blipFill>
        <p:spPr>
          <a:xfrm>
            <a:off x="7150607" y="15811"/>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le 1"/>
          <p:cNvSpPr>
            <a:spLocks noGrp="1"/>
          </p:cNvSpPr>
          <p:nvPr>
            <p:ph type="ctrTitle"/>
          </p:nvPr>
        </p:nvSpPr>
        <p:spPr>
          <a:xfrm>
            <a:off x="0" y="4114800"/>
            <a:ext cx="8915400" cy="877824"/>
          </a:xfrm>
          <a:prstGeom prst="rect">
            <a:avLst/>
          </a:prstGeo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6"/>
            <a:ext cx="8001000" cy="185569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8"/>
          <p:cNvSpPr>
            <a:spLocks noGrp="1"/>
          </p:cNvSpPr>
          <p:nvPr>
            <p:ph type="pic" sz="quarter" idx="13"/>
          </p:nvPr>
        </p:nvSpPr>
        <p:spPr>
          <a:xfrm>
            <a:off x="927100" y="1129553"/>
            <a:ext cx="3986784" cy="2980944"/>
          </a:xfrm>
          <a:prstGeom prst="rect">
            <a:avLst/>
          </a:prstGeom>
        </p:spPr>
        <p:txBody>
          <a:bodyPr>
            <a:normAutofit/>
          </a:bodyPr>
          <a:lstStyle>
            <a:lvl1pPr marL="0" indent="0">
              <a:buNone/>
              <a:defRPr sz="1800"/>
            </a:lvl1pPr>
          </a:lstStyle>
          <a:p>
            <a:pPr lvl="0"/>
            <a:r>
              <a:rPr lang="en-US" noProof="0" dirty="0"/>
              <a:t>Drag picture to placeholder or click icon to add</a:t>
            </a:r>
            <a:endParaRPr noProof="0" dirty="0"/>
          </a:p>
        </p:txBody>
      </p:sp>
      <p:sp>
        <p:nvSpPr>
          <p:cNvPr id="7" name="Picture Placeholder 8"/>
          <p:cNvSpPr>
            <a:spLocks noGrp="1"/>
          </p:cNvSpPr>
          <p:nvPr>
            <p:ph type="pic" sz="quarter" idx="14"/>
          </p:nvPr>
        </p:nvSpPr>
        <p:spPr>
          <a:xfrm>
            <a:off x="4928616" y="1129553"/>
            <a:ext cx="3986784" cy="2980944"/>
          </a:xfrm>
          <a:prstGeom prst="rect">
            <a:avLst/>
          </a:prstGeom>
        </p:spPr>
        <p:txBody>
          <a:bodyPr>
            <a:normAutofit/>
          </a:bodyPr>
          <a:lstStyle>
            <a:lvl1pPr marL="0" indent="0">
              <a:buNone/>
              <a:defRPr sz="1800"/>
            </a:lvl1pPr>
          </a:lstStyle>
          <a:p>
            <a:pPr lvl="0"/>
            <a:r>
              <a:rPr lang="en-US" noProof="0" dirty="0"/>
              <a:t>Drag picture to placeholder or click icon to add</a:t>
            </a:r>
            <a:endParaRPr noProof="0" dirty="0"/>
          </a:p>
        </p:txBody>
      </p:sp>
      <p:sp>
        <p:nvSpPr>
          <p:cNvPr id="10" name="Footer Placeholder 4">
            <a:extLst>
              <a:ext uri="{FF2B5EF4-FFF2-40B4-BE49-F238E27FC236}">
                <a16:creationId xmlns:a16="http://schemas.microsoft.com/office/drawing/2014/main" id="{D6758EFF-8E81-424F-ADFF-825392FCF32C}"/>
              </a:ext>
            </a:extLst>
          </p:cNvPr>
          <p:cNvSpPr>
            <a:spLocks noGrp="1"/>
          </p:cNvSpPr>
          <p:nvPr>
            <p:ph type="ftr" sz="quarter" idx="15"/>
          </p:nvPr>
        </p:nvSpPr>
        <p:spPr>
          <a:xfrm>
            <a:off x="1120775" y="188913"/>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Tree>
    <p:extLst>
      <p:ext uri="{BB962C8B-B14F-4D97-AF65-F5344CB8AC3E}">
        <p14:creationId xmlns:p14="http://schemas.microsoft.com/office/powerpoint/2010/main" val="1731354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4D90E32-29DD-4FD1-85A9-1B46CDE21141}"/>
              </a:ext>
            </a:extLst>
          </p:cNvPr>
          <p:cNvPicPr>
            <a:picLocks noChangeAspect="1"/>
          </p:cNvPicPr>
          <p:nvPr userDrawn="1"/>
        </p:nvPicPr>
        <p:blipFill>
          <a:blip r:embed="rId2"/>
          <a:stretch>
            <a:fillRect/>
          </a:stretch>
        </p:blipFill>
        <p:spPr>
          <a:xfrm>
            <a:off x="7159751" y="6667"/>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Box 10">
            <a:extLst>
              <a:ext uri="{FF2B5EF4-FFF2-40B4-BE49-F238E27FC236}">
                <a16:creationId xmlns:a16="http://schemas.microsoft.com/office/drawing/2014/main" id="{1D4FD70C-1DEF-4C68-A00A-BE4972AB785F}"/>
              </a:ext>
            </a:extLst>
          </p:cNvPr>
          <p:cNvSpPr txBox="1">
            <a:spLocks noChangeArrowheads="1"/>
          </p:cNvSpPr>
          <p:nvPr userDrawn="1"/>
        </p:nvSpPr>
        <p:spPr bwMode="auto">
          <a:xfrm>
            <a:off x="526256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ctrTitle"/>
          </p:nvPr>
        </p:nvSpPr>
        <p:spPr>
          <a:xfrm>
            <a:off x="0" y="4114800"/>
            <a:ext cx="8915400" cy="877824"/>
          </a:xfrm>
          <a:prstGeom prst="rect">
            <a:avLst/>
          </a:prstGeo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6"/>
            <a:ext cx="8001000" cy="185569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9" name="Picture Placeholder 8"/>
          <p:cNvSpPr>
            <a:spLocks noGrp="1"/>
          </p:cNvSpPr>
          <p:nvPr>
            <p:ph type="pic" sz="quarter" idx="13"/>
          </p:nvPr>
        </p:nvSpPr>
        <p:spPr>
          <a:xfrm>
            <a:off x="927100" y="1129553"/>
            <a:ext cx="6601968" cy="2980944"/>
          </a:xfrm>
          <a:prstGeom prst="rect">
            <a:avLst/>
          </a:prstGeom>
        </p:spPr>
        <p:txBody>
          <a:bodyPr>
            <a:normAutofit/>
          </a:bodyPr>
          <a:lstStyle>
            <a:lvl1pPr marL="0" indent="0">
              <a:buNone/>
              <a:defRPr sz="1800"/>
            </a:lvl1pPr>
          </a:lstStyle>
          <a:p>
            <a:pPr lvl="0"/>
            <a:r>
              <a:rPr lang="en-US" noProof="0" dirty="0"/>
              <a:t>Drag picture to placeholder or click icon to add</a:t>
            </a:r>
            <a:endParaRPr noProof="0" dirty="0"/>
          </a:p>
        </p:txBody>
      </p:sp>
      <p:sp>
        <p:nvSpPr>
          <p:cNvPr id="7" name="Picture Placeholder 8"/>
          <p:cNvSpPr>
            <a:spLocks noGrp="1"/>
          </p:cNvSpPr>
          <p:nvPr>
            <p:ph type="pic" sz="quarter" idx="14"/>
          </p:nvPr>
        </p:nvSpPr>
        <p:spPr>
          <a:xfrm>
            <a:off x="7543800" y="1129553"/>
            <a:ext cx="1371600" cy="1481328"/>
          </a:xfrm>
          <a:prstGeom prst="rect">
            <a:avLst/>
          </a:prstGeom>
        </p:spPr>
        <p:txBody>
          <a:bodyPr>
            <a:normAutofit/>
          </a:bodyPr>
          <a:lstStyle>
            <a:lvl1pPr marL="0" indent="0">
              <a:buNone/>
              <a:defRPr sz="1800"/>
            </a:lvl1pPr>
          </a:lstStyle>
          <a:p>
            <a:pPr lvl="0"/>
            <a:r>
              <a:rPr lang="en-US" noProof="0" dirty="0"/>
              <a:t>Drag picture to placeholder or click icon to add</a:t>
            </a:r>
            <a:endParaRPr noProof="0" dirty="0"/>
          </a:p>
        </p:txBody>
      </p:sp>
      <p:sp>
        <p:nvSpPr>
          <p:cNvPr id="8" name="Picture Placeholder 8"/>
          <p:cNvSpPr>
            <a:spLocks noGrp="1"/>
          </p:cNvSpPr>
          <p:nvPr>
            <p:ph type="pic" sz="quarter" idx="15"/>
          </p:nvPr>
        </p:nvSpPr>
        <p:spPr>
          <a:xfrm>
            <a:off x="7543800" y="2629169"/>
            <a:ext cx="1371600" cy="1481328"/>
          </a:xfrm>
          <a:prstGeom prst="rect">
            <a:avLst/>
          </a:prstGeom>
        </p:spPr>
        <p:txBody>
          <a:bodyPr>
            <a:normAutofit/>
          </a:bodyPr>
          <a:lstStyle>
            <a:lvl1pPr marL="0" indent="0">
              <a:buNone/>
              <a:defRPr sz="1800"/>
            </a:lvl1pPr>
          </a:lstStyle>
          <a:p>
            <a:pPr lvl="0"/>
            <a:r>
              <a:rPr lang="en-US" noProof="0" dirty="0"/>
              <a:t>Drag picture to placeholder or click icon to add</a:t>
            </a:r>
            <a:endParaRPr noProof="0" dirty="0"/>
          </a:p>
        </p:txBody>
      </p:sp>
      <p:sp>
        <p:nvSpPr>
          <p:cNvPr id="12" name="Footer Placeholder 4">
            <a:extLst>
              <a:ext uri="{FF2B5EF4-FFF2-40B4-BE49-F238E27FC236}">
                <a16:creationId xmlns:a16="http://schemas.microsoft.com/office/drawing/2014/main" id="{20366B82-BF39-45D8-8F62-870D3C8C7AE5}"/>
              </a:ext>
            </a:extLst>
          </p:cNvPr>
          <p:cNvSpPr>
            <a:spLocks noGrp="1"/>
          </p:cNvSpPr>
          <p:nvPr>
            <p:ph type="ftr" sz="quarter" idx="16"/>
          </p:nvPr>
        </p:nvSpPr>
        <p:spPr>
          <a:xfrm>
            <a:off x="1120775" y="188913"/>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Tree>
    <p:extLst>
      <p:ext uri="{BB962C8B-B14F-4D97-AF65-F5344CB8AC3E}">
        <p14:creationId xmlns:p14="http://schemas.microsoft.com/office/powerpoint/2010/main" val="1872962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A5DC2F-7BDF-4CFA-85DE-EFB158B9F1E3}"/>
              </a:ext>
            </a:extLst>
          </p:cNvPr>
          <p:cNvPicPr>
            <a:picLocks noChangeAspect="1"/>
          </p:cNvPicPr>
          <p:nvPr userDrawn="1"/>
        </p:nvPicPr>
        <p:blipFill>
          <a:blip r:embed="rId2"/>
          <a:stretch>
            <a:fillRect/>
          </a:stretch>
        </p:blipFill>
        <p:spPr>
          <a:xfrm>
            <a:off x="7159751" y="6667"/>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4BBBBF53-C5F4-42B3-A38A-1A5B0B0947CB}"/>
              </a:ext>
            </a:extLst>
          </p:cNvPr>
          <p:cNvSpPr txBox="1">
            <a:spLocks noChangeArrowheads="1"/>
          </p:cNvSpPr>
          <p:nvPr userDrawn="1"/>
        </p:nvSpPr>
        <p:spPr bwMode="auto">
          <a:xfrm>
            <a:off x="526256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title"/>
          </p:nvPr>
        </p:nvSpPr>
        <p:spPr>
          <a:xfrm>
            <a:off x="3" y="1123856"/>
            <a:ext cx="8913813" cy="914400"/>
          </a:xfrm>
          <a:prstGeom prst="rect">
            <a:avLst/>
          </a:prstGeom>
        </p:spPr>
        <p:txBody>
          <a:bodyPr/>
          <a:lstStyle/>
          <a:p>
            <a:r>
              <a:rPr lang="en-US"/>
              <a:t>Click to edit Master title style</a:t>
            </a:r>
            <a:endParaRPr/>
          </a:p>
        </p:txBody>
      </p:sp>
      <p:sp>
        <p:nvSpPr>
          <p:cNvPr id="3" name="Vertical Text Placeholder 2"/>
          <p:cNvSpPr>
            <a:spLocks noGrp="1"/>
          </p:cNvSpPr>
          <p:nvPr>
            <p:ph type="body" orient="vert" idx="1"/>
          </p:nvPr>
        </p:nvSpPr>
        <p:spPr>
          <a:xfrm>
            <a:off x="1114424" y="2595564"/>
            <a:ext cx="7610476" cy="3670766"/>
          </a:xfrm>
          <a:prstGeom prst="rect">
            <a:avLst/>
          </a:prstGeo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1783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87CA45-623C-4913-A8A3-DCB0C2F9CCD0}"/>
              </a:ext>
            </a:extLst>
          </p:cNvPr>
          <p:cNvPicPr>
            <a:picLocks noChangeAspect="1"/>
          </p:cNvPicPr>
          <p:nvPr userDrawn="1"/>
        </p:nvPicPr>
        <p:blipFill>
          <a:blip r:embed="rId2"/>
          <a:stretch>
            <a:fillRect/>
          </a:stretch>
        </p:blipFill>
        <p:spPr>
          <a:xfrm>
            <a:off x="7168896" y="30936"/>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EC24A665-808E-48F3-A8F2-8115BB7CBA53}"/>
              </a:ext>
            </a:extLst>
          </p:cNvPr>
          <p:cNvSpPr txBox="1">
            <a:spLocks noChangeArrowheads="1"/>
          </p:cNvSpPr>
          <p:nvPr userDrawn="1"/>
        </p:nvSpPr>
        <p:spPr bwMode="auto">
          <a:xfrm>
            <a:off x="526256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Vertical Title 1"/>
          <p:cNvSpPr>
            <a:spLocks noGrp="1"/>
          </p:cNvSpPr>
          <p:nvPr>
            <p:ph type="title" orient="vert"/>
          </p:nvPr>
        </p:nvSpPr>
        <p:spPr>
          <a:xfrm>
            <a:off x="7987553" y="1129554"/>
            <a:ext cx="914400" cy="5533279"/>
          </a:xfrm>
          <a:prstGeom prst="rect">
            <a:avLst/>
          </a:prstGeo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117600" y="1734671"/>
            <a:ext cx="6426200" cy="4542304"/>
          </a:xfrm>
          <a:prstGeom prst="rect">
            <a:avLst/>
          </a:prstGeo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4">
            <a:extLst>
              <a:ext uri="{FF2B5EF4-FFF2-40B4-BE49-F238E27FC236}">
                <a16:creationId xmlns:a16="http://schemas.microsoft.com/office/drawing/2014/main" id="{CFFB75DE-28CF-4EB6-9494-1D523918185B}"/>
              </a:ext>
            </a:extLst>
          </p:cNvPr>
          <p:cNvSpPr>
            <a:spLocks noGrp="1"/>
          </p:cNvSpPr>
          <p:nvPr>
            <p:ph type="ftr" sz="quarter" idx="10"/>
          </p:nvPr>
        </p:nvSpPr>
        <p:spPr>
          <a:xfrm>
            <a:off x="1120775" y="188913"/>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Tree>
    <p:extLst>
      <p:ext uri="{BB962C8B-B14F-4D97-AF65-F5344CB8AC3E}">
        <p14:creationId xmlns:p14="http://schemas.microsoft.com/office/powerpoint/2010/main" val="3076953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y slide ">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500FEB3B-F0B7-48E5-B5C9-E02F24B0D4E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1400" y="0"/>
            <a:ext cx="13500100" cy="697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5">
            <a:extLst>
              <a:ext uri="{FF2B5EF4-FFF2-40B4-BE49-F238E27FC236}">
                <a16:creationId xmlns:a16="http://schemas.microsoft.com/office/drawing/2014/main" id="{E614E290-F340-426B-9940-3E2BBA15AC6F}"/>
              </a:ext>
            </a:extLst>
          </p:cNvPr>
          <p:cNvSpPr>
            <a:spLocks noGrp="1"/>
          </p:cNvSpPr>
          <p:nvPr>
            <p:ph type="ftr" sz="quarter" idx="10"/>
          </p:nvPr>
        </p:nvSpPr>
        <p:spPr>
          <a:xfrm>
            <a:off x="6188075" y="484188"/>
            <a:ext cx="3086100" cy="365125"/>
          </a:xfrm>
        </p:spPr>
        <p:txBody>
          <a:bodyPr/>
          <a:lstStyle>
            <a:lvl1pPr eaLnBrk="1" fontAlgn="auto" hangingPunct="1">
              <a:spcBef>
                <a:spcPts val="0"/>
              </a:spcBef>
              <a:spcAft>
                <a:spcPts val="0"/>
              </a:spcAft>
              <a:defRPr sz="3200" u="sng">
                <a:solidFill>
                  <a:schemeClr val="accent1">
                    <a:lumMod val="75000"/>
                  </a:schemeClr>
                </a:solidFill>
                <a:latin typeface="Baskerville Old Face" panose="02020602080505020303" pitchFamily="18" charset="0"/>
                <a:cs typeface="+mn-cs"/>
              </a:defRPr>
            </a:lvl1pPr>
          </a:lstStyle>
          <a:p>
            <a:pPr>
              <a:defRPr/>
            </a:pPr>
            <a:r>
              <a:rPr lang="en-US"/>
              <a:t>EXCEL</a:t>
            </a:r>
            <a:r>
              <a:rPr lang="en-US">
                <a:solidFill>
                  <a:schemeClr val="accent2"/>
                </a:solidFill>
              </a:rPr>
              <a:t>R</a:t>
            </a:r>
          </a:p>
        </p:txBody>
      </p:sp>
    </p:spTree>
    <p:extLst>
      <p:ext uri="{BB962C8B-B14F-4D97-AF65-F5344CB8AC3E}">
        <p14:creationId xmlns:p14="http://schemas.microsoft.com/office/powerpoint/2010/main" val="3852572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5F1F8-1BB2-46CE-9904-284A278ED482}"/>
              </a:ext>
            </a:extLst>
          </p:cNvPr>
          <p:cNvSpPr>
            <a:spLocks noGrp="1"/>
          </p:cNvSpPr>
          <p:nvPr>
            <p:ph type="dt" sz="half" idx="10"/>
          </p:nvPr>
        </p:nvSpPr>
        <p:spPr/>
        <p:txBody>
          <a:bodyPr/>
          <a:lstStyle>
            <a:lvl1pPr>
              <a:defRPr/>
            </a:lvl1pPr>
          </a:lstStyle>
          <a:p>
            <a:pPr>
              <a:defRPr/>
            </a:pPr>
            <a:fld id="{F3B8831D-712A-4025-A333-B37B272A210B}" type="datetimeFigureOut">
              <a:rPr lang="en-US"/>
              <a:pPr>
                <a:defRPr/>
              </a:pPr>
              <a:t>8/12/2020</a:t>
            </a:fld>
            <a:endParaRPr lang="en-US" dirty="0"/>
          </a:p>
        </p:txBody>
      </p:sp>
      <p:sp>
        <p:nvSpPr>
          <p:cNvPr id="5" name="Footer Placeholder 4">
            <a:extLst>
              <a:ext uri="{FF2B5EF4-FFF2-40B4-BE49-F238E27FC236}">
                <a16:creationId xmlns:a16="http://schemas.microsoft.com/office/drawing/2014/main" id="{C3D59331-A352-4A28-9EE1-3EEAD08DDCD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BE7376B-D2E0-4D4F-9BBD-C67A100045F2}"/>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4C889888-123C-4F75-B6A2-56638FFE408D}" type="slidenum">
              <a:rPr lang="en-US" altLang="en-US"/>
              <a:pPr>
                <a:defRPr/>
              </a:pPr>
              <a:t>‹#›</a:t>
            </a:fld>
            <a:endParaRPr lang="en-US" altLang="en-US"/>
          </a:p>
        </p:txBody>
      </p:sp>
    </p:spTree>
    <p:extLst>
      <p:ext uri="{BB962C8B-B14F-4D97-AF65-F5344CB8AC3E}">
        <p14:creationId xmlns:p14="http://schemas.microsoft.com/office/powerpoint/2010/main" val="95148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81F18-312E-45CE-B72B-BC908F590E0E}"/>
              </a:ext>
            </a:extLst>
          </p:cNvPr>
          <p:cNvSpPr>
            <a:spLocks noGrp="1"/>
          </p:cNvSpPr>
          <p:nvPr>
            <p:ph type="dt" sz="half" idx="10"/>
          </p:nvPr>
        </p:nvSpPr>
        <p:spPr/>
        <p:txBody>
          <a:bodyPr/>
          <a:lstStyle>
            <a:lvl1pPr>
              <a:defRPr/>
            </a:lvl1pPr>
          </a:lstStyle>
          <a:p>
            <a:pPr>
              <a:defRPr/>
            </a:pPr>
            <a:fld id="{557B46CE-0746-4B39-BFB4-1B3584264B11}" type="datetimeFigureOut">
              <a:rPr lang="en-US"/>
              <a:pPr>
                <a:defRPr/>
              </a:pPr>
              <a:t>8/12/2020</a:t>
            </a:fld>
            <a:endParaRPr lang="en-US" dirty="0"/>
          </a:p>
        </p:txBody>
      </p:sp>
      <p:sp>
        <p:nvSpPr>
          <p:cNvPr id="5" name="Footer Placeholder 4">
            <a:extLst>
              <a:ext uri="{FF2B5EF4-FFF2-40B4-BE49-F238E27FC236}">
                <a16:creationId xmlns:a16="http://schemas.microsoft.com/office/drawing/2014/main" id="{8769BF9F-63F1-4515-88ED-218539D879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FB26BD8-6AAA-4654-878D-19C11A5DF4F4}"/>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480D7578-CF98-4A2A-800C-F142DE75ADAD}" type="slidenum">
              <a:rPr lang="en-US" altLang="en-US"/>
              <a:pPr>
                <a:defRPr/>
              </a:pPr>
              <a:t>‹#›</a:t>
            </a:fld>
            <a:endParaRPr lang="en-US" altLang="en-US"/>
          </a:p>
        </p:txBody>
      </p:sp>
    </p:spTree>
    <p:extLst>
      <p:ext uri="{BB962C8B-B14F-4D97-AF65-F5344CB8AC3E}">
        <p14:creationId xmlns:p14="http://schemas.microsoft.com/office/powerpoint/2010/main" val="2802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38B860-0A6E-4B6C-880E-C3E05A2BE8C6}"/>
              </a:ext>
            </a:extLst>
          </p:cNvPr>
          <p:cNvSpPr>
            <a:spLocks noGrp="1"/>
          </p:cNvSpPr>
          <p:nvPr>
            <p:ph type="dt" sz="half" idx="10"/>
          </p:nvPr>
        </p:nvSpPr>
        <p:spPr/>
        <p:txBody>
          <a:bodyPr/>
          <a:lstStyle>
            <a:lvl1pPr>
              <a:defRPr/>
            </a:lvl1pPr>
          </a:lstStyle>
          <a:p>
            <a:pPr>
              <a:defRPr/>
            </a:pPr>
            <a:fld id="{392ECAEE-CF2B-47EF-AFE1-CAF3BC769A3E}" type="datetimeFigureOut">
              <a:rPr lang="en-US"/>
              <a:pPr>
                <a:defRPr/>
              </a:pPr>
              <a:t>8/12/2020</a:t>
            </a:fld>
            <a:endParaRPr lang="en-US" dirty="0"/>
          </a:p>
        </p:txBody>
      </p:sp>
      <p:sp>
        <p:nvSpPr>
          <p:cNvPr id="5" name="Footer Placeholder 4">
            <a:extLst>
              <a:ext uri="{FF2B5EF4-FFF2-40B4-BE49-F238E27FC236}">
                <a16:creationId xmlns:a16="http://schemas.microsoft.com/office/drawing/2014/main" id="{93408D04-7F6B-4FD7-BA98-CF13C8CB07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14FE2A-FB07-463C-9FE5-157456F4435D}"/>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B9CCFC11-0791-43B2-94C0-008FE07C5031}" type="slidenum">
              <a:rPr lang="en-US" altLang="en-US"/>
              <a:pPr>
                <a:defRPr/>
              </a:pPr>
              <a:t>‹#›</a:t>
            </a:fld>
            <a:endParaRPr lang="en-US" altLang="en-US"/>
          </a:p>
        </p:txBody>
      </p:sp>
    </p:spTree>
    <p:extLst>
      <p:ext uri="{BB962C8B-B14F-4D97-AF65-F5344CB8AC3E}">
        <p14:creationId xmlns:p14="http://schemas.microsoft.com/office/powerpoint/2010/main" val="276246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 y="1123856"/>
            <a:ext cx="8913813" cy="914400"/>
          </a:xfrm>
          <a:prstGeom prst="rect">
            <a:avLst/>
          </a:prstGeom>
        </p:spPr>
        <p:txBody>
          <a:bodyPr/>
          <a:lstStyle/>
          <a:p>
            <a:r>
              <a:rPr lang="en-US"/>
              <a:t>Click to edit Master title style</a:t>
            </a:r>
            <a:endParaRPr/>
          </a:p>
        </p:txBody>
      </p:sp>
      <p:sp>
        <p:nvSpPr>
          <p:cNvPr id="3" name="Content Placeholder 2"/>
          <p:cNvSpPr>
            <a:spLocks noGrp="1"/>
          </p:cNvSpPr>
          <p:nvPr>
            <p:ph idx="1"/>
          </p:nvPr>
        </p:nvSpPr>
        <p:spPr>
          <a:xfrm>
            <a:off x="1114424" y="2595564"/>
            <a:ext cx="7610476" cy="3670766"/>
          </a:xfrm>
          <a:prstGeom prst="rect">
            <a:avLst/>
          </a:prstGeo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575404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9E1A5D-2730-4D4D-900F-FF4AF5F05F41}"/>
              </a:ext>
            </a:extLst>
          </p:cNvPr>
          <p:cNvSpPr>
            <a:spLocks noGrp="1"/>
          </p:cNvSpPr>
          <p:nvPr>
            <p:ph type="dt" sz="half" idx="10"/>
          </p:nvPr>
        </p:nvSpPr>
        <p:spPr/>
        <p:txBody>
          <a:bodyPr/>
          <a:lstStyle>
            <a:lvl1pPr>
              <a:defRPr/>
            </a:lvl1pPr>
          </a:lstStyle>
          <a:p>
            <a:pPr>
              <a:defRPr/>
            </a:pPr>
            <a:fld id="{05A2BDFB-91BE-463C-A8E9-F09DB986787B}" type="datetimeFigureOut">
              <a:rPr lang="en-US"/>
              <a:pPr>
                <a:defRPr/>
              </a:pPr>
              <a:t>8/12/2020</a:t>
            </a:fld>
            <a:endParaRPr lang="en-US" dirty="0"/>
          </a:p>
        </p:txBody>
      </p:sp>
      <p:sp>
        <p:nvSpPr>
          <p:cNvPr id="6" name="Footer Placeholder 5">
            <a:extLst>
              <a:ext uri="{FF2B5EF4-FFF2-40B4-BE49-F238E27FC236}">
                <a16:creationId xmlns:a16="http://schemas.microsoft.com/office/drawing/2014/main" id="{41F15ED3-D10A-482E-99A9-74E8DB42D8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1233FD9B-35DF-46D8-B40C-73786AB0EDB2}"/>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671827FB-4502-42B9-B805-4C259F5C020C}" type="slidenum">
              <a:rPr lang="en-US" altLang="en-US"/>
              <a:pPr>
                <a:defRPr/>
              </a:pPr>
              <a:t>‹#›</a:t>
            </a:fld>
            <a:endParaRPr lang="en-US" altLang="en-US"/>
          </a:p>
        </p:txBody>
      </p:sp>
    </p:spTree>
    <p:extLst>
      <p:ext uri="{BB962C8B-B14F-4D97-AF65-F5344CB8AC3E}">
        <p14:creationId xmlns:p14="http://schemas.microsoft.com/office/powerpoint/2010/main" val="2986650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BED5BA-D1A4-418F-A885-9C15AF60A736}"/>
              </a:ext>
            </a:extLst>
          </p:cNvPr>
          <p:cNvSpPr>
            <a:spLocks noGrp="1"/>
          </p:cNvSpPr>
          <p:nvPr>
            <p:ph type="dt" sz="half" idx="10"/>
          </p:nvPr>
        </p:nvSpPr>
        <p:spPr/>
        <p:txBody>
          <a:bodyPr/>
          <a:lstStyle>
            <a:lvl1pPr>
              <a:defRPr/>
            </a:lvl1pPr>
          </a:lstStyle>
          <a:p>
            <a:pPr>
              <a:defRPr/>
            </a:pPr>
            <a:fld id="{01A1BD09-051C-4DA8-8B35-DFA1064F5300}" type="datetimeFigureOut">
              <a:rPr lang="en-US"/>
              <a:pPr>
                <a:defRPr/>
              </a:pPr>
              <a:t>8/12/2020</a:t>
            </a:fld>
            <a:endParaRPr lang="en-US" dirty="0"/>
          </a:p>
        </p:txBody>
      </p:sp>
      <p:sp>
        <p:nvSpPr>
          <p:cNvPr id="8" name="Footer Placeholder 7">
            <a:extLst>
              <a:ext uri="{FF2B5EF4-FFF2-40B4-BE49-F238E27FC236}">
                <a16:creationId xmlns:a16="http://schemas.microsoft.com/office/drawing/2014/main" id="{673144E6-9441-4EC5-9189-BFA4E43B811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AE516B35-0134-4BA9-9382-9B02D1AD63C3}"/>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03BA87C7-4B9C-4B56-A7BF-5A5B09EFCCCD}" type="slidenum">
              <a:rPr lang="en-US" altLang="en-US"/>
              <a:pPr>
                <a:defRPr/>
              </a:pPr>
              <a:t>‹#›</a:t>
            </a:fld>
            <a:endParaRPr lang="en-US" altLang="en-US"/>
          </a:p>
        </p:txBody>
      </p:sp>
    </p:spTree>
    <p:extLst>
      <p:ext uri="{BB962C8B-B14F-4D97-AF65-F5344CB8AC3E}">
        <p14:creationId xmlns:p14="http://schemas.microsoft.com/office/powerpoint/2010/main" val="1159218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9DDA49-0FFA-4524-AA59-4044B844D8D2}"/>
              </a:ext>
            </a:extLst>
          </p:cNvPr>
          <p:cNvSpPr>
            <a:spLocks noGrp="1"/>
          </p:cNvSpPr>
          <p:nvPr>
            <p:ph type="dt" sz="half" idx="10"/>
          </p:nvPr>
        </p:nvSpPr>
        <p:spPr/>
        <p:txBody>
          <a:bodyPr/>
          <a:lstStyle>
            <a:lvl1pPr>
              <a:defRPr/>
            </a:lvl1pPr>
          </a:lstStyle>
          <a:p>
            <a:pPr>
              <a:defRPr/>
            </a:pPr>
            <a:fld id="{9358B0FC-F8EC-4FA3-92E6-629C4E7980FB}" type="datetimeFigureOut">
              <a:rPr lang="en-US"/>
              <a:pPr>
                <a:defRPr/>
              </a:pPr>
              <a:t>8/12/2020</a:t>
            </a:fld>
            <a:endParaRPr lang="en-US" dirty="0"/>
          </a:p>
        </p:txBody>
      </p:sp>
      <p:sp>
        <p:nvSpPr>
          <p:cNvPr id="4" name="Footer Placeholder 3">
            <a:extLst>
              <a:ext uri="{FF2B5EF4-FFF2-40B4-BE49-F238E27FC236}">
                <a16:creationId xmlns:a16="http://schemas.microsoft.com/office/drawing/2014/main" id="{0BAA2784-4160-4B8B-90B6-628DF664D96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C31E8E72-6806-42E3-AF32-4BAD87CBF3BE}"/>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C96EF1A4-B5AB-46EC-B183-A3F95CBF75C0}" type="slidenum">
              <a:rPr lang="en-US" altLang="en-US"/>
              <a:pPr>
                <a:defRPr/>
              </a:pPr>
              <a:t>‹#›</a:t>
            </a:fld>
            <a:endParaRPr lang="en-US" altLang="en-US"/>
          </a:p>
        </p:txBody>
      </p:sp>
    </p:spTree>
    <p:extLst>
      <p:ext uri="{BB962C8B-B14F-4D97-AF65-F5344CB8AC3E}">
        <p14:creationId xmlns:p14="http://schemas.microsoft.com/office/powerpoint/2010/main" val="18398253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4174A8-9F5F-437D-8E94-FEA508F242F0}"/>
              </a:ext>
            </a:extLst>
          </p:cNvPr>
          <p:cNvSpPr>
            <a:spLocks noGrp="1"/>
          </p:cNvSpPr>
          <p:nvPr>
            <p:ph type="dt" sz="half" idx="10"/>
          </p:nvPr>
        </p:nvSpPr>
        <p:spPr/>
        <p:txBody>
          <a:bodyPr/>
          <a:lstStyle>
            <a:lvl1pPr>
              <a:defRPr/>
            </a:lvl1pPr>
          </a:lstStyle>
          <a:p>
            <a:pPr>
              <a:defRPr/>
            </a:pPr>
            <a:fld id="{5ADB87C1-3C48-4F85-A0AA-CA100C6D6D62}" type="datetimeFigureOut">
              <a:rPr lang="en-US"/>
              <a:pPr>
                <a:defRPr/>
              </a:pPr>
              <a:t>8/12/2020</a:t>
            </a:fld>
            <a:endParaRPr lang="en-US" dirty="0"/>
          </a:p>
        </p:txBody>
      </p:sp>
      <p:sp>
        <p:nvSpPr>
          <p:cNvPr id="3" name="Footer Placeholder 2">
            <a:extLst>
              <a:ext uri="{FF2B5EF4-FFF2-40B4-BE49-F238E27FC236}">
                <a16:creationId xmlns:a16="http://schemas.microsoft.com/office/drawing/2014/main" id="{8AB71E5D-4C93-40A3-AA80-36623540EB6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0C374C33-51A2-475D-A46A-7C092D67AD14}"/>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4A61FF1F-929C-45C4-AE4E-FA5F4E8CC11F}" type="slidenum">
              <a:rPr lang="en-US" altLang="en-US"/>
              <a:pPr>
                <a:defRPr/>
              </a:pPr>
              <a:t>‹#›</a:t>
            </a:fld>
            <a:endParaRPr lang="en-US" altLang="en-US"/>
          </a:p>
        </p:txBody>
      </p:sp>
    </p:spTree>
    <p:extLst>
      <p:ext uri="{BB962C8B-B14F-4D97-AF65-F5344CB8AC3E}">
        <p14:creationId xmlns:p14="http://schemas.microsoft.com/office/powerpoint/2010/main" val="2726267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7BDC31-A57B-4FF0-957F-0BE47E022F30}"/>
              </a:ext>
            </a:extLst>
          </p:cNvPr>
          <p:cNvSpPr>
            <a:spLocks noGrp="1"/>
          </p:cNvSpPr>
          <p:nvPr>
            <p:ph type="dt" sz="half" idx="10"/>
          </p:nvPr>
        </p:nvSpPr>
        <p:spPr/>
        <p:txBody>
          <a:bodyPr/>
          <a:lstStyle>
            <a:lvl1pPr>
              <a:defRPr/>
            </a:lvl1pPr>
          </a:lstStyle>
          <a:p>
            <a:pPr>
              <a:defRPr/>
            </a:pPr>
            <a:fld id="{B45679D4-FA81-46BB-9C97-2B197DC4BC2E}" type="datetimeFigureOut">
              <a:rPr lang="en-US"/>
              <a:pPr>
                <a:defRPr/>
              </a:pPr>
              <a:t>8/12/2020</a:t>
            </a:fld>
            <a:endParaRPr lang="en-US" dirty="0"/>
          </a:p>
        </p:txBody>
      </p:sp>
      <p:sp>
        <p:nvSpPr>
          <p:cNvPr id="6" name="Footer Placeholder 5">
            <a:extLst>
              <a:ext uri="{FF2B5EF4-FFF2-40B4-BE49-F238E27FC236}">
                <a16:creationId xmlns:a16="http://schemas.microsoft.com/office/drawing/2014/main" id="{190B0059-EF9C-4EF4-B791-EADBB552058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86257AC5-07B2-4509-BF80-273AC930A3B2}"/>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0DD32BD4-9285-4710-B1BB-9FE7609A6E6A}" type="slidenum">
              <a:rPr lang="en-US" altLang="en-US"/>
              <a:pPr>
                <a:defRPr/>
              </a:pPr>
              <a:t>‹#›</a:t>
            </a:fld>
            <a:endParaRPr lang="en-US" altLang="en-US"/>
          </a:p>
        </p:txBody>
      </p:sp>
    </p:spTree>
    <p:extLst>
      <p:ext uri="{BB962C8B-B14F-4D97-AF65-F5344CB8AC3E}">
        <p14:creationId xmlns:p14="http://schemas.microsoft.com/office/powerpoint/2010/main" val="2573620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4F1C30-62DE-451B-B8C5-ACF11CD585A2}"/>
              </a:ext>
            </a:extLst>
          </p:cNvPr>
          <p:cNvSpPr>
            <a:spLocks noGrp="1"/>
          </p:cNvSpPr>
          <p:nvPr>
            <p:ph type="dt" sz="half" idx="10"/>
          </p:nvPr>
        </p:nvSpPr>
        <p:spPr/>
        <p:txBody>
          <a:bodyPr/>
          <a:lstStyle>
            <a:lvl1pPr>
              <a:defRPr/>
            </a:lvl1pPr>
          </a:lstStyle>
          <a:p>
            <a:pPr>
              <a:defRPr/>
            </a:pPr>
            <a:fld id="{028F9ABE-23BA-4553-A610-0C5A1108A57E}" type="datetimeFigureOut">
              <a:rPr lang="en-US"/>
              <a:pPr>
                <a:defRPr/>
              </a:pPr>
              <a:t>8/12/2020</a:t>
            </a:fld>
            <a:endParaRPr lang="en-US" dirty="0"/>
          </a:p>
        </p:txBody>
      </p:sp>
      <p:sp>
        <p:nvSpPr>
          <p:cNvPr id="6" name="Footer Placeholder 5">
            <a:extLst>
              <a:ext uri="{FF2B5EF4-FFF2-40B4-BE49-F238E27FC236}">
                <a16:creationId xmlns:a16="http://schemas.microsoft.com/office/drawing/2014/main" id="{B25FB458-116C-44C5-9FAE-2E9848F06AE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C57A7361-FDCC-4A76-A1DE-2254902494CE}"/>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BD6312D6-FA27-47E2-B566-B9BF19D7D888}" type="slidenum">
              <a:rPr lang="en-US" altLang="en-US"/>
              <a:pPr>
                <a:defRPr/>
              </a:pPr>
              <a:t>‹#›</a:t>
            </a:fld>
            <a:endParaRPr lang="en-US" altLang="en-US"/>
          </a:p>
        </p:txBody>
      </p:sp>
    </p:spTree>
    <p:extLst>
      <p:ext uri="{BB962C8B-B14F-4D97-AF65-F5344CB8AC3E}">
        <p14:creationId xmlns:p14="http://schemas.microsoft.com/office/powerpoint/2010/main" val="42262381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031C1-FE27-422C-A6E1-75A1AC4E6423}"/>
              </a:ext>
            </a:extLst>
          </p:cNvPr>
          <p:cNvSpPr>
            <a:spLocks noGrp="1"/>
          </p:cNvSpPr>
          <p:nvPr>
            <p:ph type="dt" sz="half" idx="10"/>
          </p:nvPr>
        </p:nvSpPr>
        <p:spPr/>
        <p:txBody>
          <a:bodyPr/>
          <a:lstStyle>
            <a:lvl1pPr>
              <a:defRPr/>
            </a:lvl1pPr>
          </a:lstStyle>
          <a:p>
            <a:pPr>
              <a:defRPr/>
            </a:pPr>
            <a:fld id="{0A66333E-A778-4AF4-B2E2-EB71AFA21EAA}" type="datetimeFigureOut">
              <a:rPr lang="en-US"/>
              <a:pPr>
                <a:defRPr/>
              </a:pPr>
              <a:t>8/12/2020</a:t>
            </a:fld>
            <a:endParaRPr lang="en-US" dirty="0"/>
          </a:p>
        </p:txBody>
      </p:sp>
      <p:sp>
        <p:nvSpPr>
          <p:cNvPr id="5" name="Footer Placeholder 4">
            <a:extLst>
              <a:ext uri="{FF2B5EF4-FFF2-40B4-BE49-F238E27FC236}">
                <a16:creationId xmlns:a16="http://schemas.microsoft.com/office/drawing/2014/main" id="{14568AD0-00E3-4204-AB7F-5EAE0DF27CD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896B96-958A-413C-BCC7-011B3631AA79}"/>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ECE4BAD0-2D45-4432-A2FE-8FB3E45AA55B}" type="slidenum">
              <a:rPr lang="en-US" altLang="en-US"/>
              <a:pPr>
                <a:defRPr/>
              </a:pPr>
              <a:t>‹#›</a:t>
            </a:fld>
            <a:endParaRPr lang="en-US" altLang="en-US"/>
          </a:p>
        </p:txBody>
      </p:sp>
    </p:spTree>
    <p:extLst>
      <p:ext uri="{BB962C8B-B14F-4D97-AF65-F5344CB8AC3E}">
        <p14:creationId xmlns:p14="http://schemas.microsoft.com/office/powerpoint/2010/main" val="36521555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0F266-67B2-4348-BF48-6079B544B473}"/>
              </a:ext>
            </a:extLst>
          </p:cNvPr>
          <p:cNvSpPr>
            <a:spLocks noGrp="1"/>
          </p:cNvSpPr>
          <p:nvPr>
            <p:ph type="dt" sz="half" idx="10"/>
          </p:nvPr>
        </p:nvSpPr>
        <p:spPr/>
        <p:txBody>
          <a:bodyPr/>
          <a:lstStyle>
            <a:lvl1pPr>
              <a:defRPr/>
            </a:lvl1pPr>
          </a:lstStyle>
          <a:p>
            <a:pPr>
              <a:defRPr/>
            </a:pPr>
            <a:fld id="{E1856FBD-050A-493D-AE3D-83E4BF4C2371}" type="datetimeFigureOut">
              <a:rPr lang="en-US"/>
              <a:pPr>
                <a:defRPr/>
              </a:pPr>
              <a:t>8/12/2020</a:t>
            </a:fld>
            <a:endParaRPr lang="en-US" dirty="0"/>
          </a:p>
        </p:txBody>
      </p:sp>
      <p:sp>
        <p:nvSpPr>
          <p:cNvPr id="5" name="Footer Placeholder 4">
            <a:extLst>
              <a:ext uri="{FF2B5EF4-FFF2-40B4-BE49-F238E27FC236}">
                <a16:creationId xmlns:a16="http://schemas.microsoft.com/office/drawing/2014/main" id="{78AE997A-5C04-48A9-A22F-31C7DD21F78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E69931-6B05-42BB-B32B-287297D4BEF1}"/>
              </a:ext>
            </a:extLst>
          </p:cNvPr>
          <p:cNvSpPr>
            <a:spLocks noGrp="1"/>
          </p:cNvSpPr>
          <p:nvPr>
            <p:ph type="sldNum" sz="quarter" idx="12"/>
          </p:nvPr>
        </p:nvSpPr>
        <p:spPr>
          <a:xfrm>
            <a:off x="6457950" y="6356350"/>
            <a:ext cx="2057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3C16772D-B7F8-4DC8-B9E1-2BB21CA694FE}" type="slidenum">
              <a:rPr lang="en-US" altLang="en-US"/>
              <a:pPr>
                <a:defRPr/>
              </a:pPr>
              <a:t>‹#›</a:t>
            </a:fld>
            <a:endParaRPr lang="en-US" altLang="en-US"/>
          </a:p>
        </p:txBody>
      </p:sp>
    </p:spTree>
    <p:extLst>
      <p:ext uri="{BB962C8B-B14F-4D97-AF65-F5344CB8AC3E}">
        <p14:creationId xmlns:p14="http://schemas.microsoft.com/office/powerpoint/2010/main" val="16184810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E967B8-BC92-494C-96E8-1B9036DCABA6}"/>
              </a:ext>
            </a:extLst>
          </p:cNvPr>
          <p:cNvPicPr>
            <a:picLocks noChangeAspect="1"/>
          </p:cNvPicPr>
          <p:nvPr userDrawn="1"/>
        </p:nvPicPr>
        <p:blipFill>
          <a:blip r:embed="rId2"/>
          <a:stretch>
            <a:fillRect/>
          </a:stretch>
        </p:blipFill>
        <p:spPr>
          <a:xfrm>
            <a:off x="7159751" y="15811"/>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1D939D99-44CE-4733-AACD-BC3EA4E93DCE}"/>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3700739" name="Rectangle 3"/>
          <p:cNvSpPr>
            <a:spLocks noGrp="1" noChangeArrowheads="1"/>
          </p:cNvSpPr>
          <p:nvPr>
            <p:ph type="ctrTitle" sz="quarter"/>
          </p:nvPr>
        </p:nvSpPr>
        <p:spPr>
          <a:xfrm>
            <a:off x="892176" y="2911261"/>
            <a:ext cx="6581775" cy="219291"/>
          </a:xfrm>
        </p:spPr>
        <p:txBody>
          <a:bodyPr/>
          <a:lstStyle>
            <a:lvl1pPr>
              <a:lnSpc>
                <a:spcPts val="1716"/>
              </a:lnSpc>
              <a:spcBef>
                <a:spcPct val="100000"/>
              </a:spcBef>
              <a:buClr>
                <a:schemeClr val="tx2"/>
              </a:buClr>
              <a:buSzPct val="85000"/>
              <a:buFont typeface="Wingdings" pitchFamily="2" charset="2"/>
              <a:buNone/>
              <a:defRPr sz="1400"/>
            </a:lvl1pPr>
          </a:lstStyle>
          <a:p>
            <a:r>
              <a:rPr lang="en-US"/>
              <a:t>Click to edit Master title style</a:t>
            </a:r>
          </a:p>
        </p:txBody>
      </p:sp>
      <p:sp>
        <p:nvSpPr>
          <p:cNvPr id="3700740" name="Rectangle 4"/>
          <p:cNvSpPr>
            <a:spLocks noGrp="1" noChangeArrowheads="1"/>
          </p:cNvSpPr>
          <p:nvPr>
            <p:ph type="subTitle" sz="quarter" idx="1"/>
          </p:nvPr>
        </p:nvSpPr>
        <p:spPr>
          <a:xfrm>
            <a:off x="892177" y="3402014"/>
            <a:ext cx="6583363" cy="439738"/>
          </a:xfrm>
          <a:ln/>
        </p:spPr>
        <p:txBody>
          <a:bodyPr/>
          <a:lstStyle>
            <a:lvl1pPr>
              <a:lnSpc>
                <a:spcPts val="1248"/>
              </a:lnSpc>
              <a:spcBef>
                <a:spcPct val="15000"/>
              </a:spcBef>
              <a:buClrTx/>
              <a:defRPr sz="1100" b="1"/>
            </a:lvl1pPr>
          </a:lstStyle>
          <a:p>
            <a:r>
              <a:rPr lang="en-US"/>
              <a:t>Click to edit Master subtitle style</a:t>
            </a:r>
          </a:p>
        </p:txBody>
      </p:sp>
    </p:spTree>
    <p:extLst>
      <p:ext uri="{BB962C8B-B14F-4D97-AF65-F5344CB8AC3E}">
        <p14:creationId xmlns:p14="http://schemas.microsoft.com/office/powerpoint/2010/main" val="42551173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5468EA-E004-4F3B-872B-10F9D6611851}"/>
              </a:ext>
            </a:extLst>
          </p:cNvPr>
          <p:cNvPicPr>
            <a:picLocks noChangeAspect="1"/>
          </p:cNvPicPr>
          <p:nvPr userDrawn="1"/>
        </p:nvPicPr>
        <p:blipFill>
          <a:blip r:embed="rId2"/>
          <a:stretch>
            <a:fillRect/>
          </a:stretch>
        </p:blipFill>
        <p:spPr>
          <a:xfrm>
            <a:off x="7159751" y="21792"/>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CAE4443A-AC2D-4B99-B1F2-EAD6F4690C4A}"/>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134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3BA7BB-1DBB-4FD1-86EC-4BEB5751EA6C}"/>
              </a:ext>
            </a:extLst>
          </p:cNvPr>
          <p:cNvPicPr>
            <a:picLocks noChangeAspect="1"/>
          </p:cNvPicPr>
          <p:nvPr userDrawn="1"/>
        </p:nvPicPr>
        <p:blipFill>
          <a:blip r:embed="rId2"/>
          <a:stretch>
            <a:fillRect/>
          </a:stretch>
        </p:blipFill>
        <p:spPr>
          <a:xfrm>
            <a:off x="7168896" y="8264"/>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81CA8A92-6B66-4C2C-88A0-7760735AE261}"/>
              </a:ext>
            </a:extLst>
          </p:cNvPr>
          <p:cNvSpPr txBox="1">
            <a:spLocks noChangeArrowheads="1"/>
          </p:cNvSpPr>
          <p:nvPr userDrawn="1"/>
        </p:nvSpPr>
        <p:spPr bwMode="auto">
          <a:xfrm>
            <a:off x="52435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ctrTitle"/>
          </p:nvPr>
        </p:nvSpPr>
        <p:spPr>
          <a:xfrm>
            <a:off x="0" y="5025434"/>
            <a:ext cx="8915400" cy="914400"/>
          </a:xfrm>
          <a:prstGeom prst="rect">
            <a:avLst/>
          </a:prstGeom>
        </p:spPr>
        <p:txBody>
          <a:bodyPr/>
          <a:lstStyle/>
          <a:p>
            <a:r>
              <a:rPr lang="en-US"/>
              <a:t>Click to edit Master title style</a:t>
            </a:r>
            <a:endParaRPr/>
          </a:p>
        </p:txBody>
      </p:sp>
      <p:sp>
        <p:nvSpPr>
          <p:cNvPr id="3" name="Subtitle 2"/>
          <p:cNvSpPr>
            <a:spLocks noGrp="1"/>
          </p:cNvSpPr>
          <p:nvPr>
            <p:ph type="subTitle" idx="1"/>
          </p:nvPr>
        </p:nvSpPr>
        <p:spPr>
          <a:xfrm>
            <a:off x="914400" y="5943600"/>
            <a:ext cx="8001000" cy="9144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8"/>
          <p:cNvSpPr>
            <a:spLocks noGrp="1"/>
          </p:cNvSpPr>
          <p:nvPr>
            <p:ph type="pic" sz="quarter" idx="13"/>
          </p:nvPr>
        </p:nvSpPr>
        <p:spPr>
          <a:xfrm>
            <a:off x="927100" y="1129553"/>
            <a:ext cx="7988300" cy="3886200"/>
          </a:xfrm>
          <a:prstGeom prst="rect">
            <a:avLst/>
          </a:prstGeom>
        </p:spPr>
        <p:txBody>
          <a:bodyPr>
            <a:normAutofit/>
          </a:bodyPr>
          <a:lstStyle>
            <a:lvl1pPr marL="0" indent="0">
              <a:buNone/>
              <a:defRPr sz="1800"/>
            </a:lvl1pPr>
          </a:lstStyle>
          <a:p>
            <a:pPr lvl="0"/>
            <a:r>
              <a:rPr lang="en-US" noProof="0" dirty="0"/>
              <a:t>Drag picture to placeholder or click icon to add</a:t>
            </a:r>
            <a:endParaRPr noProof="0" dirty="0"/>
          </a:p>
        </p:txBody>
      </p:sp>
    </p:spTree>
    <p:extLst>
      <p:ext uri="{BB962C8B-B14F-4D97-AF65-F5344CB8AC3E}">
        <p14:creationId xmlns:p14="http://schemas.microsoft.com/office/powerpoint/2010/main" val="2881597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C9A0B1-E221-4C4B-B9B8-1768F61DFCF8}"/>
              </a:ext>
            </a:extLst>
          </p:cNvPr>
          <p:cNvPicPr>
            <a:picLocks noChangeAspect="1"/>
          </p:cNvPicPr>
          <p:nvPr userDrawn="1"/>
        </p:nvPicPr>
        <p:blipFill>
          <a:blip r:embed="rId2"/>
          <a:stretch>
            <a:fillRect/>
          </a:stretch>
        </p:blipFill>
        <p:spPr>
          <a:xfrm>
            <a:off x="7168896" y="3504"/>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174EE6F6-B252-426A-9D27-D271331AE436}"/>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Title 1"/>
          <p:cNvSpPr>
            <a:spLocks noGrp="1"/>
          </p:cNvSpPr>
          <p:nvPr>
            <p:ph type="title"/>
          </p:nvPr>
        </p:nvSpPr>
        <p:spPr>
          <a:xfrm>
            <a:off x="722313" y="4406902"/>
            <a:ext cx="7772400" cy="500906"/>
          </a:xfrm>
        </p:spPr>
        <p:txBody>
          <a:bodyPr anchor="t"/>
          <a:lstStyle>
            <a:lvl1pPr algn="l">
              <a:defRPr sz="31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extLst>
      <p:ext uri="{BB962C8B-B14F-4D97-AF65-F5344CB8AC3E}">
        <p14:creationId xmlns:p14="http://schemas.microsoft.com/office/powerpoint/2010/main" val="14945395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A2C655-F046-4809-A3AD-B33A3D94B59F}"/>
              </a:ext>
            </a:extLst>
          </p:cNvPr>
          <p:cNvPicPr>
            <a:picLocks noChangeAspect="1"/>
          </p:cNvPicPr>
          <p:nvPr userDrawn="1"/>
        </p:nvPicPr>
        <p:blipFill>
          <a:blip r:embed="rId2"/>
          <a:stretch>
            <a:fillRect/>
          </a:stretch>
        </p:blipFill>
        <p:spPr>
          <a:xfrm>
            <a:off x="7159751" y="21792"/>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29649EB0-40A8-47DA-9874-350AE6B79F07}"/>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6877" y="1154114"/>
            <a:ext cx="1927225" cy="5135562"/>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76502" y="1154114"/>
            <a:ext cx="1928813" cy="5135562"/>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20775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149893-6F78-4505-88D8-73A43FD95A33}"/>
              </a:ext>
            </a:extLst>
          </p:cNvPr>
          <p:cNvPicPr>
            <a:picLocks noChangeAspect="1"/>
          </p:cNvPicPr>
          <p:nvPr userDrawn="1"/>
        </p:nvPicPr>
        <p:blipFill>
          <a:blip r:embed="rId2"/>
          <a:stretch>
            <a:fillRect/>
          </a:stretch>
        </p:blipFill>
        <p:spPr>
          <a:xfrm>
            <a:off x="7159752" y="12648"/>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C7C97344-3919-4A1C-8EEC-BF2F0D2327EF}"/>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Title 1"/>
          <p:cNvSpPr>
            <a:spLocks noGrp="1"/>
          </p:cNvSpPr>
          <p:nvPr>
            <p:ph type="title"/>
          </p:nvPr>
        </p:nvSpPr>
        <p:spPr>
          <a:xfrm>
            <a:off x="457200" y="1223740"/>
            <a:ext cx="8229600" cy="19389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54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BA99EE-FA33-4831-B027-9CADB21D652C}"/>
              </a:ext>
            </a:extLst>
          </p:cNvPr>
          <p:cNvPicPr>
            <a:picLocks noChangeAspect="1"/>
          </p:cNvPicPr>
          <p:nvPr userDrawn="1"/>
        </p:nvPicPr>
        <p:blipFill>
          <a:blip r:embed="rId2"/>
          <a:stretch>
            <a:fillRect/>
          </a:stretch>
        </p:blipFill>
        <p:spPr>
          <a:xfrm>
            <a:off x="7159751" y="15811"/>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63E97A6F-7B39-4EEC-AE10-41A5CB9DB994}"/>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34021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48D6D8-4A57-49E8-AC95-2C9D6AD53A2A}"/>
              </a:ext>
            </a:extLst>
          </p:cNvPr>
          <p:cNvPicPr>
            <a:picLocks noChangeAspect="1"/>
          </p:cNvPicPr>
          <p:nvPr userDrawn="1"/>
        </p:nvPicPr>
        <p:blipFill>
          <a:blip r:embed="rId2"/>
          <a:stretch>
            <a:fillRect/>
          </a:stretch>
        </p:blipFill>
        <p:spPr>
          <a:xfrm>
            <a:off x="7159751" y="6667"/>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a:extLst>
              <a:ext uri="{FF2B5EF4-FFF2-40B4-BE49-F238E27FC236}">
                <a16:creationId xmlns:a16="http://schemas.microsoft.com/office/drawing/2014/main" id="{283A7E95-E03F-4868-A656-0A67CF3A77EC}"/>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Tree>
    <p:extLst>
      <p:ext uri="{BB962C8B-B14F-4D97-AF65-F5344CB8AC3E}">
        <p14:creationId xmlns:p14="http://schemas.microsoft.com/office/powerpoint/2010/main" val="1323593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FE7386-4D05-4D86-ACF3-0BD31403E18C}"/>
              </a:ext>
            </a:extLst>
          </p:cNvPr>
          <p:cNvPicPr>
            <a:picLocks noChangeAspect="1"/>
          </p:cNvPicPr>
          <p:nvPr userDrawn="1"/>
        </p:nvPicPr>
        <p:blipFill>
          <a:blip r:embed="rId2"/>
          <a:stretch>
            <a:fillRect/>
          </a:stretch>
        </p:blipFill>
        <p:spPr>
          <a:xfrm>
            <a:off x="7168895" y="6667"/>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241C4203-8CC1-48CA-9653-7B34429DC61B}"/>
              </a:ext>
            </a:extLst>
          </p:cNvPr>
          <p:cNvSpPr txBox="1">
            <a:spLocks noChangeArrowheads="1"/>
          </p:cNvSpPr>
          <p:nvPr userDrawn="1"/>
        </p:nvSpPr>
        <p:spPr bwMode="auto">
          <a:xfrm>
            <a:off x="5335588"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Title 1"/>
          <p:cNvSpPr>
            <a:spLocks noGrp="1"/>
          </p:cNvSpPr>
          <p:nvPr>
            <p:ph type="title"/>
          </p:nvPr>
        </p:nvSpPr>
        <p:spPr>
          <a:xfrm>
            <a:off x="457202" y="1176568"/>
            <a:ext cx="3008313" cy="258532"/>
          </a:xfrm>
        </p:spPr>
        <p:txBody>
          <a:bodyPr/>
          <a:lstStyle>
            <a:lvl1pPr algn="l">
              <a:defRPr sz="16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extLst>
      <p:ext uri="{BB962C8B-B14F-4D97-AF65-F5344CB8AC3E}">
        <p14:creationId xmlns:p14="http://schemas.microsoft.com/office/powerpoint/2010/main" val="23122760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B26011-750E-4D7D-BDEA-D39CDF21A9F6}"/>
              </a:ext>
            </a:extLst>
          </p:cNvPr>
          <p:cNvPicPr>
            <a:picLocks noChangeAspect="1"/>
          </p:cNvPicPr>
          <p:nvPr userDrawn="1"/>
        </p:nvPicPr>
        <p:blipFill>
          <a:blip r:embed="rId2"/>
          <a:stretch>
            <a:fillRect/>
          </a:stretch>
        </p:blipFill>
        <p:spPr>
          <a:xfrm>
            <a:off x="7168896" y="18069"/>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8FA4F47D-A014-4794-8140-334201081A76}"/>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Title 1"/>
          <p:cNvSpPr>
            <a:spLocks noGrp="1"/>
          </p:cNvSpPr>
          <p:nvPr>
            <p:ph type="title"/>
          </p:nvPr>
        </p:nvSpPr>
        <p:spPr>
          <a:xfrm>
            <a:off x="1792288" y="5108806"/>
            <a:ext cx="5486400" cy="258532"/>
          </a:xfrm>
        </p:spPr>
        <p:txBody>
          <a:bodyPr/>
          <a:lstStyle>
            <a:lvl1pPr algn="l">
              <a:defRPr sz="16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extLst>
      <p:ext uri="{BB962C8B-B14F-4D97-AF65-F5344CB8AC3E}">
        <p14:creationId xmlns:p14="http://schemas.microsoft.com/office/powerpoint/2010/main" val="11086415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DAFB0C-F41F-4552-9BA7-577822F3B777}"/>
              </a:ext>
            </a:extLst>
          </p:cNvPr>
          <p:cNvPicPr>
            <a:picLocks noChangeAspect="1"/>
          </p:cNvPicPr>
          <p:nvPr userDrawn="1"/>
        </p:nvPicPr>
        <p:blipFill>
          <a:blip r:embed="rId2"/>
          <a:stretch>
            <a:fillRect/>
          </a:stretch>
        </p:blipFill>
        <p:spPr>
          <a:xfrm>
            <a:off x="7159752" y="12174"/>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05ECD1E9-B929-4392-A562-6C1F4B79F62A}"/>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44261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66A5A3-BA7D-4AC4-82F7-BBDB011832E7}"/>
              </a:ext>
            </a:extLst>
          </p:cNvPr>
          <p:cNvPicPr>
            <a:picLocks noChangeAspect="1"/>
          </p:cNvPicPr>
          <p:nvPr userDrawn="1"/>
        </p:nvPicPr>
        <p:blipFill>
          <a:blip r:embed="rId2"/>
          <a:stretch>
            <a:fillRect/>
          </a:stretch>
        </p:blipFill>
        <p:spPr>
          <a:xfrm>
            <a:off x="7159752" y="6667"/>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2BFAD329-8098-44A4-AFE3-147261EE17FA}"/>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Vertical Title 1"/>
          <p:cNvSpPr>
            <a:spLocks noGrp="1"/>
          </p:cNvSpPr>
          <p:nvPr>
            <p:ph type="title" orient="vert"/>
          </p:nvPr>
        </p:nvSpPr>
        <p:spPr>
          <a:xfrm>
            <a:off x="6659564" y="514352"/>
            <a:ext cx="193899" cy="5775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514352"/>
            <a:ext cx="6110288"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10113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954F9F-7E0A-47A4-A71E-2E91DFBCDC05}"/>
              </a:ext>
            </a:extLst>
          </p:cNvPr>
          <p:cNvPicPr>
            <a:picLocks noChangeAspect="1"/>
          </p:cNvPicPr>
          <p:nvPr userDrawn="1"/>
        </p:nvPicPr>
        <p:blipFill>
          <a:blip r:embed="rId2"/>
          <a:stretch>
            <a:fillRect/>
          </a:stretch>
        </p:blipFill>
        <p:spPr>
          <a:xfrm>
            <a:off x="7168895" y="6667"/>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4AD7F9D1-D927-4898-B28D-2CFA824C3AD9}"/>
              </a:ext>
            </a:extLst>
          </p:cNvPr>
          <p:cNvSpPr txBox="1">
            <a:spLocks noChangeArrowheads="1"/>
          </p:cNvSpPr>
          <p:nvPr userDrawn="1"/>
        </p:nvSpPr>
        <p:spPr bwMode="auto">
          <a:xfrm>
            <a:off x="5345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
        <p:nvSpPr>
          <p:cNvPr id="2" name="Title 1"/>
          <p:cNvSpPr>
            <a:spLocks noGrp="1"/>
          </p:cNvSpPr>
          <p:nvPr>
            <p:ph type="title"/>
          </p:nvPr>
        </p:nvSpPr>
        <p:spPr>
          <a:xfrm>
            <a:off x="401640" y="579216"/>
            <a:ext cx="8345487" cy="193899"/>
          </a:xfrm>
        </p:spPr>
        <p:txBody>
          <a:bodyPr/>
          <a:lstStyle/>
          <a:p>
            <a:r>
              <a:rPr lang="en-US"/>
              <a:t>Click to edit Master title style</a:t>
            </a:r>
          </a:p>
        </p:txBody>
      </p:sp>
      <p:sp>
        <p:nvSpPr>
          <p:cNvPr id="3" name="Table Placeholder 2"/>
          <p:cNvSpPr>
            <a:spLocks noGrp="1"/>
          </p:cNvSpPr>
          <p:nvPr>
            <p:ph type="tbl" idx="1"/>
          </p:nvPr>
        </p:nvSpPr>
        <p:spPr>
          <a:xfrm>
            <a:off x="396875" y="1154114"/>
            <a:ext cx="4008438" cy="5135562"/>
          </a:xfrm>
        </p:spPr>
        <p:txBody>
          <a:bodyPr/>
          <a:lstStyle/>
          <a:p>
            <a:pPr lvl="0"/>
            <a:r>
              <a:rPr lang="en-US" noProof="0" dirty="0"/>
              <a:t>Click icon to add table</a:t>
            </a:r>
          </a:p>
        </p:txBody>
      </p:sp>
    </p:spTree>
    <p:extLst>
      <p:ext uri="{BB962C8B-B14F-4D97-AF65-F5344CB8AC3E}">
        <p14:creationId xmlns:p14="http://schemas.microsoft.com/office/powerpoint/2010/main" val="62671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FC03B3-BA4E-434F-8011-AC47C18849E3}"/>
              </a:ext>
            </a:extLst>
          </p:cNvPr>
          <p:cNvPicPr>
            <a:picLocks noChangeAspect="1"/>
          </p:cNvPicPr>
          <p:nvPr userDrawn="1"/>
        </p:nvPicPr>
        <p:blipFill>
          <a:blip r:embed="rId2"/>
          <a:stretch>
            <a:fillRect/>
          </a:stretch>
        </p:blipFill>
        <p:spPr>
          <a:xfrm>
            <a:off x="7159751" y="6667"/>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6F9672E9-68C9-47D7-8EC7-312244F02D76}"/>
              </a:ext>
            </a:extLst>
          </p:cNvPr>
          <p:cNvSpPr txBox="1">
            <a:spLocks noChangeArrowheads="1"/>
          </p:cNvSpPr>
          <p:nvPr userDrawn="1"/>
        </p:nvSpPr>
        <p:spPr bwMode="auto">
          <a:xfrm>
            <a:off x="52435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title"/>
          </p:nvPr>
        </p:nvSpPr>
        <p:spPr>
          <a:xfrm>
            <a:off x="0" y="3200399"/>
            <a:ext cx="8915400" cy="2286000"/>
          </a:xfrm>
          <a:prstGeom prst="rect">
            <a:avLst/>
          </a:prstGeo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914400" y="5484607"/>
            <a:ext cx="8001000" cy="77724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575398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4398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21351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Module Title">
    <p:spTree>
      <p:nvGrpSpPr>
        <p:cNvPr id="1" name=""/>
        <p:cNvGrpSpPr/>
        <p:nvPr/>
      </p:nvGrpSpPr>
      <p:grpSpPr>
        <a:xfrm>
          <a:off x="0" y="0"/>
          <a:ext cx="0" cy="0"/>
          <a:chOff x="0" y="0"/>
          <a:chExt cx="0" cy="0"/>
        </a:xfrm>
      </p:grpSpPr>
      <p:pic>
        <p:nvPicPr>
          <p:cNvPr id="3" name="Picture 4" descr="Pineapple_Small.jpg">
            <a:extLst>
              <a:ext uri="{FF2B5EF4-FFF2-40B4-BE49-F238E27FC236}">
                <a16:creationId xmlns:a16="http://schemas.microsoft.com/office/drawing/2014/main" id="{94758043-8B74-40C0-B144-6E84DC214485}"/>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t="4318"/>
          <a:stretch>
            <a:fillRect/>
          </a:stretch>
        </p:blipFill>
        <p:spPr bwMode="auto">
          <a:xfrm>
            <a:off x="5334000" y="939800"/>
            <a:ext cx="3276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EA6905A-6499-4883-8386-752B5A15E26F}"/>
              </a:ext>
            </a:extLst>
          </p:cNvPr>
          <p:cNvSpPr/>
          <p:nvPr userDrawn="1"/>
        </p:nvSpPr>
        <p:spPr>
          <a:xfrm>
            <a:off x="0" y="0"/>
            <a:ext cx="9144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6" name="Text Placeholder 6"/>
          <p:cNvSpPr>
            <a:spLocks noGrp="1"/>
          </p:cNvSpPr>
          <p:nvPr>
            <p:ph type="body" sz="quarter" idx="10"/>
          </p:nvPr>
        </p:nvSpPr>
        <p:spPr>
          <a:xfrm>
            <a:off x="583865" y="1752600"/>
            <a:ext cx="5660136" cy="1655064"/>
          </a:xfrm>
          <a:prstGeom prst="rect">
            <a:avLst/>
          </a:prstGeom>
        </p:spPr>
        <p:txBody>
          <a:bodyPr/>
          <a:lstStyle>
            <a:lvl1pPr marL="0" marR="0" indent="0" algn="l" defTabSz="871538" rtl="0" eaLnBrk="0" fontAlgn="base" latinLnBrk="0" hangingPunct="0">
              <a:lnSpc>
                <a:spcPct val="100000"/>
              </a:lnSpc>
              <a:spcBef>
                <a:spcPct val="0"/>
              </a:spcBef>
              <a:spcAft>
                <a:spcPts val="0"/>
              </a:spcAft>
              <a:buClrTx/>
              <a:buSzTx/>
              <a:buFont typeface="Arial" pitchFamily="34" charset="0"/>
              <a:buNone/>
              <a:tabLst/>
              <a:defRPr lang="en-US" sz="4000" b="0" kern="1200" baseline="0" dirty="0" smtClean="0">
                <a:solidFill>
                  <a:srgbClr val="002776"/>
                </a:solidFill>
                <a:latin typeface="Times New Roman" pitchFamily="18" charset="0"/>
                <a:ea typeface="Geneva" charset="-128"/>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787392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nly Template">
    <p:spTree>
      <p:nvGrpSpPr>
        <p:cNvPr id="1" name=""/>
        <p:cNvGrpSpPr/>
        <p:nvPr/>
      </p:nvGrpSpPr>
      <p:grpSpPr>
        <a:xfrm>
          <a:off x="0" y="0"/>
          <a:ext cx="0" cy="0"/>
          <a:chOff x="0" y="0"/>
          <a:chExt cx="0" cy="0"/>
        </a:xfrm>
      </p:grpSpPr>
      <p:sp>
        <p:nvSpPr>
          <p:cNvPr id="8" name="Content Placeholder 7"/>
          <p:cNvSpPr>
            <a:spLocks noGrp="1"/>
          </p:cNvSpPr>
          <p:nvPr>
            <p:ph sz="quarter" idx="11"/>
          </p:nvPr>
        </p:nvSpPr>
        <p:spPr>
          <a:xfrm>
            <a:off x="493776" y="822960"/>
            <a:ext cx="8119872" cy="5349240"/>
          </a:xfrm>
        </p:spPr>
        <p:txBody>
          <a:bodyPr/>
          <a:lstStyle>
            <a:lvl1pPr marL="174625" indent="-174625">
              <a:buFont typeface="Arial" pitchFamily="34" charset="0"/>
              <a:buNone/>
              <a:defRPr sz="1600">
                <a:solidFill>
                  <a:srgbClr val="002776"/>
                </a:solidFill>
                <a:latin typeface="+mn-lt"/>
              </a:defRPr>
            </a:lvl1pPr>
            <a:lvl2pPr>
              <a:defRPr sz="1600">
                <a:solidFill>
                  <a:srgbClr val="002776"/>
                </a:solidFill>
                <a:latin typeface="+mn-lt"/>
              </a:defRPr>
            </a:lvl2pPr>
            <a:lvl3pPr>
              <a:defRPr sz="1600">
                <a:solidFill>
                  <a:srgbClr val="002776"/>
                </a:solidFill>
                <a:latin typeface="+mn-lt"/>
              </a:defRPr>
            </a:lvl3pPr>
            <a:lvl4pPr>
              <a:defRPr sz="1600">
                <a:solidFill>
                  <a:srgbClr val="002776"/>
                </a:solidFill>
                <a:latin typeface="+mn-lt"/>
              </a:defRPr>
            </a:lvl4pPr>
            <a:lvl5pPr marL="688975" marR="0" indent="-174625" algn="l" defTabSz="871538" rtl="0" eaLnBrk="0" fontAlgn="base" latinLnBrk="0" hangingPunct="0">
              <a:lnSpc>
                <a:spcPct val="100000"/>
              </a:lnSpc>
              <a:spcBef>
                <a:spcPct val="0"/>
              </a:spcBef>
              <a:spcAft>
                <a:spcPts val="513"/>
              </a:spcAft>
              <a:buClr>
                <a:srgbClr val="00A1DE"/>
              </a:buClr>
              <a:buSzTx/>
              <a:buFont typeface="Courier New" pitchFamily="49" charset="0"/>
              <a:buChar char="o"/>
              <a:tabLst/>
              <a:defRPr sz="1600">
                <a:solidFill>
                  <a:srgbClr val="002776"/>
                </a:solidFill>
                <a:latin typeface="+mn-lt"/>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1" name="Content Placeholder 7"/>
          <p:cNvSpPr>
            <a:spLocks noGrp="1"/>
          </p:cNvSpPr>
          <p:nvPr>
            <p:ph sz="quarter" idx="12"/>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2419771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Aligned Left with Image Screen">
    <p:spTree>
      <p:nvGrpSpPr>
        <p:cNvPr id="1" name=""/>
        <p:cNvGrpSpPr/>
        <p:nvPr/>
      </p:nvGrpSpPr>
      <p:grpSpPr>
        <a:xfrm>
          <a:off x="0" y="0"/>
          <a:ext cx="0" cy="0"/>
          <a:chOff x="0" y="0"/>
          <a:chExt cx="0" cy="0"/>
        </a:xfrm>
      </p:grpSpPr>
      <p:sp>
        <p:nvSpPr>
          <p:cNvPr id="8" name="Content Placeholder 7"/>
          <p:cNvSpPr>
            <a:spLocks noGrp="1"/>
          </p:cNvSpPr>
          <p:nvPr>
            <p:ph sz="quarter" idx="11"/>
          </p:nvPr>
        </p:nvSpPr>
        <p:spPr>
          <a:xfrm>
            <a:off x="493776" y="822960"/>
            <a:ext cx="4743450" cy="5349240"/>
          </a:xfrm>
        </p:spPr>
        <p:txBody>
          <a:bodyPr/>
          <a:lstStyle>
            <a:lvl1pPr marL="0" indent="0">
              <a:buFont typeface="Arial" pitchFamily="34" charset="0"/>
              <a:buNone/>
              <a:defRPr lang="en-US" sz="1600" kern="1200" dirty="0" smtClean="0">
                <a:solidFill>
                  <a:srgbClr val="002776"/>
                </a:solidFill>
                <a:latin typeface="+mn-lt"/>
                <a:ea typeface="+mn-ea"/>
                <a:cs typeface="+mn-cs"/>
              </a:defRPr>
            </a:lvl1pPr>
            <a:lvl2pPr>
              <a:defRPr sz="1600">
                <a:solidFill>
                  <a:srgbClr val="002776"/>
                </a:solidFill>
                <a:latin typeface="+mn-lt"/>
              </a:defRPr>
            </a:lvl2pPr>
            <a:lvl3pPr>
              <a:defRPr sz="1600">
                <a:solidFill>
                  <a:srgbClr val="002776"/>
                </a:solidFill>
                <a:latin typeface="+mn-lt"/>
              </a:defRPr>
            </a:lvl3pPr>
            <a:lvl4pPr>
              <a:defRPr sz="1600">
                <a:solidFill>
                  <a:srgbClr val="002776"/>
                </a:solidFill>
                <a:latin typeface="+mn-lt"/>
              </a:defRPr>
            </a:lvl4pPr>
            <a:lvl5pPr>
              <a:defRPr sz="1600">
                <a:solidFill>
                  <a:srgbClr val="002776"/>
                </a:solidFill>
                <a:latin typeface="+mn-lt"/>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Content Placeholder 7"/>
          <p:cNvSpPr>
            <a:spLocks noGrp="1"/>
          </p:cNvSpPr>
          <p:nvPr>
            <p:ph sz="quarter" idx="12"/>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26730853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odule Overview">
    <p:spTree>
      <p:nvGrpSpPr>
        <p:cNvPr id="1" name=""/>
        <p:cNvGrpSpPr/>
        <p:nvPr/>
      </p:nvGrpSpPr>
      <p:grpSpPr>
        <a:xfrm>
          <a:off x="0" y="0"/>
          <a:ext cx="0" cy="0"/>
          <a:chOff x="0" y="0"/>
          <a:chExt cx="0" cy="0"/>
        </a:xfrm>
      </p:grpSpPr>
      <p:pic>
        <p:nvPicPr>
          <p:cNvPr id="4" name="Picture 4" descr="BlueAgate_Small.jpg">
            <a:extLst>
              <a:ext uri="{FF2B5EF4-FFF2-40B4-BE49-F238E27FC236}">
                <a16:creationId xmlns:a16="http://schemas.microsoft.com/office/drawing/2014/main" id="{429C063C-187A-4959-93B4-2790975A14EF}"/>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l="6924" t="10760" r="22044" b="5850"/>
          <a:stretch>
            <a:fillRect/>
          </a:stretch>
        </p:blipFill>
        <p:spPr bwMode="auto">
          <a:xfrm>
            <a:off x="6000750" y="1268413"/>
            <a:ext cx="281940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sz="quarter" idx="11"/>
          </p:nvPr>
        </p:nvSpPr>
        <p:spPr>
          <a:xfrm>
            <a:off x="493776" y="822960"/>
            <a:ext cx="4743450" cy="5349240"/>
          </a:xfrm>
        </p:spPr>
        <p:txBody>
          <a:bodyPr/>
          <a:lstStyle>
            <a:lvl1pPr marL="0" indent="0">
              <a:buFont typeface="Arial" pitchFamily="34" charset="0"/>
              <a:buNone/>
              <a:defRPr lang="en-US" sz="1600" kern="1200" dirty="0" smtClean="0">
                <a:solidFill>
                  <a:srgbClr val="002776"/>
                </a:solidFill>
                <a:latin typeface="+mn-lt"/>
                <a:ea typeface="+mn-ea"/>
                <a:cs typeface="+mn-cs"/>
              </a:defRPr>
            </a:lvl1pPr>
            <a:lvl2pPr>
              <a:defRPr sz="1600">
                <a:solidFill>
                  <a:srgbClr val="002776"/>
                </a:solidFill>
                <a:latin typeface="+mn-lt"/>
              </a:defRPr>
            </a:lvl2pPr>
            <a:lvl3pPr>
              <a:defRPr sz="1600">
                <a:solidFill>
                  <a:srgbClr val="002776"/>
                </a:solidFill>
                <a:latin typeface="+mn-lt"/>
              </a:defRPr>
            </a:lvl3pPr>
            <a:lvl4pPr>
              <a:defRPr sz="1600">
                <a:solidFill>
                  <a:srgbClr val="002776"/>
                </a:solidFill>
                <a:latin typeface="+mn-lt"/>
              </a:defRPr>
            </a:lvl4pPr>
            <a:lvl5pPr>
              <a:defRPr sz="1600">
                <a:solidFill>
                  <a:srgbClr val="002776"/>
                </a:solidFill>
                <a:latin typeface="+mn-lt"/>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Content Placeholder 7"/>
          <p:cNvSpPr>
            <a:spLocks noGrp="1"/>
          </p:cNvSpPr>
          <p:nvPr>
            <p:ph sz="quarter" idx="12"/>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22436485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dule Objectives">
    <p:spTree>
      <p:nvGrpSpPr>
        <p:cNvPr id="1" name=""/>
        <p:cNvGrpSpPr/>
        <p:nvPr/>
      </p:nvGrpSpPr>
      <p:grpSpPr>
        <a:xfrm>
          <a:off x="0" y="0"/>
          <a:ext cx="0" cy="0"/>
          <a:chOff x="0" y="0"/>
          <a:chExt cx="0" cy="0"/>
        </a:xfrm>
      </p:grpSpPr>
      <p:pic>
        <p:nvPicPr>
          <p:cNvPr id="4" name="Picture 4" descr="TreeTrunk_Small.jpg">
            <a:extLst>
              <a:ext uri="{FF2B5EF4-FFF2-40B4-BE49-F238E27FC236}">
                <a16:creationId xmlns:a16="http://schemas.microsoft.com/office/drawing/2014/main" id="{21EDB4B1-FBD5-457A-98BD-E99A5AC5E864}"/>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l="10275" t="11893" r="37949" b="9538"/>
          <a:stretch>
            <a:fillRect/>
          </a:stretch>
        </p:blipFill>
        <p:spPr bwMode="auto">
          <a:xfrm>
            <a:off x="6251575" y="1473200"/>
            <a:ext cx="2578100" cy="391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sz="quarter" idx="11"/>
          </p:nvPr>
        </p:nvSpPr>
        <p:spPr>
          <a:xfrm>
            <a:off x="493776" y="822960"/>
            <a:ext cx="4743450" cy="4815840"/>
          </a:xfrm>
        </p:spPr>
        <p:txBody>
          <a:bodyPr/>
          <a:lstStyle>
            <a:lvl1pPr marL="0" indent="0">
              <a:buFont typeface="Arial" pitchFamily="34" charset="0"/>
              <a:buNone/>
              <a:defRPr lang="en-US" sz="1600" kern="1200" dirty="0" smtClean="0">
                <a:solidFill>
                  <a:srgbClr val="002776"/>
                </a:solidFill>
                <a:latin typeface="+mn-lt"/>
                <a:ea typeface="+mn-ea"/>
                <a:cs typeface="+mn-cs"/>
              </a:defRPr>
            </a:lvl1pPr>
            <a:lvl2pPr>
              <a:defRPr sz="1600">
                <a:solidFill>
                  <a:srgbClr val="002776"/>
                </a:solidFill>
                <a:latin typeface="+mn-lt"/>
              </a:defRPr>
            </a:lvl2pPr>
            <a:lvl3pPr>
              <a:defRPr sz="1600">
                <a:solidFill>
                  <a:srgbClr val="002776"/>
                </a:solidFill>
                <a:latin typeface="+mn-lt"/>
              </a:defRPr>
            </a:lvl3pPr>
            <a:lvl4pPr>
              <a:defRPr sz="1600">
                <a:solidFill>
                  <a:srgbClr val="002776"/>
                </a:solidFill>
                <a:latin typeface="+mn-lt"/>
              </a:defRPr>
            </a:lvl4pPr>
            <a:lvl5pPr>
              <a:defRPr sz="1600">
                <a:solidFill>
                  <a:srgbClr val="002776"/>
                </a:solidFill>
                <a:latin typeface="+mn-lt"/>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Content Placeholder 7"/>
          <p:cNvSpPr>
            <a:spLocks noGrp="1"/>
          </p:cNvSpPr>
          <p:nvPr>
            <p:ph sz="quarter" idx="12"/>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24678312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portanc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10925B2-AABB-40C0-8FFA-DAEA08946D2B}"/>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5267325" y="1485900"/>
            <a:ext cx="355441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sz="quarter" idx="11"/>
          </p:nvPr>
        </p:nvSpPr>
        <p:spPr>
          <a:xfrm>
            <a:off x="493776" y="822960"/>
            <a:ext cx="4743450" cy="4815840"/>
          </a:xfrm>
        </p:spPr>
        <p:txBody>
          <a:bodyPr/>
          <a:lstStyle>
            <a:lvl1pPr marL="0" indent="0">
              <a:buFont typeface="Arial" pitchFamily="34" charset="0"/>
              <a:buNone/>
              <a:defRPr lang="en-US" sz="1600" kern="1200" dirty="0" smtClean="0">
                <a:solidFill>
                  <a:srgbClr val="002776"/>
                </a:solidFill>
                <a:latin typeface="+mn-lt"/>
                <a:ea typeface="+mn-ea"/>
                <a:cs typeface="+mn-cs"/>
              </a:defRPr>
            </a:lvl1pPr>
            <a:lvl2pPr>
              <a:defRPr sz="1600">
                <a:solidFill>
                  <a:srgbClr val="002776"/>
                </a:solidFill>
                <a:latin typeface="+mn-lt"/>
              </a:defRPr>
            </a:lvl2pPr>
            <a:lvl3pPr>
              <a:defRPr sz="1600">
                <a:solidFill>
                  <a:srgbClr val="002776"/>
                </a:solidFill>
                <a:latin typeface="+mn-lt"/>
              </a:defRPr>
            </a:lvl3pPr>
            <a:lvl4pPr>
              <a:defRPr sz="1600">
                <a:solidFill>
                  <a:srgbClr val="002776"/>
                </a:solidFill>
                <a:latin typeface="+mn-lt"/>
              </a:defRPr>
            </a:lvl4pPr>
            <a:lvl5pPr>
              <a:defRPr sz="1600">
                <a:solidFill>
                  <a:srgbClr val="002776"/>
                </a:solidFill>
                <a:latin typeface="+mn-lt"/>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Content Placeholder 7"/>
          <p:cNvSpPr>
            <a:spLocks noGrp="1"/>
          </p:cNvSpPr>
          <p:nvPr>
            <p:ph sz="quarter" idx="12"/>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25481431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dule Summary">
    <p:spTree>
      <p:nvGrpSpPr>
        <p:cNvPr id="1" name=""/>
        <p:cNvGrpSpPr/>
        <p:nvPr/>
      </p:nvGrpSpPr>
      <p:grpSpPr>
        <a:xfrm>
          <a:off x="0" y="0"/>
          <a:ext cx="0" cy="0"/>
          <a:chOff x="0" y="0"/>
          <a:chExt cx="0" cy="0"/>
        </a:xfrm>
      </p:grpSpPr>
      <p:pic>
        <p:nvPicPr>
          <p:cNvPr id="4" name="Picture 4" descr="GreenPencil_Small.jpg">
            <a:extLst>
              <a:ext uri="{FF2B5EF4-FFF2-40B4-BE49-F238E27FC236}">
                <a16:creationId xmlns:a16="http://schemas.microsoft.com/office/drawing/2014/main" id="{380BEF10-9304-413B-9A53-C1335AE55581}"/>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t="4504" b="33923"/>
          <a:stretch>
            <a:fillRect/>
          </a:stretch>
        </p:blipFill>
        <p:spPr bwMode="auto">
          <a:xfrm>
            <a:off x="6003925" y="822325"/>
            <a:ext cx="2759075"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sz="quarter" idx="11"/>
          </p:nvPr>
        </p:nvSpPr>
        <p:spPr>
          <a:xfrm>
            <a:off x="493776" y="822960"/>
            <a:ext cx="4743450" cy="5349240"/>
          </a:xfrm>
        </p:spPr>
        <p:txBody>
          <a:bodyPr/>
          <a:lstStyle>
            <a:lvl1pPr marL="0" indent="0">
              <a:buFont typeface="Arial" pitchFamily="34" charset="0"/>
              <a:buNone/>
              <a:defRPr lang="en-US" sz="1600" kern="1200" dirty="0" smtClean="0">
                <a:solidFill>
                  <a:srgbClr val="002776"/>
                </a:solidFill>
                <a:latin typeface="+mn-lt"/>
                <a:ea typeface="+mn-ea"/>
                <a:cs typeface="+mn-cs"/>
              </a:defRPr>
            </a:lvl1pPr>
            <a:lvl2pPr>
              <a:defRPr sz="1600">
                <a:solidFill>
                  <a:srgbClr val="002776"/>
                </a:solidFill>
                <a:latin typeface="+mn-lt"/>
              </a:defRPr>
            </a:lvl2pPr>
            <a:lvl3pPr>
              <a:defRPr sz="1600">
                <a:solidFill>
                  <a:srgbClr val="002776"/>
                </a:solidFill>
                <a:latin typeface="+mn-lt"/>
              </a:defRPr>
            </a:lvl3pPr>
            <a:lvl4pPr>
              <a:defRPr sz="1600">
                <a:solidFill>
                  <a:srgbClr val="002776"/>
                </a:solidFill>
                <a:latin typeface="+mn-lt"/>
              </a:defRPr>
            </a:lvl4pPr>
            <a:lvl5pPr>
              <a:defRPr sz="1600">
                <a:solidFill>
                  <a:srgbClr val="002776"/>
                </a:solidFill>
                <a:latin typeface="+mn-lt"/>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Content Placeholder 7"/>
          <p:cNvSpPr>
            <a:spLocks noGrp="1"/>
          </p:cNvSpPr>
          <p:nvPr>
            <p:ph sz="quarter" idx="12"/>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39942893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ssessment Intro">
    <p:spTree>
      <p:nvGrpSpPr>
        <p:cNvPr id="1" name=""/>
        <p:cNvGrpSpPr/>
        <p:nvPr/>
      </p:nvGrpSpPr>
      <p:grpSpPr>
        <a:xfrm>
          <a:off x="0" y="0"/>
          <a:ext cx="0" cy="0"/>
          <a:chOff x="0" y="0"/>
          <a:chExt cx="0" cy="0"/>
        </a:xfrm>
      </p:grpSpPr>
      <p:pic>
        <p:nvPicPr>
          <p:cNvPr id="4" name="Picture 4" descr="Cable_Small.jpg">
            <a:extLst>
              <a:ext uri="{FF2B5EF4-FFF2-40B4-BE49-F238E27FC236}">
                <a16:creationId xmlns:a16="http://schemas.microsoft.com/office/drawing/2014/main" id="{1D4188C2-B544-4ADA-A3AF-F8FF2E129417}"/>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l="7619" t="5048" r="47527" b="6607"/>
          <a:stretch>
            <a:fillRect/>
          </a:stretch>
        </p:blipFill>
        <p:spPr bwMode="auto">
          <a:xfrm>
            <a:off x="6553200" y="1219200"/>
            <a:ext cx="2246313"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7"/>
          <p:cNvSpPr>
            <a:spLocks noGrp="1"/>
          </p:cNvSpPr>
          <p:nvPr>
            <p:ph sz="quarter" idx="12"/>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9" name="Content Placeholder 7"/>
          <p:cNvSpPr>
            <a:spLocks noGrp="1"/>
          </p:cNvSpPr>
          <p:nvPr>
            <p:ph sz="quarter" idx="11"/>
          </p:nvPr>
        </p:nvSpPr>
        <p:spPr>
          <a:xfrm>
            <a:off x="493776" y="822960"/>
            <a:ext cx="4743450" cy="5349240"/>
          </a:xfrm>
        </p:spPr>
        <p:txBody>
          <a:bodyPr/>
          <a:lstStyle>
            <a:lvl1pPr marL="0" indent="0">
              <a:buFont typeface="Arial" pitchFamily="34" charset="0"/>
              <a:buNone/>
              <a:defRPr lang="en-US" sz="1600" kern="1200" dirty="0" smtClean="0">
                <a:solidFill>
                  <a:srgbClr val="002776"/>
                </a:solidFill>
                <a:latin typeface="+mn-lt"/>
                <a:ea typeface="+mn-ea"/>
                <a:cs typeface="+mn-cs"/>
              </a:defRPr>
            </a:lvl1pPr>
            <a:lvl2pPr>
              <a:defRPr sz="1600">
                <a:solidFill>
                  <a:srgbClr val="002776"/>
                </a:solidFill>
                <a:latin typeface="+mn-lt"/>
              </a:defRPr>
            </a:lvl2pPr>
            <a:lvl3pPr>
              <a:defRPr sz="1600">
                <a:solidFill>
                  <a:srgbClr val="002776"/>
                </a:solidFill>
                <a:latin typeface="+mn-lt"/>
              </a:defRPr>
            </a:lvl3pPr>
            <a:lvl4pPr>
              <a:defRPr sz="1600">
                <a:solidFill>
                  <a:srgbClr val="002776"/>
                </a:solidFill>
                <a:latin typeface="+mn-lt"/>
              </a:defRPr>
            </a:lvl4pPr>
            <a:lvl5pPr>
              <a:defRPr sz="1600">
                <a:solidFill>
                  <a:srgbClr val="002776"/>
                </a:solidFill>
                <a:latin typeface="+mn-lt"/>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71741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CB906D-CE11-45D6-B2C0-3DF6640CC6AA}"/>
              </a:ext>
            </a:extLst>
          </p:cNvPr>
          <p:cNvPicPr>
            <a:picLocks noChangeAspect="1"/>
          </p:cNvPicPr>
          <p:nvPr userDrawn="1"/>
        </p:nvPicPr>
        <p:blipFill>
          <a:blip r:embed="rId2"/>
          <a:stretch>
            <a:fillRect/>
          </a:stretch>
        </p:blipFill>
        <p:spPr>
          <a:xfrm>
            <a:off x="7168896" y="21792"/>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18A274C4-6217-458A-90D4-A4F4F2AEC52F}"/>
              </a:ext>
            </a:extLst>
          </p:cNvPr>
          <p:cNvSpPr txBox="1">
            <a:spLocks noChangeArrowheads="1"/>
          </p:cNvSpPr>
          <p:nvPr userDrawn="1"/>
        </p:nvSpPr>
        <p:spPr bwMode="auto">
          <a:xfrm>
            <a:off x="5253038"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title"/>
          </p:nvPr>
        </p:nvSpPr>
        <p:spPr>
          <a:xfrm>
            <a:off x="3" y="1123856"/>
            <a:ext cx="8913813" cy="914400"/>
          </a:xfrm>
          <a:prstGeom prst="rect">
            <a:avLst/>
          </a:prstGeom>
        </p:spPr>
        <p:txBody>
          <a:bodyPr/>
          <a:lstStyle/>
          <a:p>
            <a:r>
              <a:rPr lang="en-US"/>
              <a:t>Click to edit Master title style</a:t>
            </a:r>
            <a:endParaRPr/>
          </a:p>
        </p:txBody>
      </p:sp>
      <p:sp>
        <p:nvSpPr>
          <p:cNvPr id="3" name="Content Placeholder 2"/>
          <p:cNvSpPr>
            <a:spLocks noGrp="1"/>
          </p:cNvSpPr>
          <p:nvPr>
            <p:ph sz="half" idx="1"/>
          </p:nvPr>
        </p:nvSpPr>
        <p:spPr>
          <a:xfrm>
            <a:off x="1117600" y="2595564"/>
            <a:ext cx="3566160" cy="3681412"/>
          </a:xfrm>
          <a:prstGeom prst="rect">
            <a:avLst/>
          </a:prstGeo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5147534" y="2595564"/>
            <a:ext cx="3566160" cy="3681412"/>
          </a:xfrm>
          <a:prstGeom prst="rect">
            <a:avLst/>
          </a:prstGeo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3215276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ligned Top with Image at Bottom Screen">
    <p:spTree>
      <p:nvGrpSpPr>
        <p:cNvPr id="1" name=""/>
        <p:cNvGrpSpPr/>
        <p:nvPr/>
      </p:nvGrpSpPr>
      <p:grpSpPr>
        <a:xfrm>
          <a:off x="0" y="0"/>
          <a:ext cx="0" cy="0"/>
          <a:chOff x="0" y="0"/>
          <a:chExt cx="0" cy="0"/>
        </a:xfrm>
      </p:grpSpPr>
      <p:sp>
        <p:nvSpPr>
          <p:cNvPr id="12" name="Content Placeholder 11"/>
          <p:cNvSpPr>
            <a:spLocks noGrp="1"/>
          </p:cNvSpPr>
          <p:nvPr>
            <p:ph sz="quarter" idx="12"/>
          </p:nvPr>
        </p:nvSpPr>
        <p:spPr>
          <a:xfrm>
            <a:off x="493776" y="822960"/>
            <a:ext cx="8119872" cy="2103120"/>
          </a:xfrm>
        </p:spPr>
        <p:txBody>
          <a:bodyPr/>
          <a:lstStyle>
            <a:lvl1pPr marL="174625" indent="-174625">
              <a:buFont typeface="Arial" pitchFamily="34" charset="0"/>
              <a:buNone/>
              <a:defRPr>
                <a:solidFill>
                  <a:srgbClr val="002776"/>
                </a:solidFill>
              </a:defRPr>
            </a:lvl1pPr>
            <a:lvl2pPr>
              <a:defRPr>
                <a:solidFill>
                  <a:srgbClr val="002776"/>
                </a:solidFill>
              </a:defRPr>
            </a:lvl2pPr>
            <a:lvl3pPr>
              <a:defRPr>
                <a:solidFill>
                  <a:srgbClr val="002776"/>
                </a:solidFill>
              </a:defRPr>
            </a:lvl3pPr>
            <a:lvl4pPr>
              <a:defRPr>
                <a:solidFill>
                  <a:srgbClr val="002776"/>
                </a:solidFill>
              </a:defRPr>
            </a:lvl4pPr>
            <a:lvl5pPr>
              <a:defRPr>
                <a:solidFill>
                  <a:srgbClr val="002776"/>
                </a:solidFill>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Content Placeholder 7"/>
          <p:cNvSpPr>
            <a:spLocks noGrp="1"/>
          </p:cNvSpPr>
          <p:nvPr>
            <p:ph sz="quarter" idx="13"/>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32846696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odule Completion Screen">
    <p:spTree>
      <p:nvGrpSpPr>
        <p:cNvPr id="1" name=""/>
        <p:cNvGrpSpPr/>
        <p:nvPr/>
      </p:nvGrpSpPr>
      <p:grpSpPr>
        <a:xfrm>
          <a:off x="0" y="0"/>
          <a:ext cx="0" cy="0"/>
          <a:chOff x="0" y="0"/>
          <a:chExt cx="0" cy="0"/>
        </a:xfrm>
      </p:grpSpPr>
      <p:sp>
        <p:nvSpPr>
          <p:cNvPr id="15" name="Content Placeholder 11"/>
          <p:cNvSpPr>
            <a:spLocks noGrp="1"/>
          </p:cNvSpPr>
          <p:nvPr>
            <p:ph sz="quarter" idx="13"/>
          </p:nvPr>
        </p:nvSpPr>
        <p:spPr>
          <a:xfrm>
            <a:off x="493776" y="2362200"/>
            <a:ext cx="8119872" cy="2468880"/>
          </a:xfrm>
        </p:spPr>
        <p:txBody>
          <a:bodyPr/>
          <a:lstStyle>
            <a:lvl1pPr marL="174625" indent="-174625" algn="ctr">
              <a:buFont typeface="Arial" pitchFamily="34" charset="0"/>
              <a:buNone/>
              <a:defRPr>
                <a:solidFill>
                  <a:srgbClr val="002776"/>
                </a:solidFill>
              </a:defRPr>
            </a:lvl1pPr>
            <a:lvl2pPr algn="ctr">
              <a:defRPr/>
            </a:lvl2pPr>
            <a:lvl3pPr algn="ctr">
              <a:defRPr/>
            </a:lvl3pPr>
            <a:lvl4pPr algn="ctr">
              <a:defRPr/>
            </a:lvl4pPr>
            <a:lvl5pPr algn="ctr">
              <a:defRPr/>
            </a:lvl5pPr>
          </a:lstStyle>
          <a:p>
            <a:pPr lvl="0"/>
            <a:r>
              <a:rPr lang="en-US" dirty="0"/>
              <a:t>Click to edit Master text styles</a:t>
            </a:r>
          </a:p>
        </p:txBody>
      </p:sp>
      <p:sp>
        <p:nvSpPr>
          <p:cNvPr id="8" name="Content Placeholder 7"/>
          <p:cNvSpPr>
            <a:spLocks noGrp="1"/>
          </p:cNvSpPr>
          <p:nvPr>
            <p:ph sz="quarter" idx="12"/>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40903165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602267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odule Title">
    <p:spTree>
      <p:nvGrpSpPr>
        <p:cNvPr id="1" name=""/>
        <p:cNvGrpSpPr/>
        <p:nvPr/>
      </p:nvGrpSpPr>
      <p:grpSpPr>
        <a:xfrm>
          <a:off x="0" y="0"/>
          <a:ext cx="0" cy="0"/>
          <a:chOff x="0" y="0"/>
          <a:chExt cx="0" cy="0"/>
        </a:xfrm>
      </p:grpSpPr>
      <p:pic>
        <p:nvPicPr>
          <p:cNvPr id="3" name="Picture 4" descr="Pineapple_Small.jpg">
            <a:extLst>
              <a:ext uri="{FF2B5EF4-FFF2-40B4-BE49-F238E27FC236}">
                <a16:creationId xmlns:a16="http://schemas.microsoft.com/office/drawing/2014/main" id="{E00AE316-8F01-4708-AF83-F23719269753}"/>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rcRect t="4318"/>
          <a:stretch>
            <a:fillRect/>
          </a:stretch>
        </p:blipFill>
        <p:spPr bwMode="auto">
          <a:xfrm>
            <a:off x="5334000" y="939800"/>
            <a:ext cx="3276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6"/>
          <p:cNvSpPr>
            <a:spLocks noGrp="1"/>
          </p:cNvSpPr>
          <p:nvPr>
            <p:ph type="body" sz="quarter" idx="10"/>
          </p:nvPr>
        </p:nvSpPr>
        <p:spPr>
          <a:xfrm>
            <a:off x="583865" y="1752600"/>
            <a:ext cx="5660136" cy="1655064"/>
          </a:xfrm>
          <a:prstGeom prst="rect">
            <a:avLst/>
          </a:prstGeom>
        </p:spPr>
        <p:txBody>
          <a:bodyPr/>
          <a:lstStyle>
            <a:lvl1pPr marL="0" marR="0" indent="0" algn="l" defTabSz="871538" rtl="0" eaLnBrk="0" fontAlgn="base" latinLnBrk="0" hangingPunct="0">
              <a:lnSpc>
                <a:spcPct val="100000"/>
              </a:lnSpc>
              <a:spcBef>
                <a:spcPct val="0"/>
              </a:spcBef>
              <a:spcAft>
                <a:spcPts val="0"/>
              </a:spcAft>
              <a:buClrTx/>
              <a:buSzTx/>
              <a:buFont typeface="Arial" pitchFamily="34" charset="0"/>
              <a:buNone/>
              <a:tabLst/>
              <a:defRPr lang="en-US" sz="4000" b="0" kern="1200" baseline="0" dirty="0" smtClean="0">
                <a:solidFill>
                  <a:srgbClr val="002776"/>
                </a:solidFill>
                <a:latin typeface="Times New Roman" pitchFamily="18" charset="0"/>
                <a:ea typeface="Geneva" charset="-128"/>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318375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7285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mpletion Slide">
    <p:spTree>
      <p:nvGrpSpPr>
        <p:cNvPr id="1" name=""/>
        <p:cNvGrpSpPr/>
        <p:nvPr/>
      </p:nvGrpSpPr>
      <p:grpSpPr>
        <a:xfrm>
          <a:off x="0" y="0"/>
          <a:ext cx="0" cy="0"/>
          <a:chOff x="0" y="0"/>
          <a:chExt cx="0" cy="0"/>
        </a:xfrm>
      </p:grpSpPr>
      <p:sp>
        <p:nvSpPr>
          <p:cNvPr id="8" name="Content Placeholder 7"/>
          <p:cNvSpPr>
            <a:spLocks noGrp="1"/>
          </p:cNvSpPr>
          <p:nvPr>
            <p:ph sz="quarter" idx="11"/>
          </p:nvPr>
        </p:nvSpPr>
        <p:spPr>
          <a:xfrm>
            <a:off x="493776" y="822960"/>
            <a:ext cx="4743450" cy="4815840"/>
          </a:xfrm>
        </p:spPr>
        <p:txBody>
          <a:bodyPr/>
          <a:lstStyle>
            <a:lvl1pPr marL="0" indent="0">
              <a:buFont typeface="Arial" pitchFamily="34" charset="0"/>
              <a:buNone/>
              <a:defRPr lang="en-US" sz="1600" kern="1200" dirty="0" smtClean="0">
                <a:solidFill>
                  <a:srgbClr val="002776"/>
                </a:solidFill>
                <a:latin typeface="+mn-lt"/>
                <a:ea typeface="+mn-ea"/>
                <a:cs typeface="+mn-cs"/>
              </a:defRPr>
            </a:lvl1pPr>
            <a:lvl2pPr>
              <a:defRPr sz="1600">
                <a:solidFill>
                  <a:srgbClr val="002776"/>
                </a:solidFill>
                <a:latin typeface="+mn-lt"/>
              </a:defRPr>
            </a:lvl2pPr>
            <a:lvl3pPr>
              <a:defRPr sz="1600">
                <a:solidFill>
                  <a:srgbClr val="002776"/>
                </a:solidFill>
                <a:latin typeface="+mn-lt"/>
              </a:defRPr>
            </a:lvl3pPr>
            <a:lvl4pPr>
              <a:defRPr sz="1600">
                <a:solidFill>
                  <a:srgbClr val="002776"/>
                </a:solidFill>
                <a:latin typeface="+mn-lt"/>
              </a:defRPr>
            </a:lvl4pPr>
            <a:lvl5pPr>
              <a:defRPr sz="1600">
                <a:solidFill>
                  <a:srgbClr val="002776"/>
                </a:solidFill>
                <a:latin typeface="+mn-lt"/>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Content Placeholder 7"/>
          <p:cNvSpPr>
            <a:spLocks noGrp="1"/>
          </p:cNvSpPr>
          <p:nvPr>
            <p:ph sz="quarter" idx="12"/>
          </p:nvPr>
        </p:nvSpPr>
        <p:spPr>
          <a:xfrm>
            <a:off x="228600" y="195072"/>
            <a:ext cx="8001000" cy="274320"/>
          </a:xfrm>
        </p:spPr>
        <p:txBody>
          <a:bodyPr anchor="ctr"/>
          <a:lstStyle>
            <a:lvl1pPr marL="0" indent="0">
              <a:spcAft>
                <a:spcPts val="0"/>
              </a:spcAft>
              <a:buFontTx/>
              <a:buNone/>
              <a:defRPr sz="1600">
                <a:solidFill>
                  <a:schemeClr val="bg1"/>
                </a:solidFill>
                <a:latin typeface="+mj-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18040744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y slide ">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9105335C-5D2B-4265-AEA8-CC315F9D1E4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1400" y="0"/>
            <a:ext cx="13500100" cy="697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5">
            <a:extLst>
              <a:ext uri="{FF2B5EF4-FFF2-40B4-BE49-F238E27FC236}">
                <a16:creationId xmlns:a16="http://schemas.microsoft.com/office/drawing/2014/main" id="{C113EB4E-F0D7-480B-A952-EA09DAEACE66}"/>
              </a:ext>
            </a:extLst>
          </p:cNvPr>
          <p:cNvSpPr>
            <a:spLocks noGrp="1"/>
          </p:cNvSpPr>
          <p:nvPr>
            <p:ph type="ftr" sz="quarter" idx="10"/>
          </p:nvPr>
        </p:nvSpPr>
        <p:spPr>
          <a:xfrm>
            <a:off x="6188075" y="484188"/>
            <a:ext cx="3086100" cy="365125"/>
          </a:xfrm>
        </p:spPr>
        <p:txBody>
          <a:bodyPr/>
          <a:lstStyle>
            <a:lvl1pPr>
              <a:defRPr sz="3200" u="sng">
                <a:solidFill>
                  <a:schemeClr val="accent1">
                    <a:lumMod val="75000"/>
                  </a:schemeClr>
                </a:solidFill>
                <a:latin typeface="Baskerville Old Face" panose="02020602080505020303" pitchFamily="18" charset="0"/>
              </a:defRPr>
            </a:lvl1pPr>
          </a:lstStyle>
          <a:p>
            <a:pPr>
              <a:defRPr/>
            </a:pPr>
            <a:r>
              <a:rPr lang="en-US"/>
              <a:t>EXCEL</a:t>
            </a:r>
            <a:r>
              <a:rPr lang="en-US">
                <a:solidFill>
                  <a:schemeClr val="accent2"/>
                </a:solidFill>
              </a:rPr>
              <a:t>R</a:t>
            </a:r>
          </a:p>
        </p:txBody>
      </p:sp>
    </p:spTree>
    <p:extLst>
      <p:ext uri="{BB962C8B-B14F-4D97-AF65-F5344CB8AC3E}">
        <p14:creationId xmlns:p14="http://schemas.microsoft.com/office/powerpoint/2010/main" val="2155057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F9D78-4424-4385-AB4C-2D2510F138AB}"/>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5" name="Footer Placeholder 4">
            <a:extLst>
              <a:ext uri="{FF2B5EF4-FFF2-40B4-BE49-F238E27FC236}">
                <a16:creationId xmlns:a16="http://schemas.microsoft.com/office/drawing/2014/main" id="{3A164BDF-78A4-4504-B8DD-FC299643090E}"/>
              </a:ext>
            </a:extLst>
          </p:cNvPr>
          <p:cNvSpPr>
            <a:spLocks noGrp="1"/>
          </p:cNvSpPr>
          <p:nvPr>
            <p:ph type="ftr" sz="quarter" idx="11"/>
          </p:nvPr>
        </p:nvSpPr>
        <p:spPr/>
        <p:txBody>
          <a:bodyPr/>
          <a:lstStyle>
            <a:lvl1pPr>
              <a:defRPr/>
            </a:lvl1pPr>
          </a:lstStyle>
          <a:p>
            <a:pPr>
              <a:defRPr/>
            </a:pPr>
            <a:r>
              <a:rPr lang="en-US"/>
              <a:t>EXCELR</a:t>
            </a:r>
          </a:p>
        </p:txBody>
      </p:sp>
      <p:sp>
        <p:nvSpPr>
          <p:cNvPr id="6" name="Slide Number Placeholder 5">
            <a:extLst>
              <a:ext uri="{FF2B5EF4-FFF2-40B4-BE49-F238E27FC236}">
                <a16:creationId xmlns:a16="http://schemas.microsoft.com/office/drawing/2014/main" id="{48D4B092-96CD-4354-83B4-6F41679B87D0}"/>
              </a:ext>
            </a:extLst>
          </p:cNvPr>
          <p:cNvSpPr>
            <a:spLocks noGrp="1"/>
          </p:cNvSpPr>
          <p:nvPr>
            <p:ph type="sldNum" sz="quarter" idx="12"/>
          </p:nvPr>
        </p:nvSpPr>
        <p:spPr/>
        <p:txBody>
          <a:bodyPr/>
          <a:lstStyle>
            <a:lvl1pPr>
              <a:defRPr/>
            </a:lvl1pPr>
          </a:lstStyle>
          <a:p>
            <a:pPr>
              <a:defRPr/>
            </a:pPr>
            <a:fld id="{D7AE2043-C482-4C9A-BFE6-7A76DDF09E56}" type="slidenum">
              <a:rPr lang="en-US" altLang="en-US"/>
              <a:pPr>
                <a:defRPr/>
              </a:pPr>
              <a:t>‹#›</a:t>
            </a:fld>
            <a:endParaRPr lang="en-US" altLang="en-US"/>
          </a:p>
        </p:txBody>
      </p:sp>
    </p:spTree>
    <p:extLst>
      <p:ext uri="{BB962C8B-B14F-4D97-AF65-F5344CB8AC3E}">
        <p14:creationId xmlns:p14="http://schemas.microsoft.com/office/powerpoint/2010/main" val="6658283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040584-3C11-4D6E-9E7B-76DB60EDDEF2}"/>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5" name="Footer Placeholder 4">
            <a:extLst>
              <a:ext uri="{FF2B5EF4-FFF2-40B4-BE49-F238E27FC236}">
                <a16:creationId xmlns:a16="http://schemas.microsoft.com/office/drawing/2014/main" id="{C9942CF0-996B-486E-8086-E7FB4B8719DD}"/>
              </a:ext>
            </a:extLst>
          </p:cNvPr>
          <p:cNvSpPr>
            <a:spLocks noGrp="1"/>
          </p:cNvSpPr>
          <p:nvPr>
            <p:ph type="ftr" sz="quarter" idx="11"/>
          </p:nvPr>
        </p:nvSpPr>
        <p:spPr/>
        <p:txBody>
          <a:bodyPr/>
          <a:lstStyle>
            <a:lvl1pPr>
              <a:defRPr/>
            </a:lvl1pPr>
          </a:lstStyle>
          <a:p>
            <a:pPr>
              <a:defRPr/>
            </a:pPr>
            <a:r>
              <a:rPr lang="en-US"/>
              <a:t>EXCELR</a:t>
            </a:r>
          </a:p>
        </p:txBody>
      </p:sp>
      <p:sp>
        <p:nvSpPr>
          <p:cNvPr id="6" name="Slide Number Placeholder 5">
            <a:extLst>
              <a:ext uri="{FF2B5EF4-FFF2-40B4-BE49-F238E27FC236}">
                <a16:creationId xmlns:a16="http://schemas.microsoft.com/office/drawing/2014/main" id="{99A7E0A3-619D-425D-8BD3-3BBE8073AE1F}"/>
              </a:ext>
            </a:extLst>
          </p:cNvPr>
          <p:cNvSpPr>
            <a:spLocks noGrp="1"/>
          </p:cNvSpPr>
          <p:nvPr>
            <p:ph type="sldNum" sz="quarter" idx="12"/>
          </p:nvPr>
        </p:nvSpPr>
        <p:spPr/>
        <p:txBody>
          <a:bodyPr/>
          <a:lstStyle>
            <a:lvl1pPr>
              <a:defRPr/>
            </a:lvl1pPr>
          </a:lstStyle>
          <a:p>
            <a:pPr>
              <a:defRPr/>
            </a:pPr>
            <a:fld id="{DC1DB253-AA0E-4AD8-B729-ADC8940AC51E}" type="slidenum">
              <a:rPr lang="en-US" altLang="en-US"/>
              <a:pPr>
                <a:defRPr/>
              </a:pPr>
              <a:t>‹#›</a:t>
            </a:fld>
            <a:endParaRPr lang="en-US" altLang="en-US"/>
          </a:p>
        </p:txBody>
      </p:sp>
    </p:spTree>
    <p:extLst>
      <p:ext uri="{BB962C8B-B14F-4D97-AF65-F5344CB8AC3E}">
        <p14:creationId xmlns:p14="http://schemas.microsoft.com/office/powerpoint/2010/main" val="30303260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EB15DD7-1A2F-48ED-ADD8-58C019B6D3F9}"/>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6" name="Footer Placeholder 4">
            <a:extLst>
              <a:ext uri="{FF2B5EF4-FFF2-40B4-BE49-F238E27FC236}">
                <a16:creationId xmlns:a16="http://schemas.microsoft.com/office/drawing/2014/main" id="{DDF12CB1-B7A7-4883-9FB6-C904B6FB552C}"/>
              </a:ext>
            </a:extLst>
          </p:cNvPr>
          <p:cNvSpPr>
            <a:spLocks noGrp="1"/>
          </p:cNvSpPr>
          <p:nvPr>
            <p:ph type="ftr" sz="quarter" idx="11"/>
          </p:nvPr>
        </p:nvSpPr>
        <p:spPr/>
        <p:txBody>
          <a:bodyPr/>
          <a:lstStyle>
            <a:lvl1pPr>
              <a:defRPr/>
            </a:lvl1pPr>
          </a:lstStyle>
          <a:p>
            <a:pPr>
              <a:defRPr/>
            </a:pPr>
            <a:r>
              <a:rPr lang="en-US"/>
              <a:t>EXCELR</a:t>
            </a:r>
          </a:p>
        </p:txBody>
      </p:sp>
      <p:sp>
        <p:nvSpPr>
          <p:cNvPr id="7" name="Slide Number Placeholder 5">
            <a:extLst>
              <a:ext uri="{FF2B5EF4-FFF2-40B4-BE49-F238E27FC236}">
                <a16:creationId xmlns:a16="http://schemas.microsoft.com/office/drawing/2014/main" id="{C0E1AE6B-58B8-451F-8565-8CD762C3C919}"/>
              </a:ext>
            </a:extLst>
          </p:cNvPr>
          <p:cNvSpPr>
            <a:spLocks noGrp="1"/>
          </p:cNvSpPr>
          <p:nvPr>
            <p:ph type="sldNum" sz="quarter" idx="12"/>
          </p:nvPr>
        </p:nvSpPr>
        <p:spPr/>
        <p:txBody>
          <a:bodyPr/>
          <a:lstStyle>
            <a:lvl1pPr>
              <a:defRPr/>
            </a:lvl1pPr>
          </a:lstStyle>
          <a:p>
            <a:pPr>
              <a:defRPr/>
            </a:pPr>
            <a:fld id="{3D1835B8-F3ED-4818-A116-8FBE63A79211}" type="slidenum">
              <a:rPr lang="en-US" altLang="en-US"/>
              <a:pPr>
                <a:defRPr/>
              </a:pPr>
              <a:t>‹#›</a:t>
            </a:fld>
            <a:endParaRPr lang="en-US" altLang="en-US"/>
          </a:p>
        </p:txBody>
      </p:sp>
    </p:spTree>
    <p:extLst>
      <p:ext uri="{BB962C8B-B14F-4D97-AF65-F5344CB8AC3E}">
        <p14:creationId xmlns:p14="http://schemas.microsoft.com/office/powerpoint/2010/main" val="16982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C93ACAE-4F9E-489C-84A2-E9BEA54CE196}"/>
              </a:ext>
            </a:extLst>
          </p:cNvPr>
          <p:cNvCxnSpPr/>
          <p:nvPr/>
        </p:nvCxnSpPr>
        <p:spPr>
          <a:xfrm>
            <a:off x="1211263" y="2905125"/>
            <a:ext cx="338455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6FD9C2-9612-4B9B-A78C-F9CEE6AA426F}"/>
              </a:ext>
            </a:extLst>
          </p:cNvPr>
          <p:cNvCxnSpPr/>
          <p:nvPr/>
        </p:nvCxnSpPr>
        <p:spPr>
          <a:xfrm>
            <a:off x="5238750" y="2905125"/>
            <a:ext cx="338296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63C33E-6F58-49F3-9C60-D0F69CCDB65E}"/>
              </a:ext>
            </a:extLst>
          </p:cNvPr>
          <p:cNvCxnSpPr/>
          <p:nvPr/>
        </p:nvCxnSpPr>
        <p:spPr>
          <a:xfrm>
            <a:off x="1211263" y="2905125"/>
            <a:ext cx="338455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68C626-5363-428D-B7B7-7AE23A589727}"/>
              </a:ext>
            </a:extLst>
          </p:cNvPr>
          <p:cNvCxnSpPr/>
          <p:nvPr/>
        </p:nvCxnSpPr>
        <p:spPr>
          <a:xfrm>
            <a:off x="5238750" y="2905125"/>
            <a:ext cx="338296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B71B69E-1E90-4E8A-86CD-5B2CC50F0E4F}"/>
              </a:ext>
            </a:extLst>
          </p:cNvPr>
          <p:cNvCxnSpPr/>
          <p:nvPr/>
        </p:nvCxnSpPr>
        <p:spPr>
          <a:xfrm>
            <a:off x="1211263" y="2905125"/>
            <a:ext cx="338455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63A37E-19BA-4F38-B74B-BDA8076E7287}"/>
              </a:ext>
            </a:extLst>
          </p:cNvPr>
          <p:cNvCxnSpPr/>
          <p:nvPr/>
        </p:nvCxnSpPr>
        <p:spPr>
          <a:xfrm>
            <a:off x="5238750" y="2905125"/>
            <a:ext cx="338296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70112E1-DA80-4565-834C-A5080294C2C5}"/>
              </a:ext>
            </a:extLst>
          </p:cNvPr>
          <p:cNvPicPr>
            <a:picLocks noChangeAspect="1"/>
          </p:cNvPicPr>
          <p:nvPr userDrawn="1"/>
        </p:nvPicPr>
        <p:blipFill>
          <a:blip r:embed="rId2"/>
          <a:stretch>
            <a:fillRect/>
          </a:stretch>
        </p:blipFill>
        <p:spPr>
          <a:xfrm>
            <a:off x="7168896" y="12648"/>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4">
            <a:extLst>
              <a:ext uri="{FF2B5EF4-FFF2-40B4-BE49-F238E27FC236}">
                <a16:creationId xmlns:a16="http://schemas.microsoft.com/office/drawing/2014/main" id="{8D053021-82AE-4AAE-9003-58BB0D5D3DDE}"/>
              </a:ext>
            </a:extLst>
          </p:cNvPr>
          <p:cNvSpPr txBox="1">
            <a:spLocks noChangeArrowheads="1"/>
          </p:cNvSpPr>
          <p:nvPr userDrawn="1"/>
        </p:nvSpPr>
        <p:spPr bwMode="auto">
          <a:xfrm>
            <a:off x="52435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title"/>
          </p:nvPr>
        </p:nvSpPr>
        <p:spPr>
          <a:xfrm>
            <a:off x="3" y="1123856"/>
            <a:ext cx="8913813" cy="914400"/>
          </a:xfrm>
          <a:prstGeom prst="rect">
            <a:avLst/>
          </a:prstGeo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0588" y="2017714"/>
            <a:ext cx="3566160" cy="877886"/>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88" y="3065931"/>
            <a:ext cx="3566160" cy="3211046"/>
          </a:xfrm>
          <a:prstGeom prst="rect">
            <a:avLst/>
          </a:prstGeo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5147534" y="2017714"/>
            <a:ext cx="3566160" cy="877886"/>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7534" y="3065931"/>
            <a:ext cx="3566160" cy="3211046"/>
          </a:xfrm>
          <a:prstGeom prst="rect">
            <a:avLst/>
          </a:prstGeo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3373579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768F4E6-2909-4DB0-956D-FE79F9C2C8AA}"/>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8" name="Footer Placeholder 4">
            <a:extLst>
              <a:ext uri="{FF2B5EF4-FFF2-40B4-BE49-F238E27FC236}">
                <a16:creationId xmlns:a16="http://schemas.microsoft.com/office/drawing/2014/main" id="{B3618758-FF4D-4651-9B57-D0023A84B6EE}"/>
              </a:ext>
            </a:extLst>
          </p:cNvPr>
          <p:cNvSpPr>
            <a:spLocks noGrp="1"/>
          </p:cNvSpPr>
          <p:nvPr>
            <p:ph type="ftr" sz="quarter" idx="11"/>
          </p:nvPr>
        </p:nvSpPr>
        <p:spPr/>
        <p:txBody>
          <a:bodyPr/>
          <a:lstStyle>
            <a:lvl1pPr>
              <a:defRPr/>
            </a:lvl1pPr>
          </a:lstStyle>
          <a:p>
            <a:pPr>
              <a:defRPr/>
            </a:pPr>
            <a:r>
              <a:rPr lang="en-US"/>
              <a:t>EXCELR</a:t>
            </a:r>
          </a:p>
        </p:txBody>
      </p:sp>
      <p:sp>
        <p:nvSpPr>
          <p:cNvPr id="9" name="Slide Number Placeholder 5">
            <a:extLst>
              <a:ext uri="{FF2B5EF4-FFF2-40B4-BE49-F238E27FC236}">
                <a16:creationId xmlns:a16="http://schemas.microsoft.com/office/drawing/2014/main" id="{C83B0E48-6FB6-407F-8227-91043229D333}"/>
              </a:ext>
            </a:extLst>
          </p:cNvPr>
          <p:cNvSpPr>
            <a:spLocks noGrp="1"/>
          </p:cNvSpPr>
          <p:nvPr>
            <p:ph type="sldNum" sz="quarter" idx="12"/>
          </p:nvPr>
        </p:nvSpPr>
        <p:spPr/>
        <p:txBody>
          <a:bodyPr/>
          <a:lstStyle>
            <a:lvl1pPr>
              <a:defRPr/>
            </a:lvl1pPr>
          </a:lstStyle>
          <a:p>
            <a:pPr>
              <a:defRPr/>
            </a:pPr>
            <a:fld id="{FC5901CC-8965-47C9-B816-BE7A8E1B3704}" type="slidenum">
              <a:rPr lang="en-US" altLang="en-US"/>
              <a:pPr>
                <a:defRPr/>
              </a:pPr>
              <a:t>‹#›</a:t>
            </a:fld>
            <a:endParaRPr lang="en-US" altLang="en-US"/>
          </a:p>
        </p:txBody>
      </p:sp>
    </p:spTree>
    <p:extLst>
      <p:ext uri="{BB962C8B-B14F-4D97-AF65-F5344CB8AC3E}">
        <p14:creationId xmlns:p14="http://schemas.microsoft.com/office/powerpoint/2010/main" val="11501468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BCB5FD7-C2AD-4E22-8BDF-BE9D8FF31A35}"/>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4" name="Footer Placeholder 4">
            <a:extLst>
              <a:ext uri="{FF2B5EF4-FFF2-40B4-BE49-F238E27FC236}">
                <a16:creationId xmlns:a16="http://schemas.microsoft.com/office/drawing/2014/main" id="{41A40BEE-0589-4157-9602-09AFE1D1B572}"/>
              </a:ext>
            </a:extLst>
          </p:cNvPr>
          <p:cNvSpPr>
            <a:spLocks noGrp="1"/>
          </p:cNvSpPr>
          <p:nvPr>
            <p:ph type="ftr" sz="quarter" idx="11"/>
          </p:nvPr>
        </p:nvSpPr>
        <p:spPr/>
        <p:txBody>
          <a:bodyPr/>
          <a:lstStyle>
            <a:lvl1pPr>
              <a:defRPr/>
            </a:lvl1pPr>
          </a:lstStyle>
          <a:p>
            <a:pPr>
              <a:defRPr/>
            </a:pPr>
            <a:r>
              <a:rPr lang="en-US"/>
              <a:t>EXCELR</a:t>
            </a:r>
          </a:p>
        </p:txBody>
      </p:sp>
      <p:sp>
        <p:nvSpPr>
          <p:cNvPr id="5" name="Slide Number Placeholder 5">
            <a:extLst>
              <a:ext uri="{FF2B5EF4-FFF2-40B4-BE49-F238E27FC236}">
                <a16:creationId xmlns:a16="http://schemas.microsoft.com/office/drawing/2014/main" id="{2734780F-8974-46F0-A985-EBEA45BBF435}"/>
              </a:ext>
            </a:extLst>
          </p:cNvPr>
          <p:cNvSpPr>
            <a:spLocks noGrp="1"/>
          </p:cNvSpPr>
          <p:nvPr>
            <p:ph type="sldNum" sz="quarter" idx="12"/>
          </p:nvPr>
        </p:nvSpPr>
        <p:spPr/>
        <p:txBody>
          <a:bodyPr/>
          <a:lstStyle>
            <a:lvl1pPr>
              <a:defRPr/>
            </a:lvl1pPr>
          </a:lstStyle>
          <a:p>
            <a:pPr>
              <a:defRPr/>
            </a:pPr>
            <a:fld id="{5319D2E1-9405-448E-8DDB-A3E2B1209777}" type="slidenum">
              <a:rPr lang="en-US" altLang="en-US"/>
              <a:pPr>
                <a:defRPr/>
              </a:pPr>
              <a:t>‹#›</a:t>
            </a:fld>
            <a:endParaRPr lang="en-US" altLang="en-US"/>
          </a:p>
        </p:txBody>
      </p:sp>
    </p:spTree>
    <p:extLst>
      <p:ext uri="{BB962C8B-B14F-4D97-AF65-F5344CB8AC3E}">
        <p14:creationId xmlns:p14="http://schemas.microsoft.com/office/powerpoint/2010/main" val="1474059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820D4E7-33E8-4EEB-B6BE-0BFF8B32A923}"/>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3" name="Footer Placeholder 4">
            <a:extLst>
              <a:ext uri="{FF2B5EF4-FFF2-40B4-BE49-F238E27FC236}">
                <a16:creationId xmlns:a16="http://schemas.microsoft.com/office/drawing/2014/main" id="{FFAA13AE-D93E-4F5E-B5F6-565573CB973B}"/>
              </a:ext>
            </a:extLst>
          </p:cNvPr>
          <p:cNvSpPr>
            <a:spLocks noGrp="1"/>
          </p:cNvSpPr>
          <p:nvPr>
            <p:ph type="ftr" sz="quarter" idx="11"/>
          </p:nvPr>
        </p:nvSpPr>
        <p:spPr/>
        <p:txBody>
          <a:bodyPr/>
          <a:lstStyle>
            <a:lvl1pPr>
              <a:defRPr/>
            </a:lvl1pPr>
          </a:lstStyle>
          <a:p>
            <a:pPr>
              <a:defRPr/>
            </a:pPr>
            <a:r>
              <a:rPr lang="en-US"/>
              <a:t>EXCELR</a:t>
            </a:r>
          </a:p>
        </p:txBody>
      </p:sp>
      <p:sp>
        <p:nvSpPr>
          <p:cNvPr id="4" name="Slide Number Placeholder 5">
            <a:extLst>
              <a:ext uri="{FF2B5EF4-FFF2-40B4-BE49-F238E27FC236}">
                <a16:creationId xmlns:a16="http://schemas.microsoft.com/office/drawing/2014/main" id="{083E19B4-E533-4273-A1DB-AF0283809053}"/>
              </a:ext>
            </a:extLst>
          </p:cNvPr>
          <p:cNvSpPr>
            <a:spLocks noGrp="1"/>
          </p:cNvSpPr>
          <p:nvPr>
            <p:ph type="sldNum" sz="quarter" idx="12"/>
          </p:nvPr>
        </p:nvSpPr>
        <p:spPr/>
        <p:txBody>
          <a:bodyPr/>
          <a:lstStyle>
            <a:lvl1pPr>
              <a:defRPr/>
            </a:lvl1pPr>
          </a:lstStyle>
          <a:p>
            <a:pPr>
              <a:defRPr/>
            </a:pPr>
            <a:fld id="{FA4291CD-EE36-40F4-9D37-A7F057DA4A01}" type="slidenum">
              <a:rPr lang="en-US" altLang="en-US"/>
              <a:pPr>
                <a:defRPr/>
              </a:pPr>
              <a:t>‹#›</a:t>
            </a:fld>
            <a:endParaRPr lang="en-US" altLang="en-US"/>
          </a:p>
        </p:txBody>
      </p:sp>
    </p:spTree>
    <p:extLst>
      <p:ext uri="{BB962C8B-B14F-4D97-AF65-F5344CB8AC3E}">
        <p14:creationId xmlns:p14="http://schemas.microsoft.com/office/powerpoint/2010/main" val="21374925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C358AF57-CD05-4EE7-BAAE-2E1F227674DD}"/>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6" name="Footer Placeholder 4">
            <a:extLst>
              <a:ext uri="{FF2B5EF4-FFF2-40B4-BE49-F238E27FC236}">
                <a16:creationId xmlns:a16="http://schemas.microsoft.com/office/drawing/2014/main" id="{7D776CC0-318E-4BC8-89E7-F4D04EB0A2CF}"/>
              </a:ext>
            </a:extLst>
          </p:cNvPr>
          <p:cNvSpPr>
            <a:spLocks noGrp="1"/>
          </p:cNvSpPr>
          <p:nvPr>
            <p:ph type="ftr" sz="quarter" idx="11"/>
          </p:nvPr>
        </p:nvSpPr>
        <p:spPr/>
        <p:txBody>
          <a:bodyPr/>
          <a:lstStyle>
            <a:lvl1pPr>
              <a:defRPr/>
            </a:lvl1pPr>
          </a:lstStyle>
          <a:p>
            <a:pPr>
              <a:defRPr/>
            </a:pPr>
            <a:r>
              <a:rPr lang="en-US"/>
              <a:t>EXCELR</a:t>
            </a:r>
          </a:p>
        </p:txBody>
      </p:sp>
      <p:sp>
        <p:nvSpPr>
          <p:cNvPr id="7" name="Slide Number Placeholder 5">
            <a:extLst>
              <a:ext uri="{FF2B5EF4-FFF2-40B4-BE49-F238E27FC236}">
                <a16:creationId xmlns:a16="http://schemas.microsoft.com/office/drawing/2014/main" id="{75944613-2DC3-4E25-B0EF-86F5CB29CFA0}"/>
              </a:ext>
            </a:extLst>
          </p:cNvPr>
          <p:cNvSpPr>
            <a:spLocks noGrp="1"/>
          </p:cNvSpPr>
          <p:nvPr>
            <p:ph type="sldNum" sz="quarter" idx="12"/>
          </p:nvPr>
        </p:nvSpPr>
        <p:spPr/>
        <p:txBody>
          <a:bodyPr/>
          <a:lstStyle>
            <a:lvl1pPr>
              <a:defRPr/>
            </a:lvl1pPr>
          </a:lstStyle>
          <a:p>
            <a:pPr>
              <a:defRPr/>
            </a:pPr>
            <a:fld id="{AF35D9A0-07ED-4FC8-9D4A-632BA0150573}" type="slidenum">
              <a:rPr lang="en-US" altLang="en-US"/>
              <a:pPr>
                <a:defRPr/>
              </a:pPr>
              <a:t>‹#›</a:t>
            </a:fld>
            <a:endParaRPr lang="en-US" altLang="en-US"/>
          </a:p>
        </p:txBody>
      </p:sp>
    </p:spTree>
    <p:extLst>
      <p:ext uri="{BB962C8B-B14F-4D97-AF65-F5344CB8AC3E}">
        <p14:creationId xmlns:p14="http://schemas.microsoft.com/office/powerpoint/2010/main" val="254947377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890D966E-E4C7-42ED-B683-427A0C84D26F}"/>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6" name="Footer Placeholder 4">
            <a:extLst>
              <a:ext uri="{FF2B5EF4-FFF2-40B4-BE49-F238E27FC236}">
                <a16:creationId xmlns:a16="http://schemas.microsoft.com/office/drawing/2014/main" id="{DF687D26-9E3B-4CBA-B43B-9104294CBB4B}"/>
              </a:ext>
            </a:extLst>
          </p:cNvPr>
          <p:cNvSpPr>
            <a:spLocks noGrp="1"/>
          </p:cNvSpPr>
          <p:nvPr>
            <p:ph type="ftr" sz="quarter" idx="11"/>
          </p:nvPr>
        </p:nvSpPr>
        <p:spPr/>
        <p:txBody>
          <a:bodyPr/>
          <a:lstStyle>
            <a:lvl1pPr>
              <a:defRPr/>
            </a:lvl1pPr>
          </a:lstStyle>
          <a:p>
            <a:pPr>
              <a:defRPr/>
            </a:pPr>
            <a:r>
              <a:rPr lang="en-US"/>
              <a:t>EXCELR</a:t>
            </a:r>
          </a:p>
        </p:txBody>
      </p:sp>
      <p:sp>
        <p:nvSpPr>
          <p:cNvPr id="7" name="Slide Number Placeholder 5">
            <a:extLst>
              <a:ext uri="{FF2B5EF4-FFF2-40B4-BE49-F238E27FC236}">
                <a16:creationId xmlns:a16="http://schemas.microsoft.com/office/drawing/2014/main" id="{BA836A07-AACD-4CCF-BC65-A2686C63CB52}"/>
              </a:ext>
            </a:extLst>
          </p:cNvPr>
          <p:cNvSpPr>
            <a:spLocks noGrp="1"/>
          </p:cNvSpPr>
          <p:nvPr>
            <p:ph type="sldNum" sz="quarter" idx="12"/>
          </p:nvPr>
        </p:nvSpPr>
        <p:spPr/>
        <p:txBody>
          <a:bodyPr/>
          <a:lstStyle>
            <a:lvl1pPr>
              <a:defRPr/>
            </a:lvl1pPr>
          </a:lstStyle>
          <a:p>
            <a:pPr>
              <a:defRPr/>
            </a:pPr>
            <a:fld id="{8DC37243-38BE-4084-AC1E-21D547B20D9B}" type="slidenum">
              <a:rPr lang="en-US" altLang="en-US"/>
              <a:pPr>
                <a:defRPr/>
              </a:pPr>
              <a:t>‹#›</a:t>
            </a:fld>
            <a:endParaRPr lang="en-US" altLang="en-US"/>
          </a:p>
        </p:txBody>
      </p:sp>
    </p:spTree>
    <p:extLst>
      <p:ext uri="{BB962C8B-B14F-4D97-AF65-F5344CB8AC3E}">
        <p14:creationId xmlns:p14="http://schemas.microsoft.com/office/powerpoint/2010/main" val="369577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DB59E-4E71-44A5-825E-BBB8D1383369}"/>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5" name="Footer Placeholder 4">
            <a:extLst>
              <a:ext uri="{FF2B5EF4-FFF2-40B4-BE49-F238E27FC236}">
                <a16:creationId xmlns:a16="http://schemas.microsoft.com/office/drawing/2014/main" id="{94B22D43-882E-4CDA-914B-FA82FA3FFFF3}"/>
              </a:ext>
            </a:extLst>
          </p:cNvPr>
          <p:cNvSpPr>
            <a:spLocks noGrp="1"/>
          </p:cNvSpPr>
          <p:nvPr>
            <p:ph type="ftr" sz="quarter" idx="11"/>
          </p:nvPr>
        </p:nvSpPr>
        <p:spPr/>
        <p:txBody>
          <a:bodyPr/>
          <a:lstStyle>
            <a:lvl1pPr>
              <a:defRPr/>
            </a:lvl1pPr>
          </a:lstStyle>
          <a:p>
            <a:pPr>
              <a:defRPr/>
            </a:pPr>
            <a:r>
              <a:rPr lang="en-US"/>
              <a:t>EXCELR</a:t>
            </a:r>
          </a:p>
        </p:txBody>
      </p:sp>
      <p:sp>
        <p:nvSpPr>
          <p:cNvPr id="6" name="Slide Number Placeholder 5">
            <a:extLst>
              <a:ext uri="{FF2B5EF4-FFF2-40B4-BE49-F238E27FC236}">
                <a16:creationId xmlns:a16="http://schemas.microsoft.com/office/drawing/2014/main" id="{513E5081-091C-47DA-BFD2-834C387273FB}"/>
              </a:ext>
            </a:extLst>
          </p:cNvPr>
          <p:cNvSpPr>
            <a:spLocks noGrp="1"/>
          </p:cNvSpPr>
          <p:nvPr>
            <p:ph type="sldNum" sz="quarter" idx="12"/>
          </p:nvPr>
        </p:nvSpPr>
        <p:spPr/>
        <p:txBody>
          <a:bodyPr/>
          <a:lstStyle>
            <a:lvl1pPr>
              <a:defRPr/>
            </a:lvl1pPr>
          </a:lstStyle>
          <a:p>
            <a:pPr>
              <a:defRPr/>
            </a:pPr>
            <a:fld id="{D71E7413-808C-45BA-80CD-FFAE05D768FB}" type="slidenum">
              <a:rPr lang="en-US" altLang="en-US"/>
              <a:pPr>
                <a:defRPr/>
              </a:pPr>
              <a:t>‹#›</a:t>
            </a:fld>
            <a:endParaRPr lang="en-US" altLang="en-US"/>
          </a:p>
        </p:txBody>
      </p:sp>
    </p:spTree>
    <p:extLst>
      <p:ext uri="{BB962C8B-B14F-4D97-AF65-F5344CB8AC3E}">
        <p14:creationId xmlns:p14="http://schemas.microsoft.com/office/powerpoint/2010/main" val="27905575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6"/>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B17F0-1936-433B-A867-A3033794EEDA}"/>
              </a:ext>
            </a:extLst>
          </p:cNvPr>
          <p:cNvSpPr>
            <a:spLocks noGrp="1"/>
          </p:cNvSpPr>
          <p:nvPr>
            <p:ph type="dt" sz="half" idx="10"/>
          </p:nvPr>
        </p:nvSpPr>
        <p:spPr/>
        <p:txBody>
          <a:bodyPr/>
          <a:lstStyle>
            <a:lvl1pPr>
              <a:defRPr/>
            </a:lvl1pPr>
          </a:lstStyle>
          <a:p>
            <a:pPr>
              <a:defRPr/>
            </a:pPr>
            <a:fld id="{3C30814B-6E42-46BA-BACE-F5119E4B4479}" type="datetime1">
              <a:rPr lang="en-US"/>
              <a:pPr>
                <a:defRPr/>
              </a:pPr>
              <a:t>8/12/2020</a:t>
            </a:fld>
            <a:endParaRPr lang="en-US" dirty="0"/>
          </a:p>
        </p:txBody>
      </p:sp>
      <p:sp>
        <p:nvSpPr>
          <p:cNvPr id="5" name="Footer Placeholder 4">
            <a:extLst>
              <a:ext uri="{FF2B5EF4-FFF2-40B4-BE49-F238E27FC236}">
                <a16:creationId xmlns:a16="http://schemas.microsoft.com/office/drawing/2014/main" id="{89047E4F-F098-4E9A-A738-951E7DEBBC8C}"/>
              </a:ext>
            </a:extLst>
          </p:cNvPr>
          <p:cNvSpPr>
            <a:spLocks noGrp="1"/>
          </p:cNvSpPr>
          <p:nvPr>
            <p:ph type="ftr" sz="quarter" idx="11"/>
          </p:nvPr>
        </p:nvSpPr>
        <p:spPr/>
        <p:txBody>
          <a:bodyPr/>
          <a:lstStyle>
            <a:lvl1pPr>
              <a:defRPr/>
            </a:lvl1pPr>
          </a:lstStyle>
          <a:p>
            <a:pPr>
              <a:defRPr/>
            </a:pPr>
            <a:r>
              <a:rPr lang="en-US"/>
              <a:t>EXCELR</a:t>
            </a:r>
          </a:p>
        </p:txBody>
      </p:sp>
      <p:sp>
        <p:nvSpPr>
          <p:cNvPr id="6" name="Slide Number Placeholder 5">
            <a:extLst>
              <a:ext uri="{FF2B5EF4-FFF2-40B4-BE49-F238E27FC236}">
                <a16:creationId xmlns:a16="http://schemas.microsoft.com/office/drawing/2014/main" id="{232BE679-7C04-4763-A13D-0CEF99FA8A93}"/>
              </a:ext>
            </a:extLst>
          </p:cNvPr>
          <p:cNvSpPr>
            <a:spLocks noGrp="1"/>
          </p:cNvSpPr>
          <p:nvPr>
            <p:ph type="sldNum" sz="quarter" idx="12"/>
          </p:nvPr>
        </p:nvSpPr>
        <p:spPr/>
        <p:txBody>
          <a:bodyPr/>
          <a:lstStyle>
            <a:lvl1pPr>
              <a:defRPr/>
            </a:lvl1pPr>
          </a:lstStyle>
          <a:p>
            <a:pPr>
              <a:defRPr/>
            </a:pPr>
            <a:fld id="{FD68F33C-4A23-4770-BE30-466EDF53AFE0}" type="slidenum">
              <a:rPr lang="en-US" altLang="en-US"/>
              <a:pPr>
                <a:defRPr/>
              </a:pPr>
              <a:t>‹#›</a:t>
            </a:fld>
            <a:endParaRPr lang="en-US" altLang="en-US"/>
          </a:p>
        </p:txBody>
      </p:sp>
    </p:spTree>
    <p:extLst>
      <p:ext uri="{BB962C8B-B14F-4D97-AF65-F5344CB8AC3E}">
        <p14:creationId xmlns:p14="http://schemas.microsoft.com/office/powerpoint/2010/main" val="271259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1D380C-8E26-4E4B-8DA2-67D90FBB8399}"/>
              </a:ext>
            </a:extLst>
          </p:cNvPr>
          <p:cNvPicPr>
            <a:picLocks noChangeAspect="1"/>
          </p:cNvPicPr>
          <p:nvPr userDrawn="1"/>
        </p:nvPicPr>
        <p:blipFill>
          <a:blip r:embed="rId2"/>
          <a:stretch>
            <a:fillRect/>
          </a:stretch>
        </p:blipFill>
        <p:spPr>
          <a:xfrm>
            <a:off x="7168896" y="12648"/>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97EBB620-83E4-4255-A490-D0785C222752}"/>
              </a:ext>
            </a:extLst>
          </p:cNvPr>
          <p:cNvSpPr txBox="1">
            <a:spLocks noChangeArrowheads="1"/>
          </p:cNvSpPr>
          <p:nvPr userDrawn="1"/>
        </p:nvSpPr>
        <p:spPr bwMode="auto">
          <a:xfrm>
            <a:off x="52435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title"/>
          </p:nvPr>
        </p:nvSpPr>
        <p:spPr>
          <a:xfrm>
            <a:off x="3" y="1123856"/>
            <a:ext cx="8913813" cy="914400"/>
          </a:xfrm>
          <a:prstGeom prst="rect">
            <a:avLst/>
          </a:prstGeom>
        </p:spPr>
        <p:txBody>
          <a:bodyPr/>
          <a:lstStyle/>
          <a:p>
            <a:r>
              <a:rPr lang="en-US"/>
              <a:t>Click to edit Master title style</a:t>
            </a:r>
            <a:endParaRPr/>
          </a:p>
        </p:txBody>
      </p:sp>
    </p:spTree>
    <p:extLst>
      <p:ext uri="{BB962C8B-B14F-4D97-AF65-F5344CB8AC3E}">
        <p14:creationId xmlns:p14="http://schemas.microsoft.com/office/powerpoint/2010/main" val="43574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8D033B-B32D-4F2A-8BBB-C206616CC850}"/>
              </a:ext>
            </a:extLst>
          </p:cNvPr>
          <p:cNvPicPr>
            <a:picLocks noChangeAspect="1"/>
          </p:cNvPicPr>
          <p:nvPr userDrawn="1"/>
        </p:nvPicPr>
        <p:blipFill>
          <a:blip r:embed="rId2"/>
          <a:stretch>
            <a:fillRect/>
          </a:stretch>
        </p:blipFill>
        <p:spPr>
          <a:xfrm>
            <a:off x="7159752" y="9144"/>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a:extLst>
              <a:ext uri="{FF2B5EF4-FFF2-40B4-BE49-F238E27FC236}">
                <a16:creationId xmlns:a16="http://schemas.microsoft.com/office/drawing/2014/main" id="{08368D3E-974B-4DFA-B341-02175E636132}"/>
              </a:ext>
            </a:extLst>
          </p:cNvPr>
          <p:cNvSpPr txBox="1">
            <a:spLocks noChangeArrowheads="1"/>
          </p:cNvSpPr>
          <p:nvPr userDrawn="1"/>
        </p:nvSpPr>
        <p:spPr bwMode="auto">
          <a:xfrm>
            <a:off x="5253038"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Tree>
    <p:extLst>
      <p:ext uri="{BB962C8B-B14F-4D97-AF65-F5344CB8AC3E}">
        <p14:creationId xmlns:p14="http://schemas.microsoft.com/office/powerpoint/2010/main" val="419325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24A352-A0C2-4148-A3F2-F2397879C75C}"/>
              </a:ext>
            </a:extLst>
          </p:cNvPr>
          <p:cNvPicPr>
            <a:picLocks noChangeAspect="1"/>
          </p:cNvPicPr>
          <p:nvPr userDrawn="1"/>
        </p:nvPicPr>
        <p:blipFill>
          <a:blip r:embed="rId2"/>
          <a:stretch>
            <a:fillRect/>
          </a:stretch>
        </p:blipFill>
        <p:spPr>
          <a:xfrm>
            <a:off x="7168896" y="9144"/>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6DBD20F6-CEFB-468B-BD77-60CFD33AB6C7}"/>
              </a:ext>
            </a:extLst>
          </p:cNvPr>
          <p:cNvSpPr txBox="1">
            <a:spLocks noChangeArrowheads="1"/>
          </p:cNvSpPr>
          <p:nvPr userDrawn="1"/>
        </p:nvSpPr>
        <p:spPr bwMode="auto">
          <a:xfrm>
            <a:off x="5253038"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sp>
        <p:nvSpPr>
          <p:cNvPr id="2" name="Title 1"/>
          <p:cNvSpPr>
            <a:spLocks noGrp="1"/>
          </p:cNvSpPr>
          <p:nvPr>
            <p:ph type="title"/>
          </p:nvPr>
        </p:nvSpPr>
        <p:spPr>
          <a:xfrm>
            <a:off x="0" y="1124712"/>
            <a:ext cx="8915400" cy="914400"/>
          </a:xfrm>
          <a:prstGeom prst="rect">
            <a:avLst/>
          </a:prstGeo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5147534" y="2590803"/>
            <a:ext cx="3566160" cy="3686174"/>
          </a:xfrm>
          <a:prstGeom prst="rect">
            <a:avLst/>
          </a:prstGeo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900952" y="2039111"/>
            <a:ext cx="3566160" cy="422452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828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jpe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3.jpeg"/><Relationship Id="rId2" Type="http://schemas.openxmlformats.org/officeDocument/2006/relationships/slideLayout" Target="../slideLayouts/slideLayout43.xml"/><Relationship Id="rId16" Type="http://schemas.openxmlformats.org/officeDocument/2006/relationships/tags" Target="../tags/tag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heme" Target="../theme/theme4.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Box 9">
            <a:extLst>
              <a:ext uri="{FF2B5EF4-FFF2-40B4-BE49-F238E27FC236}">
                <a16:creationId xmlns:a16="http://schemas.microsoft.com/office/drawing/2014/main" id="{D37B8885-B53B-4FC0-962F-711F52FEAC6B}"/>
              </a:ext>
            </a:extLst>
          </p:cNvPr>
          <p:cNvSpPr txBox="1">
            <a:spLocks noChangeArrowheads="1"/>
          </p:cNvSpPr>
          <p:nvPr userDrawn="1"/>
        </p:nvSpPr>
        <p:spPr bwMode="auto">
          <a:xfrm>
            <a:off x="2638425" y="6388100"/>
            <a:ext cx="185738" cy="368300"/>
          </a:xfrm>
          <a:prstGeom prst="rect">
            <a:avLst/>
          </a:prstGeom>
          <a:noFill/>
          <a:ln>
            <a:noFill/>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a:latin typeface="Century Gothic" panose="020B0502020202020204" pitchFamily="34" charset="0"/>
            </a:endParaRPr>
          </a:p>
        </p:txBody>
      </p:sp>
      <p:sp>
        <p:nvSpPr>
          <p:cNvPr id="1027" name="TextBox 12">
            <a:extLst>
              <a:ext uri="{FF2B5EF4-FFF2-40B4-BE49-F238E27FC236}">
                <a16:creationId xmlns:a16="http://schemas.microsoft.com/office/drawing/2014/main" id="{E94A30AC-DEB7-4561-A650-65AF1FF164A3}"/>
              </a:ext>
            </a:extLst>
          </p:cNvPr>
          <p:cNvSpPr txBox="1">
            <a:spLocks noChangeArrowheads="1"/>
          </p:cNvSpPr>
          <p:nvPr userDrawn="1"/>
        </p:nvSpPr>
        <p:spPr bwMode="auto">
          <a:xfrm>
            <a:off x="526256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entury Gothic" panose="020B0502020202020204" pitchFamily="34" charset="0"/>
              </a:rPr>
              <a:t>Copyrights © 2017 Innodatatics Inc. All Rights Reserved</a:t>
            </a:r>
          </a:p>
        </p:txBody>
      </p:sp>
      <p:pic>
        <p:nvPicPr>
          <p:cNvPr id="7" name="Picture 6">
            <a:extLst>
              <a:ext uri="{FF2B5EF4-FFF2-40B4-BE49-F238E27FC236}">
                <a16:creationId xmlns:a16="http://schemas.microsoft.com/office/drawing/2014/main" id="{87F54A7F-F7FA-4187-B046-30992BCFF815}"/>
              </a:ext>
            </a:extLst>
          </p:cNvPr>
          <p:cNvPicPr>
            <a:picLocks noChangeAspect="1"/>
          </p:cNvPicPr>
          <p:nvPr userDrawn="1"/>
        </p:nvPicPr>
        <p:blipFill>
          <a:blip r:embed="rId18"/>
          <a:stretch>
            <a:fillRect/>
          </a:stretch>
        </p:blipFill>
        <p:spPr>
          <a:xfrm>
            <a:off x="7159751" y="6667"/>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 bg1="lt1" tx1="dk1" bg2="lt2" tx2="dk2" accent1="accent1" accent2="accent2" accent3="accent3" accent4="accent4" accent5="accent5" accent6="accent6" hlink="hlink" folHlink="folHlink"/>
  <p:sldLayoutIdLst>
    <p:sldLayoutId id="2147484632" r:id="rId1"/>
    <p:sldLayoutId id="2147484633" r:id="rId2"/>
    <p:sldLayoutId id="2147484634" r:id="rId3"/>
    <p:sldLayoutId id="2147484635" r:id="rId4"/>
    <p:sldLayoutId id="2147484636" r:id="rId5"/>
    <p:sldLayoutId id="2147484637" r:id="rId6"/>
    <p:sldLayoutId id="2147484638" r:id="rId7"/>
    <p:sldLayoutId id="2147484639" r:id="rId8"/>
    <p:sldLayoutId id="2147484640" r:id="rId9"/>
    <p:sldLayoutId id="2147484641" r:id="rId10"/>
    <p:sldLayoutId id="2147484642" r:id="rId11"/>
    <p:sldLayoutId id="2147484643" r:id="rId12"/>
    <p:sldLayoutId id="2147484644" r:id="rId13"/>
    <p:sldLayoutId id="2147484645" r:id="rId14"/>
    <p:sldLayoutId id="2147484646" r:id="rId15"/>
    <p:sldLayoutId id="2147484647" r:id="rId16"/>
  </p:sldLayoutIdLst>
  <p:hf sldNum="0" hdr="0" ftr="0" dt="0"/>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Century Gothic" panose="020B0502020202020204" pitchFamily="34" charset="0"/>
        </a:defRPr>
      </a:lvl2pPr>
      <a:lvl3pPr algn="l" rtl="0" eaLnBrk="0" fontAlgn="base" hangingPunct="0">
        <a:spcBef>
          <a:spcPct val="0"/>
        </a:spcBef>
        <a:spcAft>
          <a:spcPct val="0"/>
        </a:spcAft>
        <a:defRPr sz="3600">
          <a:solidFill>
            <a:schemeClr val="bg1"/>
          </a:solidFill>
          <a:latin typeface="Century Gothic" panose="020B0502020202020204" pitchFamily="34" charset="0"/>
        </a:defRPr>
      </a:lvl3pPr>
      <a:lvl4pPr algn="l" rtl="0" eaLnBrk="0" fontAlgn="base" hangingPunct="0">
        <a:spcBef>
          <a:spcPct val="0"/>
        </a:spcBef>
        <a:spcAft>
          <a:spcPct val="0"/>
        </a:spcAft>
        <a:defRPr sz="3600">
          <a:solidFill>
            <a:schemeClr val="bg1"/>
          </a:solidFill>
          <a:latin typeface="Century Gothic" panose="020B0502020202020204" pitchFamily="34" charset="0"/>
        </a:defRPr>
      </a:lvl4pPr>
      <a:lvl5pPr algn="l" rtl="0" eaLnBrk="0" fontAlgn="base" hangingPunct="0">
        <a:spcBef>
          <a:spcPct val="0"/>
        </a:spcBef>
        <a:spcAft>
          <a:spcPct val="0"/>
        </a:spcAft>
        <a:defRPr sz="3600">
          <a:solidFill>
            <a:schemeClr val="bg1"/>
          </a:solidFill>
          <a:latin typeface="Century Gothic" panose="020B0502020202020204" pitchFamily="34" charset="0"/>
        </a:defRPr>
      </a:lvl5pPr>
      <a:lvl6pPr marL="457200" algn="l" rtl="0" fontAlgn="base">
        <a:spcBef>
          <a:spcPct val="0"/>
        </a:spcBef>
        <a:spcAft>
          <a:spcPct val="0"/>
        </a:spcAft>
        <a:defRPr sz="3600">
          <a:solidFill>
            <a:schemeClr val="bg1"/>
          </a:solidFill>
          <a:latin typeface="Century Gothic" panose="020B0502020202020204" pitchFamily="34" charset="0"/>
        </a:defRPr>
      </a:lvl6pPr>
      <a:lvl7pPr marL="914400" algn="l" rtl="0" fontAlgn="base">
        <a:spcBef>
          <a:spcPct val="0"/>
        </a:spcBef>
        <a:spcAft>
          <a:spcPct val="0"/>
        </a:spcAft>
        <a:defRPr sz="3600">
          <a:solidFill>
            <a:schemeClr val="bg1"/>
          </a:solidFill>
          <a:latin typeface="Century Gothic" panose="020B0502020202020204" pitchFamily="34" charset="0"/>
        </a:defRPr>
      </a:lvl7pPr>
      <a:lvl8pPr marL="1371600" algn="l" rtl="0" fontAlgn="base">
        <a:spcBef>
          <a:spcPct val="0"/>
        </a:spcBef>
        <a:spcAft>
          <a:spcPct val="0"/>
        </a:spcAft>
        <a:defRPr sz="3600">
          <a:solidFill>
            <a:schemeClr val="bg1"/>
          </a:solidFill>
          <a:latin typeface="Century Gothic" panose="020B0502020202020204" pitchFamily="34" charset="0"/>
        </a:defRPr>
      </a:lvl8pPr>
      <a:lvl9pPr marL="1828800" algn="l" rtl="0" fontAlgn="base">
        <a:spcBef>
          <a:spcPct val="0"/>
        </a:spcBef>
        <a:spcAft>
          <a:spcPct val="0"/>
        </a:spcAft>
        <a:defRPr sz="3600">
          <a:solidFill>
            <a:schemeClr val="bg1"/>
          </a:solidFill>
          <a:latin typeface="Century Gothic" panose="020B0502020202020204" pitchFamily="34" charset="0"/>
        </a:defRPr>
      </a:lvl9pPr>
    </p:titleStyle>
    <p:bodyStyle>
      <a:lvl1pPr marL="342900" indent="-342900" algn="l" rtl="0" eaLnBrk="0" fontAlgn="base" hangingPunct="0">
        <a:spcBef>
          <a:spcPts val="2000"/>
        </a:spcBef>
        <a:spcAft>
          <a:spcPct val="0"/>
        </a:spcAft>
        <a:buClr>
          <a:schemeClr val="accent1"/>
        </a:buClr>
        <a:buFont typeface="Wingdings 2" panose="05020102010507070707" pitchFamily="18" charset="2"/>
        <a:buChar char=""/>
        <a:defRPr sz="2000" kern="1200">
          <a:solidFill>
            <a:srgbClr val="595959"/>
          </a:solidFill>
          <a:latin typeface="+mn-lt"/>
          <a:ea typeface="+mn-ea"/>
          <a:cs typeface="+mn-cs"/>
        </a:defRPr>
      </a:lvl1pPr>
      <a:lvl2pPr marL="685800" indent="-336550" algn="l" rtl="0" eaLnBrk="0" fontAlgn="base" hangingPunct="0">
        <a:spcBef>
          <a:spcPts val="600"/>
        </a:spcBef>
        <a:spcAft>
          <a:spcPct val="0"/>
        </a:spcAft>
        <a:buClr>
          <a:srgbClr val="51640B"/>
        </a:buClr>
        <a:buFont typeface="Wingdings 2" panose="05020102010507070707" pitchFamily="18" charset="2"/>
        <a:buChar char=""/>
        <a:defRPr sz="2800" kern="1200">
          <a:solidFill>
            <a:srgbClr val="595959"/>
          </a:solidFill>
          <a:latin typeface="+mn-lt"/>
          <a:ea typeface="+mn-ea"/>
          <a:cs typeface="+mn-cs"/>
        </a:defRPr>
      </a:lvl2pPr>
      <a:lvl3pPr marL="1035050" indent="-349250" algn="l" rtl="0" eaLnBrk="0" fontAlgn="base" hangingPunct="0">
        <a:spcBef>
          <a:spcPts val="600"/>
        </a:spcBef>
        <a:spcAft>
          <a:spcPct val="0"/>
        </a:spcAft>
        <a:buClr>
          <a:schemeClr val="accent1"/>
        </a:buClr>
        <a:buFont typeface="Wingdings 2" panose="05020102010507070707" pitchFamily="18" charset="2"/>
        <a:buChar char=""/>
        <a:defRPr sz="2400" kern="1200">
          <a:solidFill>
            <a:srgbClr val="595959"/>
          </a:solidFill>
          <a:latin typeface="+mn-lt"/>
          <a:ea typeface="+mn-ea"/>
          <a:cs typeface="+mn-cs"/>
        </a:defRPr>
      </a:lvl3pPr>
      <a:lvl4pPr marL="1371600" indent="-336550" algn="l" rtl="0" eaLnBrk="0" fontAlgn="base" hangingPunct="0">
        <a:spcBef>
          <a:spcPts val="600"/>
        </a:spcBef>
        <a:spcAft>
          <a:spcPct val="0"/>
        </a:spcAft>
        <a:buClr>
          <a:srgbClr val="51640B"/>
        </a:buClr>
        <a:buFont typeface="Wingdings 2" panose="05020102010507070707" pitchFamily="18" charset="2"/>
        <a:buChar char=""/>
        <a:defRPr sz="2000" kern="1200">
          <a:solidFill>
            <a:srgbClr val="595959"/>
          </a:solidFill>
          <a:latin typeface="+mn-lt"/>
          <a:ea typeface="+mn-ea"/>
          <a:cs typeface="+mn-cs"/>
        </a:defRPr>
      </a:lvl4pPr>
      <a:lvl5pPr marL="1720850" indent="-349250" algn="l" rtl="0" eaLnBrk="0" fontAlgn="base" hangingPunct="0">
        <a:spcBef>
          <a:spcPts val="600"/>
        </a:spcBef>
        <a:spcAft>
          <a:spcPct val="0"/>
        </a:spcAft>
        <a:buClr>
          <a:schemeClr val="accent1"/>
        </a:buClr>
        <a:buFont typeface="Wingdings 2" panose="05020102010507070707" pitchFamily="18" charset="2"/>
        <a:buChar char=""/>
        <a:defRPr sz="2000" kern="1200">
          <a:solidFill>
            <a:srgbClr val="595959"/>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B910B6A6-35B7-4BED-A8D0-C2A9DC9FE626}"/>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453E7E33-2F37-4861-A2B9-7CB19327D3F6}"/>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9FFB434-F7DC-4728-8FBF-1DAE33446EA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ED06ACA-CA3C-4633-9A3A-685547764CCC}" type="datetimeFigureOut">
              <a:rPr lang="en-US"/>
              <a:pPr>
                <a:defRPr/>
              </a:pPr>
              <a:t>8/12/2020</a:t>
            </a:fld>
            <a:endParaRPr lang="en-US" dirty="0"/>
          </a:p>
        </p:txBody>
      </p:sp>
      <p:sp>
        <p:nvSpPr>
          <p:cNvPr id="5" name="Footer Placeholder 4">
            <a:extLst>
              <a:ext uri="{FF2B5EF4-FFF2-40B4-BE49-F238E27FC236}">
                <a16:creationId xmlns:a16="http://schemas.microsoft.com/office/drawing/2014/main" id="{E35DDA9C-92F5-4B13-8380-B0DBB1E5AE8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pic>
        <p:nvPicPr>
          <p:cNvPr id="7" name="Picture 6">
            <a:extLst>
              <a:ext uri="{FF2B5EF4-FFF2-40B4-BE49-F238E27FC236}">
                <a16:creationId xmlns:a16="http://schemas.microsoft.com/office/drawing/2014/main" id="{9D64A715-13C1-4656-ABFE-12AC571913E3}"/>
              </a:ext>
            </a:extLst>
          </p:cNvPr>
          <p:cNvPicPr>
            <a:picLocks noChangeAspect="1"/>
          </p:cNvPicPr>
          <p:nvPr userDrawn="1"/>
        </p:nvPicPr>
        <p:blipFill>
          <a:blip r:embed="rId13"/>
          <a:stretch>
            <a:fillRect/>
          </a:stretch>
        </p:blipFill>
        <p:spPr>
          <a:xfrm>
            <a:off x="7168896" y="8509"/>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55" name="TextBox 7">
            <a:extLst>
              <a:ext uri="{FF2B5EF4-FFF2-40B4-BE49-F238E27FC236}">
                <a16:creationId xmlns:a16="http://schemas.microsoft.com/office/drawing/2014/main" id="{61D19514-0C21-4074-AA19-66C8F286A3CB}"/>
              </a:ext>
            </a:extLst>
          </p:cNvPr>
          <p:cNvSpPr txBox="1">
            <a:spLocks noChangeArrowheads="1"/>
          </p:cNvSpPr>
          <p:nvPr userDrawn="1"/>
        </p:nvSpPr>
        <p:spPr bwMode="auto">
          <a:xfrm>
            <a:off x="5472113"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latin typeface="Calibri" panose="020F0502020204030204" pitchFamily="34" charset="0"/>
              </a:rPr>
              <a:t>Copyrights © 2017 Innodatatics Inc. All Rights Reserved</a:t>
            </a:r>
          </a:p>
        </p:txBody>
      </p:sp>
    </p:spTree>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A137963-FCA6-42C4-985E-630022253642}"/>
              </a:ext>
            </a:extLst>
          </p:cNvPr>
          <p:cNvSpPr>
            <a:spLocks noGrp="1" noChangeArrowheads="1"/>
          </p:cNvSpPr>
          <p:nvPr>
            <p:ph type="title"/>
          </p:nvPr>
        </p:nvSpPr>
        <p:spPr bwMode="gray">
          <a:xfrm>
            <a:off x="401638" y="579438"/>
            <a:ext cx="8345487"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Click to edit Master title style</a:t>
            </a:r>
          </a:p>
        </p:txBody>
      </p:sp>
      <p:sp>
        <p:nvSpPr>
          <p:cNvPr id="3075" name="Rectangle 3">
            <a:extLst>
              <a:ext uri="{FF2B5EF4-FFF2-40B4-BE49-F238E27FC236}">
                <a16:creationId xmlns:a16="http://schemas.microsoft.com/office/drawing/2014/main" id="{AC86C917-D6B4-4DF1-B260-6B19F34797F2}"/>
              </a:ext>
            </a:extLst>
          </p:cNvPr>
          <p:cNvSpPr>
            <a:spLocks noGrp="1" noChangeArrowheads="1"/>
          </p:cNvSpPr>
          <p:nvPr>
            <p:ph type="body" idx="1"/>
          </p:nvPr>
        </p:nvSpPr>
        <p:spPr bwMode="gray">
          <a:xfrm>
            <a:off x="396875" y="1154113"/>
            <a:ext cx="400843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Text Box 26">
            <a:extLst>
              <a:ext uri="{FF2B5EF4-FFF2-40B4-BE49-F238E27FC236}">
                <a16:creationId xmlns:a16="http://schemas.microsoft.com/office/drawing/2014/main" id="{1B67360C-1B89-409B-AC8E-9A04B0AC3443}"/>
              </a:ext>
            </a:extLst>
          </p:cNvPr>
          <p:cNvSpPr txBox="1">
            <a:spLocks noChangeArrowheads="1"/>
          </p:cNvSpPr>
          <p:nvPr/>
        </p:nvSpPr>
        <p:spPr bwMode="gray">
          <a:xfrm rot="-5400000">
            <a:off x="8861425" y="6543675"/>
            <a:ext cx="422275" cy="66675"/>
          </a:xfrm>
          <a:prstGeom prst="rect">
            <a:avLst/>
          </a:prstGeom>
          <a:noFill/>
          <a:ln>
            <a:noFill/>
          </a:ln>
        </p:spPr>
        <p:txBody>
          <a:bodyPr wrap="none" lIns="0" tIns="0" rIns="0" bIns="0"/>
          <a:lstStyle>
            <a:lvl1pPr defTabSz="712788">
              <a:defRPr>
                <a:solidFill>
                  <a:schemeClr val="tx1"/>
                </a:solidFill>
                <a:latin typeface="Arial" panose="020B0604020202020204" pitchFamily="34" charset="0"/>
                <a:cs typeface="Arial" panose="020B0604020202020204" pitchFamily="34" charset="0"/>
              </a:defRPr>
            </a:lvl1pPr>
            <a:lvl2pPr marL="742950" indent="-285750" defTabSz="712788">
              <a:defRPr>
                <a:solidFill>
                  <a:schemeClr val="tx1"/>
                </a:solidFill>
                <a:latin typeface="Arial" panose="020B0604020202020204" pitchFamily="34" charset="0"/>
                <a:cs typeface="Arial" panose="020B0604020202020204" pitchFamily="34" charset="0"/>
              </a:defRPr>
            </a:lvl2pPr>
            <a:lvl3pPr marL="1143000" indent="-228600" defTabSz="712788">
              <a:defRPr>
                <a:solidFill>
                  <a:schemeClr val="tx1"/>
                </a:solidFill>
                <a:latin typeface="Arial" panose="020B0604020202020204" pitchFamily="34" charset="0"/>
                <a:cs typeface="Arial" panose="020B0604020202020204" pitchFamily="34" charset="0"/>
              </a:defRPr>
            </a:lvl3pPr>
            <a:lvl4pPr marL="1600200" indent="-228600" defTabSz="712788">
              <a:defRPr>
                <a:solidFill>
                  <a:schemeClr val="tx1"/>
                </a:solidFill>
                <a:latin typeface="Arial" panose="020B0604020202020204" pitchFamily="34" charset="0"/>
                <a:cs typeface="Arial" panose="020B0604020202020204" pitchFamily="34" charset="0"/>
              </a:defRPr>
            </a:lvl4pPr>
            <a:lvl5pPr marL="2057400" indent="-228600" defTabSz="712788">
              <a:defRPr>
                <a:solidFill>
                  <a:schemeClr val="tx1"/>
                </a:solidFill>
                <a:latin typeface="Arial" panose="020B0604020202020204" pitchFamily="34" charset="0"/>
                <a:cs typeface="Arial" panose="020B0604020202020204" pitchFamily="34" charset="0"/>
              </a:defRPr>
            </a:lvl5pPr>
            <a:lvl6pPr marL="2514600" indent="-228600" defTabSz="712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12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12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12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06000"/>
              </a:lnSpc>
              <a:defRPr/>
            </a:pPr>
            <a:endParaRPr lang="en-US" altLang="en-US" sz="3100">
              <a:solidFill>
                <a:srgbClr val="AFAFAF"/>
              </a:solidFill>
            </a:endParaRPr>
          </a:p>
        </p:txBody>
      </p:sp>
      <p:sp>
        <p:nvSpPr>
          <p:cNvPr id="3077" name="Line 35">
            <a:extLst>
              <a:ext uri="{FF2B5EF4-FFF2-40B4-BE49-F238E27FC236}">
                <a16:creationId xmlns:a16="http://schemas.microsoft.com/office/drawing/2014/main" id="{FAF6E624-A638-4A1A-9FA8-E4E7C84CF132}"/>
              </a:ext>
            </a:extLst>
          </p:cNvPr>
          <p:cNvSpPr>
            <a:spLocks noChangeShapeType="1"/>
          </p:cNvSpPr>
          <p:nvPr/>
        </p:nvSpPr>
        <p:spPr bwMode="gray">
          <a:xfrm>
            <a:off x="469900" y="992188"/>
            <a:ext cx="85042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57059" tIns="57059" rIns="57059" bIns="57059" anchor="ctr" anchorCtr="1"/>
          <a:lstStyle/>
          <a:p>
            <a:endParaRPr lang="en-IN"/>
          </a:p>
        </p:txBody>
      </p:sp>
      <p:sp>
        <p:nvSpPr>
          <p:cNvPr id="8" name="Slide Number Placeholder 9">
            <a:extLst>
              <a:ext uri="{FF2B5EF4-FFF2-40B4-BE49-F238E27FC236}">
                <a16:creationId xmlns:a16="http://schemas.microsoft.com/office/drawing/2014/main" id="{9746BA18-26E5-40C9-874B-29CA4182E547}"/>
              </a:ext>
            </a:extLst>
          </p:cNvPr>
          <p:cNvSpPr>
            <a:spLocks/>
          </p:cNvSpPr>
          <p:nvPr/>
        </p:nvSpPr>
        <p:spPr bwMode="gray">
          <a:xfrm>
            <a:off x="414338" y="6670675"/>
            <a:ext cx="268287" cy="92075"/>
          </a:xfrm>
          <a:prstGeom prst="rect">
            <a:avLst/>
          </a:prstGeom>
          <a:noFill/>
          <a:ln w="9525">
            <a:noFill/>
            <a:miter lim="800000"/>
            <a:headEnd/>
            <a:tailEnd/>
          </a:ln>
        </p:spPr>
        <p:txBody>
          <a:bodyPr lIns="0" tIns="0" rIns="0" bIns="0" anchor="b">
            <a:spAutoFit/>
          </a:bodyPr>
          <a:lstStyle>
            <a:lvl1pPr defTabSz="712788">
              <a:defRPr>
                <a:solidFill>
                  <a:schemeClr val="tx1"/>
                </a:solidFill>
                <a:latin typeface="Arial" panose="020B0604020202020204" pitchFamily="34" charset="0"/>
                <a:cs typeface="Arial" panose="020B0604020202020204" pitchFamily="34" charset="0"/>
              </a:defRPr>
            </a:lvl1pPr>
            <a:lvl2pPr marL="742950" indent="-285750" defTabSz="712788">
              <a:defRPr>
                <a:solidFill>
                  <a:schemeClr val="tx1"/>
                </a:solidFill>
                <a:latin typeface="Arial" panose="020B0604020202020204" pitchFamily="34" charset="0"/>
                <a:cs typeface="Arial" panose="020B0604020202020204" pitchFamily="34" charset="0"/>
              </a:defRPr>
            </a:lvl2pPr>
            <a:lvl3pPr marL="1143000" indent="-228600" defTabSz="712788">
              <a:defRPr>
                <a:solidFill>
                  <a:schemeClr val="tx1"/>
                </a:solidFill>
                <a:latin typeface="Arial" panose="020B0604020202020204" pitchFamily="34" charset="0"/>
                <a:cs typeface="Arial" panose="020B0604020202020204" pitchFamily="34" charset="0"/>
              </a:defRPr>
            </a:lvl3pPr>
            <a:lvl4pPr marL="1600200" indent="-228600" defTabSz="712788">
              <a:defRPr>
                <a:solidFill>
                  <a:schemeClr val="tx1"/>
                </a:solidFill>
                <a:latin typeface="Arial" panose="020B0604020202020204" pitchFamily="34" charset="0"/>
                <a:cs typeface="Arial" panose="020B0604020202020204" pitchFamily="34" charset="0"/>
              </a:defRPr>
            </a:lvl4pPr>
            <a:lvl5pPr marL="2057400" indent="-228600" defTabSz="712788">
              <a:defRPr>
                <a:solidFill>
                  <a:schemeClr val="tx1"/>
                </a:solidFill>
                <a:latin typeface="Arial" panose="020B0604020202020204" pitchFamily="34" charset="0"/>
                <a:cs typeface="Arial" panose="020B0604020202020204" pitchFamily="34" charset="0"/>
              </a:defRPr>
            </a:lvl5pPr>
            <a:lvl6pPr marL="2514600" indent="-228600" defTabSz="712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12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12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12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EBD5BEE5-60C2-4E54-8083-8BCC0FC0449F}" type="slidenum">
              <a:rPr lang="en-US" altLang="en-US" sz="600" smtClean="0">
                <a:solidFill>
                  <a:srgbClr val="000000"/>
                </a:solidFill>
              </a:rPr>
              <a:pPr eaLnBrk="1" hangingPunct="1">
                <a:defRPr/>
              </a:pPr>
              <a:t>‹#›</a:t>
            </a:fld>
            <a:endParaRPr lang="en-US" altLang="en-US" sz="600">
              <a:solidFill>
                <a:srgbClr val="000000"/>
              </a:solidFill>
            </a:endParaRPr>
          </a:p>
        </p:txBody>
      </p:sp>
      <p:pic>
        <p:nvPicPr>
          <p:cNvPr id="9" name="Picture 8">
            <a:extLst>
              <a:ext uri="{FF2B5EF4-FFF2-40B4-BE49-F238E27FC236}">
                <a16:creationId xmlns:a16="http://schemas.microsoft.com/office/drawing/2014/main" id="{087B7B09-FAF3-4916-88FD-344F1F7C1E5F}"/>
              </a:ext>
            </a:extLst>
          </p:cNvPr>
          <p:cNvPicPr>
            <a:picLocks noChangeAspect="1"/>
          </p:cNvPicPr>
          <p:nvPr userDrawn="1"/>
        </p:nvPicPr>
        <p:blipFill>
          <a:blip r:embed="rId16"/>
          <a:stretch>
            <a:fillRect/>
          </a:stretch>
        </p:blipFill>
        <p:spPr>
          <a:xfrm>
            <a:off x="7159751" y="6667"/>
            <a:ext cx="1975104" cy="4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080" name="TextBox 11">
            <a:extLst>
              <a:ext uri="{FF2B5EF4-FFF2-40B4-BE49-F238E27FC236}">
                <a16:creationId xmlns:a16="http://schemas.microsoft.com/office/drawing/2014/main" id="{5A408263-B4D4-437F-BE1F-FB963939BFBE}"/>
              </a:ext>
            </a:extLst>
          </p:cNvPr>
          <p:cNvSpPr txBox="1">
            <a:spLocks noChangeArrowheads="1"/>
          </p:cNvSpPr>
          <p:nvPr userDrawn="1"/>
        </p:nvSpPr>
        <p:spPr bwMode="auto">
          <a:xfrm>
            <a:off x="5354638" y="6591300"/>
            <a:ext cx="4714875" cy="230188"/>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900"/>
              <a:t>Copyrights © 2017 Innodatatics Inc. All Rights Reserved</a:t>
            </a:r>
          </a:p>
        </p:txBody>
      </p:sp>
    </p:spTree>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 id="2147484670" r:id="rId12"/>
    <p:sldLayoutId id="2147484613" r:id="rId13"/>
    <p:sldLayoutId id="2147484614" r:id="rId14"/>
  </p:sldLayoutIdLst>
  <p:hf sldNum="0" hdr="0" ftr="0" dt="0"/>
  <p:txStyles>
    <p:titleStyle>
      <a:lvl1pPr algn="l" rtl="0" eaLnBrk="0" fontAlgn="base" hangingPunct="0">
        <a:lnSpc>
          <a:spcPct val="106000"/>
        </a:lnSpc>
        <a:spcBef>
          <a:spcPct val="0"/>
        </a:spcBef>
        <a:spcAft>
          <a:spcPct val="0"/>
        </a:spcAft>
        <a:defRPr sz="1200" b="1">
          <a:solidFill>
            <a:schemeClr val="tx1"/>
          </a:solidFill>
          <a:latin typeface="+mj-lt"/>
          <a:ea typeface="+mj-ea"/>
          <a:cs typeface="+mj-cs"/>
        </a:defRPr>
      </a:lvl1pPr>
      <a:lvl2pPr algn="l" rtl="0" eaLnBrk="0" fontAlgn="base" hangingPunct="0">
        <a:lnSpc>
          <a:spcPct val="106000"/>
        </a:lnSpc>
        <a:spcBef>
          <a:spcPct val="0"/>
        </a:spcBef>
        <a:spcAft>
          <a:spcPct val="0"/>
        </a:spcAft>
        <a:defRPr sz="1200" b="1">
          <a:solidFill>
            <a:schemeClr val="tx1"/>
          </a:solidFill>
          <a:latin typeface="Arial" charset="0"/>
        </a:defRPr>
      </a:lvl2pPr>
      <a:lvl3pPr algn="l" rtl="0" eaLnBrk="0" fontAlgn="base" hangingPunct="0">
        <a:lnSpc>
          <a:spcPct val="106000"/>
        </a:lnSpc>
        <a:spcBef>
          <a:spcPct val="0"/>
        </a:spcBef>
        <a:spcAft>
          <a:spcPct val="0"/>
        </a:spcAft>
        <a:defRPr sz="1200" b="1">
          <a:solidFill>
            <a:schemeClr val="tx1"/>
          </a:solidFill>
          <a:latin typeface="Arial" charset="0"/>
        </a:defRPr>
      </a:lvl3pPr>
      <a:lvl4pPr algn="l" rtl="0" eaLnBrk="0" fontAlgn="base" hangingPunct="0">
        <a:lnSpc>
          <a:spcPct val="106000"/>
        </a:lnSpc>
        <a:spcBef>
          <a:spcPct val="0"/>
        </a:spcBef>
        <a:spcAft>
          <a:spcPct val="0"/>
        </a:spcAft>
        <a:defRPr sz="1200" b="1">
          <a:solidFill>
            <a:schemeClr val="tx1"/>
          </a:solidFill>
          <a:latin typeface="Arial" charset="0"/>
        </a:defRPr>
      </a:lvl4pPr>
      <a:lvl5pPr algn="l" rtl="0" eaLnBrk="0" fontAlgn="base" hangingPunct="0">
        <a:lnSpc>
          <a:spcPct val="106000"/>
        </a:lnSpc>
        <a:spcBef>
          <a:spcPct val="0"/>
        </a:spcBef>
        <a:spcAft>
          <a:spcPct val="0"/>
        </a:spcAft>
        <a:defRPr sz="1200" b="1">
          <a:solidFill>
            <a:schemeClr val="tx1"/>
          </a:solidFill>
          <a:latin typeface="Arial" charset="0"/>
        </a:defRPr>
      </a:lvl5pPr>
      <a:lvl6pPr marL="356616" algn="l" rtl="0" eaLnBrk="1" fontAlgn="base" hangingPunct="1">
        <a:lnSpc>
          <a:spcPct val="106000"/>
        </a:lnSpc>
        <a:spcBef>
          <a:spcPct val="0"/>
        </a:spcBef>
        <a:spcAft>
          <a:spcPct val="0"/>
        </a:spcAft>
        <a:defRPr sz="1200" b="1">
          <a:solidFill>
            <a:schemeClr val="tx1"/>
          </a:solidFill>
          <a:latin typeface="Arial" charset="0"/>
        </a:defRPr>
      </a:lvl6pPr>
      <a:lvl7pPr marL="713232" algn="l" rtl="0" eaLnBrk="1" fontAlgn="base" hangingPunct="1">
        <a:lnSpc>
          <a:spcPct val="106000"/>
        </a:lnSpc>
        <a:spcBef>
          <a:spcPct val="0"/>
        </a:spcBef>
        <a:spcAft>
          <a:spcPct val="0"/>
        </a:spcAft>
        <a:defRPr sz="1200" b="1">
          <a:solidFill>
            <a:schemeClr val="tx1"/>
          </a:solidFill>
          <a:latin typeface="Arial" charset="0"/>
        </a:defRPr>
      </a:lvl7pPr>
      <a:lvl8pPr marL="1069848" algn="l" rtl="0" eaLnBrk="1" fontAlgn="base" hangingPunct="1">
        <a:lnSpc>
          <a:spcPct val="106000"/>
        </a:lnSpc>
        <a:spcBef>
          <a:spcPct val="0"/>
        </a:spcBef>
        <a:spcAft>
          <a:spcPct val="0"/>
        </a:spcAft>
        <a:defRPr sz="1200" b="1">
          <a:solidFill>
            <a:schemeClr val="tx1"/>
          </a:solidFill>
          <a:latin typeface="Arial" charset="0"/>
        </a:defRPr>
      </a:lvl8pPr>
      <a:lvl9pPr marL="1426464" algn="l" rtl="0" eaLnBrk="1" fontAlgn="base" hangingPunct="1">
        <a:lnSpc>
          <a:spcPct val="106000"/>
        </a:lnSpc>
        <a:spcBef>
          <a:spcPct val="0"/>
        </a:spcBef>
        <a:spcAft>
          <a:spcPct val="0"/>
        </a:spcAft>
        <a:defRPr sz="1200" b="1">
          <a:solidFill>
            <a:schemeClr val="tx1"/>
          </a:solidFill>
          <a:latin typeface="Arial" charset="0"/>
        </a:defRPr>
      </a:lvl9pPr>
    </p:titleStyle>
    <p:bodyStyle>
      <a:lvl1pPr marL="266700" indent="-266700" algn="l" rtl="0" eaLnBrk="0" fontAlgn="base" hangingPunct="0">
        <a:lnSpc>
          <a:spcPct val="106000"/>
        </a:lnSpc>
        <a:spcBef>
          <a:spcPct val="80000"/>
        </a:spcBef>
        <a:spcAft>
          <a:spcPct val="0"/>
        </a:spcAft>
        <a:buClr>
          <a:schemeClr val="tx1"/>
        </a:buClr>
        <a:buSzPct val="80000"/>
        <a:buFont typeface="Wingdings" panose="05000000000000000000" pitchFamily="2" charset="2"/>
        <a:buChar char="•"/>
        <a:defRPr sz="900">
          <a:solidFill>
            <a:schemeClr val="tx1"/>
          </a:solidFill>
          <a:latin typeface="+mn-lt"/>
          <a:ea typeface="+mn-ea"/>
          <a:cs typeface="+mn-cs"/>
        </a:defRPr>
      </a:lvl1pPr>
      <a:lvl2pPr marL="131763" indent="-130175" algn="l" rtl="0" eaLnBrk="0" fontAlgn="base" hangingPunct="0">
        <a:lnSpc>
          <a:spcPct val="106000"/>
        </a:lnSpc>
        <a:spcBef>
          <a:spcPct val="80000"/>
        </a:spcBef>
        <a:spcAft>
          <a:spcPct val="0"/>
        </a:spcAft>
        <a:buClr>
          <a:schemeClr val="tx1"/>
        </a:buClr>
        <a:buFont typeface="Wingdings 2" panose="05020102010507070707" pitchFamily="18" charset="2"/>
        <a:buChar char="¡"/>
        <a:defRPr sz="900">
          <a:solidFill>
            <a:schemeClr val="tx1"/>
          </a:solidFill>
          <a:latin typeface="+mn-lt"/>
        </a:defRPr>
      </a:lvl2pPr>
      <a:lvl3pPr marL="268288" indent="-134938" algn="l" rtl="0" eaLnBrk="0" fontAlgn="base" hangingPunct="0">
        <a:lnSpc>
          <a:spcPct val="106000"/>
        </a:lnSpc>
        <a:spcBef>
          <a:spcPct val="40000"/>
        </a:spcBef>
        <a:spcAft>
          <a:spcPct val="0"/>
        </a:spcAft>
        <a:buClr>
          <a:schemeClr val="tx1"/>
        </a:buClr>
        <a:buFont typeface="Arial" panose="020B0604020202020204" pitchFamily="34" charset="0"/>
        <a:buChar char="–"/>
        <a:defRPr sz="800">
          <a:solidFill>
            <a:schemeClr val="tx1"/>
          </a:solidFill>
          <a:latin typeface="+mn-lt"/>
        </a:defRPr>
      </a:lvl3pPr>
      <a:lvl4pPr marL="403225" indent="-133350" algn="l" rtl="0" eaLnBrk="0" fontAlgn="base" hangingPunct="0">
        <a:lnSpc>
          <a:spcPct val="106000"/>
        </a:lnSpc>
        <a:spcBef>
          <a:spcPct val="20000"/>
        </a:spcBef>
        <a:spcAft>
          <a:spcPct val="0"/>
        </a:spcAft>
        <a:buClr>
          <a:schemeClr val="tx1"/>
        </a:buClr>
        <a:buChar char="•"/>
        <a:defRPr sz="800">
          <a:solidFill>
            <a:schemeClr val="tx1"/>
          </a:solidFill>
          <a:latin typeface="+mn-lt"/>
        </a:defRPr>
      </a:lvl4pPr>
      <a:lvl5pPr marL="1127125" indent="-184150" algn="l" rtl="0" eaLnBrk="0" fontAlgn="base" hangingPunct="0">
        <a:spcBef>
          <a:spcPct val="20000"/>
        </a:spcBef>
        <a:spcAft>
          <a:spcPct val="0"/>
        </a:spcAft>
        <a:buClr>
          <a:schemeClr val="tx1"/>
        </a:buClr>
        <a:buChar char="–"/>
        <a:defRPr sz="900">
          <a:solidFill>
            <a:schemeClr val="tx1"/>
          </a:solidFill>
          <a:latin typeface="+mn-lt"/>
        </a:defRPr>
      </a:lvl5pPr>
      <a:lvl6pPr marL="1484662" indent="-184500" algn="l" rtl="0" eaLnBrk="1" fontAlgn="base" hangingPunct="1">
        <a:spcBef>
          <a:spcPct val="20000"/>
        </a:spcBef>
        <a:spcAft>
          <a:spcPct val="0"/>
        </a:spcAft>
        <a:buClr>
          <a:schemeClr val="tx1"/>
        </a:buClr>
        <a:buChar char="–"/>
        <a:defRPr sz="900">
          <a:solidFill>
            <a:schemeClr val="tx1"/>
          </a:solidFill>
          <a:latin typeface="+mn-lt"/>
        </a:defRPr>
      </a:lvl6pPr>
      <a:lvl7pPr marL="1841278" indent="-184500" algn="l" rtl="0" eaLnBrk="1" fontAlgn="base" hangingPunct="1">
        <a:spcBef>
          <a:spcPct val="20000"/>
        </a:spcBef>
        <a:spcAft>
          <a:spcPct val="0"/>
        </a:spcAft>
        <a:buClr>
          <a:schemeClr val="tx1"/>
        </a:buClr>
        <a:buChar char="–"/>
        <a:defRPr sz="900">
          <a:solidFill>
            <a:schemeClr val="tx1"/>
          </a:solidFill>
          <a:latin typeface="+mn-lt"/>
        </a:defRPr>
      </a:lvl7pPr>
      <a:lvl8pPr marL="2197894" indent="-184500" algn="l" rtl="0" eaLnBrk="1" fontAlgn="base" hangingPunct="1">
        <a:spcBef>
          <a:spcPct val="20000"/>
        </a:spcBef>
        <a:spcAft>
          <a:spcPct val="0"/>
        </a:spcAft>
        <a:buClr>
          <a:schemeClr val="tx1"/>
        </a:buClr>
        <a:buChar char="–"/>
        <a:defRPr sz="900">
          <a:solidFill>
            <a:schemeClr val="tx1"/>
          </a:solidFill>
          <a:latin typeface="+mn-lt"/>
        </a:defRPr>
      </a:lvl8pPr>
      <a:lvl9pPr marL="2554510" indent="-184500" algn="l" rtl="0" eaLnBrk="1" fontAlgn="base" hangingPunct="1">
        <a:spcBef>
          <a:spcPct val="20000"/>
        </a:spcBef>
        <a:spcAft>
          <a:spcPct val="0"/>
        </a:spcAft>
        <a:buClr>
          <a:schemeClr val="tx1"/>
        </a:buClr>
        <a:buChar char="–"/>
        <a:defRPr sz="900">
          <a:solidFill>
            <a:schemeClr val="tx1"/>
          </a:solidFill>
          <a:latin typeface="+mn-lt"/>
        </a:defRPr>
      </a:lvl9pPr>
    </p:bodyStyle>
    <p:other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DAI_Master4.jpg">
            <a:extLst>
              <a:ext uri="{FF2B5EF4-FFF2-40B4-BE49-F238E27FC236}">
                <a16:creationId xmlns:a16="http://schemas.microsoft.com/office/drawing/2014/main" id="{19E89624-1582-4276-8E73-EEA7BBB49512}"/>
              </a:ext>
            </a:extLst>
          </p:cNvPr>
          <p:cNvPicPr>
            <a:picLocks noChangeAspect="1"/>
          </p:cNvPicPr>
          <p:nvPr userDrawn="1">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Placeholder 2">
            <a:extLst>
              <a:ext uri="{FF2B5EF4-FFF2-40B4-BE49-F238E27FC236}">
                <a16:creationId xmlns:a16="http://schemas.microsoft.com/office/drawing/2014/main" id="{5CDFDA10-2D54-415F-96E3-7144252D2EFB}"/>
              </a:ext>
            </a:extLst>
          </p:cNvPr>
          <p:cNvSpPr>
            <a:spLocks noGrp="1"/>
          </p:cNvSpPr>
          <p:nvPr>
            <p:ph type="body" idx="1"/>
          </p:nvPr>
        </p:nvSpPr>
        <p:spPr bwMode="auto">
          <a:xfrm>
            <a:off x="493713" y="822325"/>
            <a:ext cx="8120062"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First level</a:t>
            </a:r>
          </a:p>
          <a:p>
            <a:pPr lvl="2"/>
            <a:r>
              <a:rPr lang="en-US" altLang="en-US"/>
              <a:t>Second level</a:t>
            </a:r>
          </a:p>
          <a:p>
            <a:pPr lvl="3"/>
            <a:r>
              <a:rPr lang="en-US" altLang="en-US"/>
              <a:t>Third level</a:t>
            </a:r>
          </a:p>
          <a:p>
            <a:pPr lvl="4"/>
            <a:r>
              <a:rPr lang="en-US" altLang="en-US"/>
              <a:t>Fourth level</a:t>
            </a:r>
          </a:p>
        </p:txBody>
      </p:sp>
      <p:sp>
        <p:nvSpPr>
          <p:cNvPr id="4100" name="Title Placeholder 7">
            <a:extLst>
              <a:ext uri="{FF2B5EF4-FFF2-40B4-BE49-F238E27FC236}">
                <a16:creationId xmlns:a16="http://schemas.microsoft.com/office/drawing/2014/main" id="{7AE160CF-F6C8-4F83-9E5A-89AE3A4C7042}"/>
              </a:ext>
            </a:extLst>
          </p:cNvPr>
          <p:cNvSpPr>
            <a:spLocks noGrp="1"/>
          </p:cNvSpPr>
          <p:nvPr>
            <p:ph type="title"/>
          </p:nvPr>
        </p:nvSpPr>
        <p:spPr bwMode="auto">
          <a:xfrm>
            <a:off x="228600" y="192088"/>
            <a:ext cx="800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4671" r:id="rId1"/>
    <p:sldLayoutId id="2147484615" r:id="rId2"/>
    <p:sldLayoutId id="2147484616" r:id="rId3"/>
    <p:sldLayoutId id="2147484672" r:id="rId4"/>
    <p:sldLayoutId id="2147484673" r:id="rId5"/>
    <p:sldLayoutId id="2147484674" r:id="rId6"/>
    <p:sldLayoutId id="2147484675" r:id="rId7"/>
    <p:sldLayoutId id="2147484676" r:id="rId8"/>
    <p:sldLayoutId id="2147484617" r:id="rId9"/>
    <p:sldLayoutId id="2147484618" r:id="rId10"/>
    <p:sldLayoutId id="2147484619" r:id="rId11"/>
    <p:sldLayoutId id="2147484677" r:id="rId12"/>
    <p:sldLayoutId id="2147484620" r:id="rId13"/>
    <p:sldLayoutId id="2147484621" r:id="rId14"/>
  </p:sldLayoutIdLst>
  <p:hf hdr="0" dt="0"/>
  <p:txStyles>
    <p:titleStyle>
      <a:lvl1pPr algn="l" defTabSz="871538" rtl="0" eaLnBrk="0" fontAlgn="base" hangingPunct="0">
        <a:lnSpc>
          <a:spcPts val="2913"/>
        </a:lnSpc>
        <a:spcBef>
          <a:spcPct val="0"/>
        </a:spcBef>
        <a:spcAft>
          <a:spcPct val="0"/>
        </a:spcAft>
        <a:buFont typeface="Arial" panose="020B0604020202020204" pitchFamily="34" charset="0"/>
        <a:defRPr sz="1600">
          <a:solidFill>
            <a:schemeClr val="bg1"/>
          </a:solidFill>
          <a:latin typeface="Arial" pitchFamily="34" charset="0"/>
          <a:ea typeface="+mj-ea"/>
          <a:cs typeface="Arial" pitchFamily="34" charset="0"/>
        </a:defRPr>
      </a:lvl1pPr>
      <a:lvl2pPr algn="l" defTabSz="871538" rtl="0" eaLnBrk="0" fontAlgn="base" hangingPunct="0">
        <a:lnSpc>
          <a:spcPts val="2913"/>
        </a:lnSpc>
        <a:spcBef>
          <a:spcPct val="0"/>
        </a:spcBef>
        <a:spcAft>
          <a:spcPct val="0"/>
        </a:spcAft>
        <a:buFont typeface="Arial" panose="020B0604020202020204" pitchFamily="34" charset="0"/>
        <a:defRPr sz="1600">
          <a:solidFill>
            <a:schemeClr val="bg1"/>
          </a:solidFill>
          <a:latin typeface="Arial" charset="0"/>
          <a:cs typeface="Arial" panose="020B0604020202020204" pitchFamily="34" charset="0"/>
        </a:defRPr>
      </a:lvl2pPr>
      <a:lvl3pPr algn="l" defTabSz="871538" rtl="0" eaLnBrk="0" fontAlgn="base" hangingPunct="0">
        <a:lnSpc>
          <a:spcPts val="2913"/>
        </a:lnSpc>
        <a:spcBef>
          <a:spcPct val="0"/>
        </a:spcBef>
        <a:spcAft>
          <a:spcPct val="0"/>
        </a:spcAft>
        <a:buFont typeface="Arial" panose="020B0604020202020204" pitchFamily="34" charset="0"/>
        <a:defRPr sz="1600">
          <a:solidFill>
            <a:schemeClr val="bg1"/>
          </a:solidFill>
          <a:latin typeface="Arial" charset="0"/>
          <a:cs typeface="Arial" panose="020B0604020202020204" pitchFamily="34" charset="0"/>
        </a:defRPr>
      </a:lvl3pPr>
      <a:lvl4pPr algn="l" defTabSz="871538" rtl="0" eaLnBrk="0" fontAlgn="base" hangingPunct="0">
        <a:lnSpc>
          <a:spcPts val="2913"/>
        </a:lnSpc>
        <a:spcBef>
          <a:spcPct val="0"/>
        </a:spcBef>
        <a:spcAft>
          <a:spcPct val="0"/>
        </a:spcAft>
        <a:buFont typeface="Arial" panose="020B0604020202020204" pitchFamily="34" charset="0"/>
        <a:defRPr sz="1600">
          <a:solidFill>
            <a:schemeClr val="bg1"/>
          </a:solidFill>
          <a:latin typeface="Arial" charset="0"/>
          <a:cs typeface="Arial" panose="020B0604020202020204" pitchFamily="34" charset="0"/>
        </a:defRPr>
      </a:lvl4pPr>
      <a:lvl5pPr algn="l" defTabSz="871538" rtl="0" eaLnBrk="0" fontAlgn="base" hangingPunct="0">
        <a:lnSpc>
          <a:spcPts val="2913"/>
        </a:lnSpc>
        <a:spcBef>
          <a:spcPct val="0"/>
        </a:spcBef>
        <a:spcAft>
          <a:spcPct val="0"/>
        </a:spcAft>
        <a:buFont typeface="Arial" panose="020B0604020202020204" pitchFamily="34" charset="0"/>
        <a:defRPr sz="1600">
          <a:solidFill>
            <a:schemeClr val="bg1"/>
          </a:solidFill>
          <a:latin typeface="Arial" charset="0"/>
          <a:cs typeface="Arial" panose="020B0604020202020204" pitchFamily="34" charset="0"/>
        </a:defRPr>
      </a:lvl5pPr>
      <a:lvl6pPr marL="391509" algn="l" defTabSz="872739" rtl="0" eaLnBrk="0" fontAlgn="base" hangingPunct="0">
        <a:lnSpc>
          <a:spcPts val="2911"/>
        </a:lnSpc>
        <a:spcBef>
          <a:spcPct val="0"/>
        </a:spcBef>
        <a:spcAft>
          <a:spcPct val="0"/>
        </a:spcAft>
        <a:defRPr sz="2100" b="1">
          <a:solidFill>
            <a:schemeClr val="tx2"/>
          </a:solidFill>
          <a:latin typeface="Arial" charset="0"/>
        </a:defRPr>
      </a:lvl6pPr>
      <a:lvl7pPr marL="783018" algn="l" defTabSz="872739" rtl="0" eaLnBrk="0" fontAlgn="base" hangingPunct="0">
        <a:lnSpc>
          <a:spcPts val="2911"/>
        </a:lnSpc>
        <a:spcBef>
          <a:spcPct val="0"/>
        </a:spcBef>
        <a:spcAft>
          <a:spcPct val="0"/>
        </a:spcAft>
        <a:defRPr sz="2100" b="1">
          <a:solidFill>
            <a:schemeClr val="tx2"/>
          </a:solidFill>
          <a:latin typeface="Arial" charset="0"/>
        </a:defRPr>
      </a:lvl7pPr>
      <a:lvl8pPr marL="1174527" algn="l" defTabSz="872739" rtl="0" eaLnBrk="0" fontAlgn="base" hangingPunct="0">
        <a:lnSpc>
          <a:spcPts val="2911"/>
        </a:lnSpc>
        <a:spcBef>
          <a:spcPct val="0"/>
        </a:spcBef>
        <a:spcAft>
          <a:spcPct val="0"/>
        </a:spcAft>
        <a:defRPr sz="2100" b="1">
          <a:solidFill>
            <a:schemeClr val="tx2"/>
          </a:solidFill>
          <a:latin typeface="Arial" charset="0"/>
        </a:defRPr>
      </a:lvl8pPr>
      <a:lvl9pPr marL="1566035" algn="l" defTabSz="872739" rtl="0" eaLnBrk="0" fontAlgn="base" hangingPunct="0">
        <a:lnSpc>
          <a:spcPts val="2911"/>
        </a:lnSpc>
        <a:spcBef>
          <a:spcPct val="0"/>
        </a:spcBef>
        <a:spcAft>
          <a:spcPct val="0"/>
        </a:spcAft>
        <a:defRPr sz="2100" b="1">
          <a:solidFill>
            <a:schemeClr val="tx2"/>
          </a:solidFill>
          <a:latin typeface="Arial" charset="0"/>
        </a:defRPr>
      </a:lvl9pPr>
    </p:titleStyle>
    <p:bodyStyle>
      <a:lvl1pPr marL="342900" indent="-342900" algn="l" defTabSz="871538" rtl="0" eaLnBrk="0" fontAlgn="base" hangingPunct="0">
        <a:spcBef>
          <a:spcPct val="0"/>
        </a:spcBef>
        <a:spcAft>
          <a:spcPts val="263"/>
        </a:spcAft>
        <a:buFont typeface="Arial" panose="020B0604020202020204" pitchFamily="34" charset="0"/>
        <a:buChar char="•"/>
        <a:defRPr sz="1600">
          <a:solidFill>
            <a:srgbClr val="002776"/>
          </a:solidFill>
          <a:latin typeface="+mn-lt"/>
          <a:ea typeface="+mn-ea"/>
          <a:cs typeface="Arial" pitchFamily="34" charset="0"/>
        </a:defRPr>
      </a:lvl1pPr>
      <a:lvl2pPr marL="173038" indent="-173038" algn="l" defTabSz="871538" rtl="0" eaLnBrk="0" fontAlgn="base" hangingPunct="0">
        <a:spcBef>
          <a:spcPct val="0"/>
        </a:spcBef>
        <a:spcAft>
          <a:spcPts val="263"/>
        </a:spcAft>
        <a:buClr>
          <a:srgbClr val="00A1DE"/>
        </a:buClr>
        <a:buFont typeface="Arial" panose="020B0604020202020204" pitchFamily="34" charset="0"/>
        <a:buChar char="•"/>
        <a:defRPr sz="1600">
          <a:solidFill>
            <a:srgbClr val="002776"/>
          </a:solidFill>
          <a:latin typeface="+mn-lt"/>
          <a:cs typeface="Arial" pitchFamily="34" charset="0"/>
        </a:defRPr>
      </a:lvl2pPr>
      <a:lvl3pPr marL="347663" indent="-174625" algn="l" defTabSz="871538" rtl="0" eaLnBrk="0" fontAlgn="base" hangingPunct="0">
        <a:spcBef>
          <a:spcPct val="0"/>
        </a:spcBef>
        <a:spcAft>
          <a:spcPts val="263"/>
        </a:spcAft>
        <a:buClr>
          <a:srgbClr val="00A1DE"/>
        </a:buClr>
        <a:buFont typeface="Arial" panose="020B0604020202020204" pitchFamily="34" charset="0"/>
        <a:buChar char="‒"/>
        <a:defRPr sz="1600">
          <a:solidFill>
            <a:srgbClr val="002776"/>
          </a:solidFill>
          <a:latin typeface="+mn-lt"/>
          <a:cs typeface="Arial" pitchFamily="34" charset="0"/>
        </a:defRPr>
      </a:lvl3pPr>
      <a:lvl4pPr marL="514350" indent="-166688" algn="l" defTabSz="871538" rtl="0" eaLnBrk="0" fontAlgn="base" hangingPunct="0">
        <a:spcBef>
          <a:spcPct val="0"/>
        </a:spcBef>
        <a:spcAft>
          <a:spcPts val="513"/>
        </a:spcAft>
        <a:buClr>
          <a:srgbClr val="00A1DE"/>
        </a:buClr>
        <a:buFont typeface="Wingdings" panose="05000000000000000000" pitchFamily="2" charset="2"/>
        <a:buChar char="Ø"/>
        <a:defRPr sz="1600">
          <a:solidFill>
            <a:srgbClr val="002776"/>
          </a:solidFill>
          <a:latin typeface="+mn-lt"/>
          <a:cs typeface="Arial" pitchFamily="34" charset="0"/>
        </a:defRPr>
      </a:lvl4pPr>
      <a:lvl5pPr marL="685800" indent="-169863" algn="l" defTabSz="871538" rtl="0" eaLnBrk="0" fontAlgn="base" hangingPunct="0">
        <a:spcBef>
          <a:spcPct val="0"/>
        </a:spcBef>
        <a:spcAft>
          <a:spcPts val="513"/>
        </a:spcAft>
        <a:buClr>
          <a:srgbClr val="00A1DE"/>
        </a:buClr>
        <a:buFont typeface="Courier New" panose="02070309020205020404" pitchFamily="49" charset="0"/>
        <a:buChar char="o"/>
        <a:defRPr sz="1600">
          <a:solidFill>
            <a:srgbClr val="002776"/>
          </a:solidFill>
          <a:latin typeface="+mn-lt"/>
          <a:cs typeface="Arial" pitchFamily="34" charset="0"/>
        </a:defRPr>
      </a:lvl5pPr>
      <a:lvl6pPr marL="1071212" indent="-164488" algn="l" defTabSz="872739" rtl="0" eaLnBrk="0" fontAlgn="base" hangingPunct="0">
        <a:spcBef>
          <a:spcPct val="0"/>
        </a:spcBef>
        <a:spcAft>
          <a:spcPts val="513"/>
        </a:spcAft>
        <a:buFont typeface="Arial" charset="0"/>
        <a:buChar char="‒"/>
        <a:defRPr>
          <a:solidFill>
            <a:schemeClr val="tx2"/>
          </a:solidFill>
          <a:latin typeface="+mn-lt"/>
        </a:defRPr>
      </a:lvl6pPr>
      <a:lvl7pPr marL="1462720" indent="-164488" algn="l" defTabSz="872739" rtl="0" eaLnBrk="0" fontAlgn="base" hangingPunct="0">
        <a:spcBef>
          <a:spcPct val="0"/>
        </a:spcBef>
        <a:spcAft>
          <a:spcPts val="513"/>
        </a:spcAft>
        <a:buFont typeface="Arial" charset="0"/>
        <a:buChar char="‒"/>
        <a:defRPr>
          <a:solidFill>
            <a:schemeClr val="tx2"/>
          </a:solidFill>
          <a:latin typeface="+mn-lt"/>
        </a:defRPr>
      </a:lvl7pPr>
      <a:lvl8pPr marL="1854230" indent="-164488" algn="l" defTabSz="872739" rtl="0" eaLnBrk="0" fontAlgn="base" hangingPunct="0">
        <a:spcBef>
          <a:spcPct val="0"/>
        </a:spcBef>
        <a:spcAft>
          <a:spcPts val="513"/>
        </a:spcAft>
        <a:buFont typeface="Arial" charset="0"/>
        <a:buChar char="‒"/>
        <a:defRPr>
          <a:solidFill>
            <a:schemeClr val="tx2"/>
          </a:solidFill>
          <a:latin typeface="+mn-lt"/>
        </a:defRPr>
      </a:lvl8pPr>
      <a:lvl9pPr marL="2245739" indent="-164488" algn="l" defTabSz="872739" rtl="0" eaLnBrk="0" fontAlgn="base" hangingPunct="0">
        <a:spcBef>
          <a:spcPct val="0"/>
        </a:spcBef>
        <a:spcAft>
          <a:spcPts val="513"/>
        </a:spcAft>
        <a:buFont typeface="Arial" charset="0"/>
        <a:buChar char="‒"/>
        <a:defRPr>
          <a:solidFill>
            <a:schemeClr val="tx2"/>
          </a:solidFill>
          <a:latin typeface="+mn-lt"/>
        </a:defRPr>
      </a:lvl9pPr>
    </p:bodyStyle>
    <p:otherStyle>
      <a:defPPr>
        <a:defRPr lang="en-US"/>
      </a:defPPr>
      <a:lvl1pPr marL="0" algn="l" defTabSz="783018" rtl="0" eaLnBrk="1" latinLnBrk="0" hangingPunct="1">
        <a:defRPr sz="1500" kern="1200">
          <a:solidFill>
            <a:schemeClr val="tx1"/>
          </a:solidFill>
          <a:latin typeface="+mn-lt"/>
          <a:ea typeface="+mn-ea"/>
          <a:cs typeface="+mn-cs"/>
        </a:defRPr>
      </a:lvl1pPr>
      <a:lvl2pPr marL="391509" algn="l" defTabSz="783018" rtl="0" eaLnBrk="1" latinLnBrk="0" hangingPunct="1">
        <a:defRPr sz="1500" kern="1200">
          <a:solidFill>
            <a:schemeClr val="tx1"/>
          </a:solidFill>
          <a:latin typeface="+mn-lt"/>
          <a:ea typeface="+mn-ea"/>
          <a:cs typeface="+mn-cs"/>
        </a:defRPr>
      </a:lvl2pPr>
      <a:lvl3pPr marL="783018" algn="l" defTabSz="783018" rtl="0" eaLnBrk="1" latinLnBrk="0" hangingPunct="1">
        <a:defRPr sz="1500" kern="1200">
          <a:solidFill>
            <a:schemeClr val="tx1"/>
          </a:solidFill>
          <a:latin typeface="+mn-lt"/>
          <a:ea typeface="+mn-ea"/>
          <a:cs typeface="+mn-cs"/>
        </a:defRPr>
      </a:lvl3pPr>
      <a:lvl4pPr marL="1174527" algn="l" defTabSz="783018" rtl="0" eaLnBrk="1" latinLnBrk="0" hangingPunct="1">
        <a:defRPr sz="1500" kern="1200">
          <a:solidFill>
            <a:schemeClr val="tx1"/>
          </a:solidFill>
          <a:latin typeface="+mn-lt"/>
          <a:ea typeface="+mn-ea"/>
          <a:cs typeface="+mn-cs"/>
        </a:defRPr>
      </a:lvl4pPr>
      <a:lvl5pPr marL="1566035" algn="l" defTabSz="783018" rtl="0" eaLnBrk="1" latinLnBrk="0" hangingPunct="1">
        <a:defRPr sz="1500" kern="1200">
          <a:solidFill>
            <a:schemeClr val="tx1"/>
          </a:solidFill>
          <a:latin typeface="+mn-lt"/>
          <a:ea typeface="+mn-ea"/>
          <a:cs typeface="+mn-cs"/>
        </a:defRPr>
      </a:lvl5pPr>
      <a:lvl6pPr marL="1957544" algn="l" defTabSz="783018" rtl="0" eaLnBrk="1" latinLnBrk="0" hangingPunct="1">
        <a:defRPr sz="1500" kern="1200">
          <a:solidFill>
            <a:schemeClr val="tx1"/>
          </a:solidFill>
          <a:latin typeface="+mn-lt"/>
          <a:ea typeface="+mn-ea"/>
          <a:cs typeface="+mn-cs"/>
        </a:defRPr>
      </a:lvl6pPr>
      <a:lvl7pPr marL="2349054" algn="l" defTabSz="783018" rtl="0" eaLnBrk="1" latinLnBrk="0" hangingPunct="1">
        <a:defRPr sz="1500" kern="1200">
          <a:solidFill>
            <a:schemeClr val="tx1"/>
          </a:solidFill>
          <a:latin typeface="+mn-lt"/>
          <a:ea typeface="+mn-ea"/>
          <a:cs typeface="+mn-cs"/>
        </a:defRPr>
      </a:lvl7pPr>
      <a:lvl8pPr marL="2740562" algn="l" defTabSz="783018" rtl="0" eaLnBrk="1" latinLnBrk="0" hangingPunct="1">
        <a:defRPr sz="1500" kern="1200">
          <a:solidFill>
            <a:schemeClr val="tx1"/>
          </a:solidFill>
          <a:latin typeface="+mn-lt"/>
          <a:ea typeface="+mn-ea"/>
          <a:cs typeface="+mn-cs"/>
        </a:defRPr>
      </a:lvl8pPr>
      <a:lvl9pPr marL="3132072" algn="l" defTabSz="783018"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a:extLst>
              <a:ext uri="{FF2B5EF4-FFF2-40B4-BE49-F238E27FC236}">
                <a16:creationId xmlns:a16="http://schemas.microsoft.com/office/drawing/2014/main" id="{DF01D881-387B-4D8A-8EC0-F534160C60B1}"/>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Text Placeholder 2">
            <a:extLst>
              <a:ext uri="{FF2B5EF4-FFF2-40B4-BE49-F238E27FC236}">
                <a16:creationId xmlns:a16="http://schemas.microsoft.com/office/drawing/2014/main" id="{9EF1133B-D137-45AD-A481-4D7515777183}"/>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5FC3357-B04B-4CA6-9BAA-1091E29B7D2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C30814B-6E42-46BA-BACE-F5119E4B4479}" type="datetime1">
              <a:rPr lang="en-US"/>
              <a:pPr>
                <a:defRPr/>
              </a:pPr>
              <a:t>8/12/2020</a:t>
            </a:fld>
            <a:endParaRPr lang="en-US" dirty="0"/>
          </a:p>
        </p:txBody>
      </p:sp>
      <p:sp>
        <p:nvSpPr>
          <p:cNvPr id="5" name="Footer Placeholder 4">
            <a:extLst>
              <a:ext uri="{FF2B5EF4-FFF2-40B4-BE49-F238E27FC236}">
                <a16:creationId xmlns:a16="http://schemas.microsoft.com/office/drawing/2014/main" id="{CD9338E1-CA5C-4AD8-99E2-0A0C3D7BD2F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EXCELR</a:t>
            </a:r>
          </a:p>
        </p:txBody>
      </p:sp>
      <p:sp>
        <p:nvSpPr>
          <p:cNvPr id="6" name="Slide Number Placeholder 5">
            <a:extLst>
              <a:ext uri="{FF2B5EF4-FFF2-40B4-BE49-F238E27FC236}">
                <a16:creationId xmlns:a16="http://schemas.microsoft.com/office/drawing/2014/main" id="{F99D99EA-323D-4FED-B6A2-A86DED460E52}"/>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A47D068-685B-4F28-8E42-83B533358A5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678"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Lst>
  <p:hf sldNum="0"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4">
            <a:extLst>
              <a:ext uri="{FF2B5EF4-FFF2-40B4-BE49-F238E27FC236}">
                <a16:creationId xmlns:a16="http://schemas.microsoft.com/office/drawing/2014/main" id="{D8B16A04-E9BE-44D6-93C1-16AB3FCEE15C}"/>
              </a:ext>
            </a:extLst>
          </p:cNvPr>
          <p:cNvSpPr txBox="1">
            <a:spLocks/>
          </p:cNvSpPr>
          <p:nvPr/>
        </p:nvSpPr>
        <p:spPr bwMode="gray">
          <a:xfrm>
            <a:off x="-1576388" y="1985963"/>
            <a:ext cx="12430126" cy="314801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r>
              <a:rPr lang="en-US" altLang="en-US" sz="3200" b="1" dirty="0">
                <a:solidFill>
                  <a:schemeClr val="accent1"/>
                </a:solidFill>
                <a:latin typeface="Verdana" panose="020B0604030504040204" pitchFamily="34" charset="0"/>
              </a:rPr>
              <a:t>P30:Review Analysis for Mi 360° 1080p Full HD </a:t>
            </a:r>
            <a:r>
              <a:rPr lang="en-US" altLang="en-US" sz="3200" b="1" dirty="0" err="1">
                <a:solidFill>
                  <a:schemeClr val="accent1"/>
                </a:solidFill>
                <a:latin typeface="Verdana" panose="020B0604030504040204" pitchFamily="34" charset="0"/>
              </a:rPr>
              <a:t>WiFi</a:t>
            </a:r>
            <a:r>
              <a:rPr lang="en-US" altLang="en-US" sz="3200" b="1" dirty="0">
                <a:solidFill>
                  <a:schemeClr val="accent1"/>
                </a:solidFill>
                <a:latin typeface="Verdana" panose="020B0604030504040204" pitchFamily="34" charset="0"/>
              </a:rPr>
              <a:t> Smart Security Camera product on Amazon.</a:t>
            </a:r>
          </a:p>
          <a:p>
            <a:pPr defTabSz="914400" eaLnBrk="1" hangingPunct="1"/>
            <a:r>
              <a:rPr lang="en-US" altLang="en-US" sz="2400" b="1" dirty="0">
                <a:solidFill>
                  <a:srgbClr val="002776"/>
                </a:solidFill>
                <a:latin typeface="Verdana" panose="020B0604030504040204" pitchFamily="34" charset="0"/>
              </a:rPr>
              <a:t>Team G6</a:t>
            </a:r>
          </a:p>
          <a:p>
            <a:pPr defTabSz="914400" eaLnBrk="1" hangingPunct="1"/>
            <a:r>
              <a:rPr lang="en-US" altLang="en-US" sz="2400" b="1" dirty="0">
                <a:solidFill>
                  <a:srgbClr val="002776"/>
                </a:solidFill>
                <a:latin typeface="Verdana" panose="020B0604030504040204" pitchFamily="34" charset="0"/>
              </a:rPr>
              <a:t>Name: </a:t>
            </a:r>
            <a:r>
              <a:rPr lang="en-US" altLang="en-US" sz="2400" b="1" dirty="0" err="1">
                <a:solidFill>
                  <a:srgbClr val="002776"/>
                </a:solidFill>
                <a:latin typeface="Verdana" panose="020B0604030504040204" pitchFamily="34" charset="0"/>
              </a:rPr>
              <a:t>Minal</a:t>
            </a:r>
            <a:endParaRPr lang="en-US" altLang="en-US" sz="2400" b="1" dirty="0">
              <a:solidFill>
                <a:srgbClr val="002776"/>
              </a:solidFill>
              <a:latin typeface="Verdana" panose="020B0604030504040204" pitchFamily="34" charset="0"/>
            </a:endParaRPr>
          </a:p>
          <a:p>
            <a:pPr defTabSz="914400" eaLnBrk="1" hangingPunct="1"/>
            <a:r>
              <a:rPr lang="en-US" altLang="en-US" sz="2400" b="1" dirty="0">
                <a:solidFill>
                  <a:srgbClr val="002776"/>
                </a:solidFill>
                <a:latin typeface="Verdana" panose="020B0604030504040204" pitchFamily="34" charset="0"/>
              </a:rPr>
              <a:t>            Vidya</a:t>
            </a:r>
          </a:p>
          <a:p>
            <a:pPr defTabSz="914400" eaLnBrk="1" hangingPunct="1"/>
            <a:r>
              <a:rPr lang="en-US" altLang="en-US" sz="2400" b="1" dirty="0">
                <a:solidFill>
                  <a:srgbClr val="002776"/>
                </a:solidFill>
                <a:latin typeface="Verdana" panose="020B0604030504040204" pitchFamily="34" charset="0"/>
              </a:rPr>
              <a:t>            </a:t>
            </a:r>
            <a:r>
              <a:rPr lang="en-US" altLang="en-US" sz="2400" b="1" dirty="0" err="1">
                <a:solidFill>
                  <a:srgbClr val="002776"/>
                </a:solidFill>
                <a:latin typeface="Verdana" panose="020B0604030504040204" pitchFamily="34" charset="0"/>
              </a:rPr>
              <a:t>Saarthu</a:t>
            </a:r>
            <a:endParaRPr lang="en-US" altLang="en-US" sz="2400" b="1" dirty="0">
              <a:solidFill>
                <a:srgbClr val="002776"/>
              </a:solidFill>
              <a:latin typeface="Verdana" panose="020B0604030504040204" pitchFamily="34" charset="0"/>
            </a:endParaRPr>
          </a:p>
          <a:p>
            <a:pPr defTabSz="914400" eaLnBrk="1" hangingPunct="1"/>
            <a:r>
              <a:rPr lang="en-US" altLang="en-US" sz="2400" b="1" dirty="0">
                <a:solidFill>
                  <a:srgbClr val="002776"/>
                </a:solidFill>
                <a:latin typeface="Verdana" panose="020B0604030504040204" pitchFamily="34" charset="0"/>
              </a:rPr>
              <a:t>            Sudarshan</a:t>
            </a:r>
          </a:p>
          <a:p>
            <a:pPr defTabSz="914400" eaLnBrk="1" hangingPunct="1"/>
            <a:r>
              <a:rPr lang="en-US" altLang="en-US" sz="2400" b="1" dirty="0">
                <a:solidFill>
                  <a:srgbClr val="002776"/>
                </a:solidFill>
                <a:latin typeface="Verdana" panose="020B0604030504040204" pitchFamily="34" charset="0"/>
              </a:rPr>
              <a:t>            Rohith</a:t>
            </a:r>
          </a:p>
        </p:txBody>
      </p:sp>
      <p:pic>
        <p:nvPicPr>
          <p:cNvPr id="54275" name="Picture 4">
            <a:extLst>
              <a:ext uri="{FF2B5EF4-FFF2-40B4-BE49-F238E27FC236}">
                <a16:creationId xmlns:a16="http://schemas.microsoft.com/office/drawing/2014/main" id="{7035A251-1ACA-45D5-B338-68694F5CFD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7638" y="-485775"/>
            <a:ext cx="1187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itle 4">
            <a:extLst>
              <a:ext uri="{FF2B5EF4-FFF2-40B4-BE49-F238E27FC236}">
                <a16:creationId xmlns:a16="http://schemas.microsoft.com/office/drawing/2014/main" id="{8657EDBF-2043-4C02-8977-FB09AB0CD44E}"/>
              </a:ext>
            </a:extLst>
          </p:cNvPr>
          <p:cNvSpPr txBox="1">
            <a:spLocks/>
          </p:cNvSpPr>
          <p:nvPr/>
        </p:nvSpPr>
        <p:spPr bwMode="gray">
          <a:xfrm>
            <a:off x="0" y="0"/>
            <a:ext cx="85026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lnSpc>
                <a:spcPct val="100000"/>
              </a:lnSpc>
              <a:spcBef>
                <a:spcPct val="0"/>
              </a:spcBef>
              <a:buFontTx/>
              <a:buNone/>
            </a:pPr>
            <a:r>
              <a:rPr lang="en-US" altLang="en-US" b="1">
                <a:solidFill>
                  <a:srgbClr val="002776"/>
                </a:solidFill>
                <a:latin typeface="Arial" panose="020B0604020202020204" pitchFamily="34" charset="0"/>
              </a:rPr>
              <a:t>Word Cloud for Positive and Negative words</a:t>
            </a:r>
          </a:p>
        </p:txBody>
      </p:sp>
      <p:sp>
        <p:nvSpPr>
          <p:cNvPr id="63492" name="Title 5">
            <a:extLst>
              <a:ext uri="{FF2B5EF4-FFF2-40B4-BE49-F238E27FC236}">
                <a16:creationId xmlns:a16="http://schemas.microsoft.com/office/drawing/2014/main" id="{3D830C2C-EE52-42FF-8903-9F97642B792B}"/>
              </a:ext>
            </a:extLst>
          </p:cNvPr>
          <p:cNvSpPr>
            <a:spLocks noGrp="1"/>
          </p:cNvSpPr>
          <p:nvPr>
            <p:ph type="title"/>
          </p:nvPr>
        </p:nvSpPr>
        <p:spPr>
          <a:xfrm>
            <a:off x="6234113" y="858838"/>
            <a:ext cx="2466975" cy="3086100"/>
          </a:xfrm>
          <a:ln>
            <a:solidFill>
              <a:schemeClr val="tx2"/>
            </a:solidFill>
            <a:miter lim="800000"/>
            <a:headEnd/>
            <a:tailEnd/>
          </a:ln>
        </p:spPr>
        <p:txBody>
          <a:bodyPr/>
          <a:lstStyle/>
          <a:p>
            <a:pPr eaLnBrk="1" hangingPunct="1"/>
            <a:r>
              <a:rPr lang="en-US" altLang="en-US" sz="2000"/>
              <a:t>Wordcloud for top 150 Positive words in the Reviews column of the dataset.</a:t>
            </a:r>
          </a:p>
        </p:txBody>
      </p:sp>
      <p:pic>
        <p:nvPicPr>
          <p:cNvPr id="63493" name="Picture 2">
            <a:extLst>
              <a:ext uri="{FF2B5EF4-FFF2-40B4-BE49-F238E27FC236}">
                <a16:creationId xmlns:a16="http://schemas.microsoft.com/office/drawing/2014/main" id="{4131F3AB-1D6F-4C20-8E43-97CE004B86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650" y="858838"/>
            <a:ext cx="5951538" cy="30861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3494" name="Picture 3">
            <a:extLst>
              <a:ext uri="{FF2B5EF4-FFF2-40B4-BE49-F238E27FC236}">
                <a16:creationId xmlns:a16="http://schemas.microsoft.com/office/drawing/2014/main" id="{C6C1CEEE-0169-4CCD-97C0-813B1B20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4108450"/>
            <a:ext cx="6153150"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itle 5">
            <a:extLst>
              <a:ext uri="{FF2B5EF4-FFF2-40B4-BE49-F238E27FC236}">
                <a16:creationId xmlns:a16="http://schemas.microsoft.com/office/drawing/2014/main" id="{EF6DDCDF-8CD8-42D2-9FA4-B28454E802C4}"/>
              </a:ext>
            </a:extLst>
          </p:cNvPr>
          <p:cNvSpPr txBox="1">
            <a:spLocks/>
          </p:cNvSpPr>
          <p:nvPr/>
        </p:nvSpPr>
        <p:spPr bwMode="auto">
          <a:xfrm>
            <a:off x="6280150" y="4095750"/>
            <a:ext cx="2466975" cy="266223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spcBef>
                <a:spcPct val="0"/>
              </a:spcBef>
              <a:buFontTx/>
              <a:buNone/>
            </a:pPr>
            <a:r>
              <a:rPr lang="en-US" altLang="en-US" sz="2000">
                <a:latin typeface="Calibri Light" panose="020F0302020204030204" pitchFamily="34" charset="0"/>
              </a:rPr>
              <a:t>Wordcloud for top 150 Negative words in the Reviews column of the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592C2804-63C5-44EE-AD26-1E8142D020B8}"/>
              </a:ext>
            </a:extLst>
          </p:cNvPr>
          <p:cNvSpPr>
            <a:spLocks noGrp="1"/>
          </p:cNvSpPr>
          <p:nvPr>
            <p:ph type="title"/>
          </p:nvPr>
        </p:nvSpPr>
        <p:spPr>
          <a:xfrm>
            <a:off x="628650" y="1520825"/>
            <a:ext cx="7886700" cy="1682750"/>
          </a:xfrm>
          <a:ln>
            <a:solidFill>
              <a:schemeClr val="tx2"/>
            </a:solidFill>
            <a:miter lim="800000"/>
            <a:headEnd/>
            <a:tailEnd/>
          </a:ln>
        </p:spPr>
        <p:txBody>
          <a:bodyPr/>
          <a:lstStyle/>
          <a:p>
            <a:pPr eaLnBrk="1" hangingPunct="1"/>
            <a:r>
              <a:rPr lang="en-US" altLang="en-US" sz="2000" b="1"/>
              <a:t>Sentiment Analysis</a:t>
            </a:r>
            <a:br>
              <a:rPr lang="en-US" altLang="en-US" sz="1800" b="1"/>
            </a:br>
            <a:r>
              <a:rPr lang="en-US" altLang="en-US" sz="1800" b="1"/>
              <a:t>Sentiment analysis is the interpretation and classification of emotions (positive, negative and neutral) within text data using text analysis techniques. </a:t>
            </a:r>
            <a:br>
              <a:rPr lang="en-US" altLang="en-US" sz="1800" b="1"/>
            </a:br>
            <a:r>
              <a:rPr lang="en-US" altLang="en-US" sz="1800" b="1"/>
              <a:t> Sentiment analysis  - Done by </a:t>
            </a:r>
            <a:r>
              <a:rPr lang="en-US" altLang="en-US" sz="1800" b="1">
                <a:solidFill>
                  <a:srgbClr val="FF0000"/>
                </a:solidFill>
              </a:rPr>
              <a:t>TextBlob</a:t>
            </a:r>
            <a:r>
              <a:rPr lang="en-US" altLang="en-US" sz="1800" b="1"/>
              <a:t> library</a:t>
            </a:r>
            <a:br>
              <a:rPr lang="en-US" altLang="en-US" sz="1800" b="1"/>
            </a:br>
            <a:r>
              <a:rPr lang="en-US" altLang="en-US" sz="1800" b="1"/>
              <a:t>If the text is &gt;0 then its polarity value is positive else negative when its =0 then neutral with no  sentiments </a:t>
            </a:r>
          </a:p>
        </p:txBody>
      </p:sp>
      <p:pic>
        <p:nvPicPr>
          <p:cNvPr id="64515" name="Picture 2">
            <a:extLst>
              <a:ext uri="{FF2B5EF4-FFF2-40B4-BE49-F238E27FC236}">
                <a16:creationId xmlns:a16="http://schemas.microsoft.com/office/drawing/2014/main" id="{79412734-519F-43A0-8A38-D9FA9074E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429000"/>
            <a:ext cx="78867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Title 4">
            <a:extLst>
              <a:ext uri="{FF2B5EF4-FFF2-40B4-BE49-F238E27FC236}">
                <a16:creationId xmlns:a16="http://schemas.microsoft.com/office/drawing/2014/main" id="{07625CA1-3D86-4685-8199-BD6215D49FF4}"/>
              </a:ext>
            </a:extLst>
          </p:cNvPr>
          <p:cNvSpPr txBox="1">
            <a:spLocks/>
          </p:cNvSpPr>
          <p:nvPr/>
        </p:nvSpPr>
        <p:spPr bwMode="auto">
          <a:xfrm>
            <a:off x="292100" y="201613"/>
            <a:ext cx="49752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spcBef>
                <a:spcPct val="0"/>
              </a:spcBef>
              <a:buFontTx/>
              <a:buNone/>
            </a:pPr>
            <a:r>
              <a:rPr lang="en-US" altLang="en-US" b="1">
                <a:solidFill>
                  <a:srgbClr val="002776"/>
                </a:solidFill>
                <a:latin typeface="Arial" panose="020B0604020202020204" pitchFamily="34" charset="0"/>
              </a:rPr>
              <a:t>Sentiment Analysis</a:t>
            </a:r>
            <a:r>
              <a:rPr lang="en-US" altLang="en-US" sz="2400">
                <a:latin typeface="Calibri Light" panose="020F030202020403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4">
            <a:extLst>
              <a:ext uri="{FF2B5EF4-FFF2-40B4-BE49-F238E27FC236}">
                <a16:creationId xmlns:a16="http://schemas.microsoft.com/office/drawing/2014/main" id="{3C6E7074-1CE1-4178-A27C-D0382986F8F4}"/>
              </a:ext>
            </a:extLst>
          </p:cNvPr>
          <p:cNvSpPr>
            <a:spLocks noGrp="1"/>
          </p:cNvSpPr>
          <p:nvPr>
            <p:ph type="title"/>
          </p:nvPr>
        </p:nvSpPr>
        <p:spPr>
          <a:xfrm>
            <a:off x="400050" y="4408488"/>
            <a:ext cx="7886700" cy="1325562"/>
          </a:xfrm>
          <a:ln>
            <a:solidFill>
              <a:schemeClr val="tx2"/>
            </a:solidFill>
            <a:miter lim="800000"/>
            <a:headEnd/>
            <a:tailEnd/>
          </a:ln>
        </p:spPr>
        <p:txBody>
          <a:bodyPr/>
          <a:lstStyle/>
          <a:p>
            <a:r>
              <a:rPr lang="en-US" altLang="en-US" sz="1800">
                <a:latin typeface="Arial Black" panose="020B0A04020102020204" pitchFamily="34" charset="0"/>
              </a:rPr>
              <a:t>Most of the observation in Reviews are positive. Positive polarity reaches till 1 and negative polarity up to -1.</a:t>
            </a:r>
          </a:p>
        </p:txBody>
      </p:sp>
      <p:pic>
        <p:nvPicPr>
          <p:cNvPr id="65539" name="Picture 2">
            <a:extLst>
              <a:ext uri="{FF2B5EF4-FFF2-40B4-BE49-F238E27FC236}">
                <a16:creationId xmlns:a16="http://schemas.microsoft.com/office/drawing/2014/main" id="{B24D345F-9E14-4397-AA69-7527AEE26C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050" y="752475"/>
            <a:ext cx="5043488" cy="33655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a:extLst>
              <a:ext uri="{FF2B5EF4-FFF2-40B4-BE49-F238E27FC236}">
                <a16:creationId xmlns:a16="http://schemas.microsoft.com/office/drawing/2014/main" id="{4F34BF5E-B7B7-4324-AB77-E42562F71C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400" y="738188"/>
            <a:ext cx="5043488" cy="336708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66563" name="TextBox 5">
            <a:extLst>
              <a:ext uri="{FF2B5EF4-FFF2-40B4-BE49-F238E27FC236}">
                <a16:creationId xmlns:a16="http://schemas.microsoft.com/office/drawing/2014/main" id="{B01A5299-AEC9-4FB8-AC18-D821DCB2ACAA}"/>
              </a:ext>
            </a:extLst>
          </p:cNvPr>
          <p:cNvSpPr txBox="1">
            <a:spLocks noChangeArrowheads="1"/>
          </p:cNvSpPr>
          <p:nvPr/>
        </p:nvSpPr>
        <p:spPr bwMode="auto">
          <a:xfrm>
            <a:off x="5448300" y="909638"/>
            <a:ext cx="3416300" cy="2863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Arial" panose="020B0604020202020204" pitchFamily="34" charset="0"/>
              </a:rPr>
              <a:t>Here we considered the polarities which are above as positive and polarity values less than and equal to zero as negative. So Category is dependent variable and Reviews is independent variable.Also we can observe Positive reviews are move compared to negative reviews.</a:t>
            </a:r>
            <a:endParaRPr lang="en-IN" altLang="en-US" sz="1800">
              <a:latin typeface="Arial" panose="020B0604020202020204" pitchFamily="34" charset="0"/>
            </a:endParaRPr>
          </a:p>
        </p:txBody>
      </p:sp>
      <p:sp>
        <p:nvSpPr>
          <p:cNvPr id="66564" name="TextBox 5">
            <a:extLst>
              <a:ext uri="{FF2B5EF4-FFF2-40B4-BE49-F238E27FC236}">
                <a16:creationId xmlns:a16="http://schemas.microsoft.com/office/drawing/2014/main" id="{9050CF53-6F94-4C5B-821C-4763F7F16969}"/>
              </a:ext>
            </a:extLst>
          </p:cNvPr>
          <p:cNvSpPr txBox="1">
            <a:spLocks noChangeArrowheads="1"/>
          </p:cNvSpPr>
          <p:nvPr/>
        </p:nvSpPr>
        <p:spPr bwMode="auto">
          <a:xfrm>
            <a:off x="228600" y="4516438"/>
            <a:ext cx="8531225" cy="20923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latin typeface="Century Gothic" panose="020B0502020202020204" pitchFamily="34" charset="0"/>
              </a:rPr>
              <a:t>How to solve Class Imbalance?</a:t>
            </a:r>
          </a:p>
          <a:p>
            <a:pPr eaLnBrk="1" hangingPunct="1">
              <a:lnSpc>
                <a:spcPct val="100000"/>
              </a:lnSpc>
              <a:spcBef>
                <a:spcPct val="0"/>
              </a:spcBef>
              <a:buFontTx/>
              <a:buNone/>
            </a:pPr>
            <a:r>
              <a:rPr lang="en-US" altLang="en-US" sz="1600">
                <a:latin typeface="Century Gothic" panose="020B0502020202020204" pitchFamily="34" charset="0"/>
              </a:rPr>
              <a:t>By using SMOTE technique we are trying to solve class imbalance problem</a:t>
            </a:r>
          </a:p>
          <a:p>
            <a:pPr eaLnBrk="1" hangingPunct="1">
              <a:lnSpc>
                <a:spcPct val="100000"/>
              </a:lnSpc>
              <a:spcBef>
                <a:spcPct val="0"/>
              </a:spcBef>
              <a:buFontTx/>
              <a:buNone/>
            </a:pPr>
            <a:r>
              <a:rPr lang="en-US" altLang="en-US" sz="1600">
                <a:latin typeface="Century Gothic" panose="020B0502020202020204" pitchFamily="34" charset="0"/>
              </a:rPr>
              <a:t> </a:t>
            </a:r>
          </a:p>
          <a:p>
            <a:pPr eaLnBrk="1" hangingPunct="1">
              <a:lnSpc>
                <a:spcPct val="100000"/>
              </a:lnSpc>
              <a:spcBef>
                <a:spcPct val="0"/>
              </a:spcBef>
              <a:buFontTx/>
              <a:buNone/>
            </a:pPr>
            <a:r>
              <a:rPr lang="en-US" altLang="en-US" sz="1600" b="1">
                <a:latin typeface="Century Gothic" panose="020B0502020202020204" pitchFamily="34" charset="0"/>
                <a:sym typeface="Arial" panose="020B0604020202020204" pitchFamily="34" charset="0"/>
              </a:rPr>
              <a:t>SMOTE : </a:t>
            </a:r>
            <a:r>
              <a:rPr lang="en-US" altLang="en-US" sz="1600">
                <a:latin typeface="Century Gothic" panose="020B0502020202020204" pitchFamily="34" charset="0"/>
                <a:sym typeface="Arial" panose="020B0604020202020204" pitchFamily="34" charset="0"/>
              </a:rPr>
              <a:t>stands for Synthetic Minority Oversampling Technique. This is a statistical technique for increasing the number of cases in your dataset in a balanced way. The module works by generating new instances from existing minority cases that you supply as input.</a:t>
            </a:r>
          </a:p>
          <a:p>
            <a:pPr eaLnBrk="1" hangingPunct="1">
              <a:lnSpc>
                <a:spcPct val="100000"/>
              </a:lnSpc>
              <a:spcBef>
                <a:spcPct val="0"/>
              </a:spcBef>
              <a:buFontTx/>
              <a:buNone/>
            </a:pPr>
            <a:endParaRPr lang="en-IN" altLang="en-US" sz="1800" b="1">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9EAB6E-AC5E-4755-AB1E-672E4D3A7C95}"/>
              </a:ext>
            </a:extLst>
          </p:cNvPr>
          <p:cNvSpPr txBox="1"/>
          <p:nvPr/>
        </p:nvSpPr>
        <p:spPr>
          <a:xfrm>
            <a:off x="3170238" y="2943225"/>
            <a:ext cx="3276600" cy="523875"/>
          </a:xfrm>
          <a:prstGeom prst="rect">
            <a:avLst/>
          </a:prstGeom>
          <a:noFill/>
        </p:spPr>
        <p:txBody>
          <a:bodyPr>
            <a:spAutoFit/>
          </a:bodyPr>
          <a:lstStyle/>
          <a:p>
            <a:pPr eaLnBrk="1" fontAlgn="auto" hangingPunct="1">
              <a:spcBef>
                <a:spcPts val="0"/>
              </a:spcBef>
              <a:spcAft>
                <a:spcPts val="0"/>
              </a:spcAft>
              <a:defRPr/>
            </a:pPr>
            <a:r>
              <a:rPr lang="en-US" sz="2800" b="1" dirty="0">
                <a:solidFill>
                  <a:srgbClr val="002776"/>
                </a:solidFill>
                <a:latin typeface="Arial"/>
                <a:ea typeface="+mj-ea"/>
                <a:cs typeface="+mj-cs"/>
              </a:rPr>
              <a:t>Model Building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9E839-2A6C-4256-AB4A-F1A33434FCCE}"/>
              </a:ext>
            </a:extLst>
          </p:cNvPr>
          <p:cNvSpPr txBox="1"/>
          <p:nvPr/>
        </p:nvSpPr>
        <p:spPr>
          <a:xfrm>
            <a:off x="295275" y="347663"/>
            <a:ext cx="3276600" cy="522287"/>
          </a:xfrm>
          <a:prstGeom prst="rect">
            <a:avLst/>
          </a:prstGeom>
          <a:noFill/>
        </p:spPr>
        <p:txBody>
          <a:bodyPr>
            <a:spAutoFit/>
          </a:bodyPr>
          <a:lstStyle/>
          <a:p>
            <a:pPr eaLnBrk="1" fontAlgn="auto" hangingPunct="1">
              <a:spcBef>
                <a:spcPts val="0"/>
              </a:spcBef>
              <a:spcAft>
                <a:spcPts val="0"/>
              </a:spcAft>
              <a:defRPr/>
            </a:pPr>
            <a:r>
              <a:rPr lang="en-US" sz="2800" b="1" dirty="0">
                <a:solidFill>
                  <a:srgbClr val="002776"/>
                </a:solidFill>
                <a:latin typeface="Arial"/>
                <a:ea typeface="+mj-ea"/>
                <a:cs typeface="+mj-cs"/>
              </a:rPr>
              <a:t>Model Building</a:t>
            </a:r>
          </a:p>
        </p:txBody>
      </p:sp>
      <p:sp>
        <p:nvSpPr>
          <p:cNvPr id="68612" name="TextBox 3">
            <a:extLst>
              <a:ext uri="{FF2B5EF4-FFF2-40B4-BE49-F238E27FC236}">
                <a16:creationId xmlns:a16="http://schemas.microsoft.com/office/drawing/2014/main" id="{28C46367-C2FF-4DF4-B843-117E3B7E532E}"/>
              </a:ext>
            </a:extLst>
          </p:cNvPr>
          <p:cNvSpPr txBox="1">
            <a:spLocks noChangeArrowheads="1"/>
          </p:cNvSpPr>
          <p:nvPr/>
        </p:nvSpPr>
        <p:spPr bwMode="auto">
          <a:xfrm>
            <a:off x="295275" y="1655763"/>
            <a:ext cx="7281863" cy="3140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entury Gothic" panose="020B0502020202020204" pitchFamily="34" charset="0"/>
              </a:rPr>
              <a:t>Following are the models used for Model building in this project:</a:t>
            </a:r>
          </a:p>
          <a:p>
            <a:pPr eaLnBrk="1" hangingPunct="1"/>
            <a:r>
              <a:rPr lang="en-US" altLang="en-US">
                <a:latin typeface="Century Gothic" panose="020B0502020202020204" pitchFamily="34" charset="0"/>
              </a:rPr>
              <a:t>1)Logistic regression.</a:t>
            </a:r>
          </a:p>
          <a:p>
            <a:pPr eaLnBrk="1" hangingPunct="1"/>
            <a:r>
              <a:rPr lang="en-US" altLang="en-US">
                <a:latin typeface="Century Gothic" panose="020B0502020202020204" pitchFamily="34" charset="0"/>
              </a:rPr>
              <a:t>2)Decision tree classifier.</a:t>
            </a:r>
          </a:p>
          <a:p>
            <a:pPr eaLnBrk="1" hangingPunct="1"/>
            <a:r>
              <a:rPr lang="en-US" altLang="en-US">
                <a:latin typeface="Century Gothic" panose="020B0502020202020204" pitchFamily="34" charset="0"/>
              </a:rPr>
              <a:t>3) Random forest classifier.</a:t>
            </a:r>
          </a:p>
          <a:p>
            <a:pPr eaLnBrk="1" hangingPunct="1"/>
            <a:r>
              <a:rPr lang="en-US" altLang="en-US">
                <a:latin typeface="Century Gothic" panose="020B0502020202020204" pitchFamily="34" charset="0"/>
              </a:rPr>
              <a:t>4)</a:t>
            </a:r>
            <a:r>
              <a:rPr lang="en-IN" altLang="en-US">
                <a:latin typeface="Century Gothic" panose="020B0502020202020204" pitchFamily="34" charset="0"/>
              </a:rPr>
              <a:t> Extra tree Classifier.</a:t>
            </a:r>
            <a:endParaRPr lang="en-US" altLang="en-US">
              <a:latin typeface="Century Gothic" panose="020B0502020202020204" pitchFamily="34" charset="0"/>
            </a:endParaRPr>
          </a:p>
          <a:p>
            <a:pPr eaLnBrk="1" hangingPunct="1"/>
            <a:r>
              <a:rPr lang="en-US" altLang="en-US">
                <a:latin typeface="Century Gothic" panose="020B0502020202020204" pitchFamily="34" charset="0"/>
              </a:rPr>
              <a:t>5)</a:t>
            </a:r>
            <a:r>
              <a:rPr lang="en-IN" altLang="en-US">
                <a:latin typeface="Century Gothic" panose="020B0502020202020204" pitchFamily="34" charset="0"/>
              </a:rPr>
              <a:t> Support Vector Machine(SVM) Classifier.</a:t>
            </a:r>
          </a:p>
          <a:p>
            <a:pPr eaLnBrk="1" hangingPunct="1"/>
            <a:r>
              <a:rPr lang="en-IN" altLang="en-US">
                <a:latin typeface="Century Gothic" panose="020B0502020202020204" pitchFamily="34" charset="0"/>
              </a:rPr>
              <a:t>6)Neural Networks</a:t>
            </a:r>
          </a:p>
          <a:p>
            <a:pPr eaLnBrk="1" hangingPunct="1"/>
            <a:r>
              <a:rPr lang="en-IN" altLang="en-US">
                <a:latin typeface="Century Gothic" panose="020B0502020202020204" pitchFamily="34" charset="0"/>
              </a:rPr>
              <a:t>7)Bagging classifier method.</a:t>
            </a:r>
          </a:p>
          <a:p>
            <a:pPr eaLnBrk="1" hangingPunct="1"/>
            <a:r>
              <a:rPr lang="en-IN" altLang="en-US">
                <a:latin typeface="Century Gothic" panose="020B0502020202020204" pitchFamily="34" charset="0"/>
              </a:rPr>
              <a:t>8)Linear SVM.</a:t>
            </a:r>
          </a:p>
          <a:p>
            <a:pPr eaLnBrk="1" hangingPunct="1"/>
            <a:r>
              <a:rPr lang="en-IN" altLang="en-US">
                <a:latin typeface="Century Gothic" panose="020B0502020202020204" pitchFamily="34" charset="0"/>
              </a:rPr>
              <a:t>9)Naïve Bayes classifier.</a:t>
            </a:r>
          </a:p>
          <a:p>
            <a:pPr eaLnBrk="1" hangingPunct="1"/>
            <a:r>
              <a:rPr lang="en-IN" altLang="en-US">
                <a:latin typeface="Century Gothic" panose="020B0502020202020204" pitchFamily="34" charset="0"/>
              </a:rPr>
              <a:t>10)XGB Classifier.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Box 6">
            <a:extLst>
              <a:ext uri="{FF2B5EF4-FFF2-40B4-BE49-F238E27FC236}">
                <a16:creationId xmlns:a16="http://schemas.microsoft.com/office/drawing/2014/main" id="{0D8E1EE9-CF91-419C-A2C2-499F352E7E26}"/>
              </a:ext>
            </a:extLst>
          </p:cNvPr>
          <p:cNvSpPr txBox="1">
            <a:spLocks noChangeArrowheads="1"/>
          </p:cNvSpPr>
          <p:nvPr/>
        </p:nvSpPr>
        <p:spPr bwMode="auto">
          <a:xfrm>
            <a:off x="304800" y="349250"/>
            <a:ext cx="7262813" cy="523875"/>
          </a:xfrm>
          <a:prstGeom prst="rect">
            <a:avLst/>
          </a:prstGeom>
          <a:solidFill>
            <a:schemeClr val="bg1"/>
          </a:solidFill>
          <a:ln w="9525">
            <a:solidFill>
              <a:schemeClr val="tx2"/>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solidFill>
                  <a:srgbClr val="002776"/>
                </a:solidFill>
              </a:rPr>
              <a:t>Model building Results before SMOTE:</a:t>
            </a:r>
          </a:p>
        </p:txBody>
      </p:sp>
      <p:sp>
        <p:nvSpPr>
          <p:cNvPr id="69636" name="AutoShape 6" descr="Support Vector Machine Algorithm">
            <a:extLst>
              <a:ext uri="{FF2B5EF4-FFF2-40B4-BE49-F238E27FC236}">
                <a16:creationId xmlns:a16="http://schemas.microsoft.com/office/drawing/2014/main" id="{ECA468E0-BB09-4E5E-ABE0-AA1E732BE43B}"/>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entury Gothic" panose="020B0502020202020204" pitchFamily="34" charset="0"/>
            </a:endParaRPr>
          </a:p>
        </p:txBody>
      </p:sp>
      <p:graphicFrame>
        <p:nvGraphicFramePr>
          <p:cNvPr id="2" name="Table 1">
            <a:extLst>
              <a:ext uri="{FF2B5EF4-FFF2-40B4-BE49-F238E27FC236}">
                <a16:creationId xmlns:a16="http://schemas.microsoft.com/office/drawing/2014/main" id="{627B06F2-4EC8-4146-9FC2-00E6B3178DFB}"/>
              </a:ext>
            </a:extLst>
          </p:cNvPr>
          <p:cNvGraphicFramePr>
            <a:graphicFrameLocks noGrp="1"/>
          </p:cNvGraphicFramePr>
          <p:nvPr/>
        </p:nvGraphicFramePr>
        <p:xfrm>
          <a:off x="501650" y="1276350"/>
          <a:ext cx="7542213" cy="4502148"/>
        </p:xfrm>
        <a:graphic>
          <a:graphicData uri="http://schemas.openxmlformats.org/drawingml/2006/table">
            <a:tbl>
              <a:tblPr/>
              <a:tblGrid>
                <a:gridCol w="1668087">
                  <a:extLst>
                    <a:ext uri="{9D8B030D-6E8A-4147-A177-3AD203B41FA5}">
                      <a16:colId xmlns:a16="http://schemas.microsoft.com/office/drawing/2014/main" val="20000"/>
                    </a:ext>
                  </a:extLst>
                </a:gridCol>
                <a:gridCol w="654955">
                  <a:extLst>
                    <a:ext uri="{9D8B030D-6E8A-4147-A177-3AD203B41FA5}">
                      <a16:colId xmlns:a16="http://schemas.microsoft.com/office/drawing/2014/main" val="20001"/>
                    </a:ext>
                  </a:extLst>
                </a:gridCol>
                <a:gridCol w="654955">
                  <a:extLst>
                    <a:ext uri="{9D8B030D-6E8A-4147-A177-3AD203B41FA5}">
                      <a16:colId xmlns:a16="http://schemas.microsoft.com/office/drawing/2014/main" val="20002"/>
                    </a:ext>
                  </a:extLst>
                </a:gridCol>
                <a:gridCol w="586730">
                  <a:extLst>
                    <a:ext uri="{9D8B030D-6E8A-4147-A177-3AD203B41FA5}">
                      <a16:colId xmlns:a16="http://schemas.microsoft.com/office/drawing/2014/main" val="20003"/>
                    </a:ext>
                  </a:extLst>
                </a:gridCol>
                <a:gridCol w="586730">
                  <a:extLst>
                    <a:ext uri="{9D8B030D-6E8A-4147-A177-3AD203B41FA5}">
                      <a16:colId xmlns:a16="http://schemas.microsoft.com/office/drawing/2014/main" val="20004"/>
                    </a:ext>
                  </a:extLst>
                </a:gridCol>
                <a:gridCol w="1176872">
                  <a:extLst>
                    <a:ext uri="{9D8B030D-6E8A-4147-A177-3AD203B41FA5}">
                      <a16:colId xmlns:a16="http://schemas.microsoft.com/office/drawing/2014/main" val="20005"/>
                    </a:ext>
                  </a:extLst>
                </a:gridCol>
                <a:gridCol w="972199">
                  <a:extLst>
                    <a:ext uri="{9D8B030D-6E8A-4147-A177-3AD203B41FA5}">
                      <a16:colId xmlns:a16="http://schemas.microsoft.com/office/drawing/2014/main" val="20006"/>
                    </a:ext>
                  </a:extLst>
                </a:gridCol>
                <a:gridCol w="1241685">
                  <a:extLst>
                    <a:ext uri="{9D8B030D-6E8A-4147-A177-3AD203B41FA5}">
                      <a16:colId xmlns:a16="http://schemas.microsoft.com/office/drawing/2014/main" val="20007"/>
                    </a:ext>
                  </a:extLst>
                </a:gridCol>
              </a:tblGrid>
              <a:tr h="214388">
                <a:tc>
                  <a:txBody>
                    <a:bodyPr/>
                    <a:lstStyle/>
                    <a:p>
                      <a:pPr algn="ctr" rtl="0" fontAlgn="ctr"/>
                      <a:r>
                        <a:rPr lang="en-IN" sz="1100" b="1" i="0" u="none" strike="noStrike">
                          <a:solidFill>
                            <a:srgbClr val="000000"/>
                          </a:solidFill>
                          <a:effectLst/>
                          <a:latin typeface="Calibri" panose="020F0502020204030204" pitchFamily="34" charset="0"/>
                        </a:rPr>
                        <a:t>Model Used</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IN" sz="1100" b="1" i="0" u="none" strike="noStrike">
                          <a:solidFill>
                            <a:srgbClr val="000000"/>
                          </a:solidFill>
                          <a:effectLst/>
                          <a:latin typeface="Calibri" panose="020F0502020204030204" pitchFamily="34" charset="0"/>
                        </a:rPr>
                        <a:t>Category</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IN" sz="1100" b="1" i="0" u="none" strike="noStrike">
                          <a:solidFill>
                            <a:srgbClr val="000000"/>
                          </a:solidFill>
                          <a:effectLst/>
                          <a:latin typeface="Calibri" panose="020F0502020204030204" pitchFamily="34" charset="0"/>
                        </a:rPr>
                        <a:t>Precision</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Recall</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f1-score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Number of errors</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Test Accuracy</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Train Accuracy</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Logistic Regression</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0.92</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84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0.93</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2"/>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Decision Tree Classifier</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0.91</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58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0.95</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4"/>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Random Forest Classifier</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0.86</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73</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6"/>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Extra tree Classifier</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0.92</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57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0.95</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8"/>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SVM Classifier</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0.91</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0.85</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80</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0.93</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0"/>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Neural Networks</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0.72</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0.82</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120</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2"/>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Bagging Classifier</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68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0.95</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4"/>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Linear SVC Classifier</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65</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6"/>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Naïve Bayes Classifier</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0.11</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0.19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260</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0.79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0.82</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1</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8"/>
                  </a:ext>
                </a:extLst>
              </a:tr>
              <a:tr h="214388">
                <a:tc rowSpan="2">
                  <a:txBody>
                    <a:bodyPr/>
                    <a:lstStyle/>
                    <a:p>
                      <a:pPr algn="ctr" rtl="0" fontAlgn="ctr"/>
                      <a:r>
                        <a:rPr lang="en-IN" sz="1100" b="1" i="0" u="none" strike="noStrike">
                          <a:solidFill>
                            <a:srgbClr val="000000"/>
                          </a:solidFill>
                          <a:effectLst/>
                          <a:latin typeface="Calibri" panose="020F0502020204030204" pitchFamily="34" charset="0"/>
                        </a:rPr>
                        <a:t>XGB Classifier</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0.86</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0.92</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69</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0.94</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0.98</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14388">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0.95</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a:solidFill>
                            <a:srgbClr val="000000"/>
                          </a:solidFill>
                          <a:effectLst/>
                          <a:latin typeface="Calibri" panose="020F0502020204030204" pitchFamily="34" charset="0"/>
                        </a:rPr>
                        <a:t>0.96</a:t>
                      </a:r>
                    </a:p>
                  </a:txBody>
                  <a:tcPr marL="9524" marR="9524" marT="95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2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a:extLst>
              <a:ext uri="{FF2B5EF4-FFF2-40B4-BE49-F238E27FC236}">
                <a16:creationId xmlns:a16="http://schemas.microsoft.com/office/drawing/2014/main" id="{9E3A1448-EFED-40E5-8AD7-DE0CF7BD2D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00013"/>
            <a:ext cx="11858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Box 6">
            <a:extLst>
              <a:ext uri="{FF2B5EF4-FFF2-40B4-BE49-F238E27FC236}">
                <a16:creationId xmlns:a16="http://schemas.microsoft.com/office/drawing/2014/main" id="{DCDF2FB7-F958-44CF-A2D5-E04B18791475}"/>
              </a:ext>
            </a:extLst>
          </p:cNvPr>
          <p:cNvSpPr txBox="1">
            <a:spLocks noChangeArrowheads="1"/>
          </p:cNvSpPr>
          <p:nvPr/>
        </p:nvSpPr>
        <p:spPr bwMode="auto">
          <a:xfrm>
            <a:off x="304800" y="349250"/>
            <a:ext cx="7262813" cy="523875"/>
          </a:xfrm>
          <a:prstGeom prst="rect">
            <a:avLst/>
          </a:prstGeom>
          <a:solidFill>
            <a:schemeClr val="bg1"/>
          </a:solidFill>
          <a:ln w="9525">
            <a:solidFill>
              <a:schemeClr val="tx2"/>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2800" b="1">
                <a:solidFill>
                  <a:srgbClr val="002776"/>
                </a:solidFill>
              </a:rPr>
              <a:t>Model building Results after SMOTE:</a:t>
            </a:r>
          </a:p>
        </p:txBody>
      </p:sp>
      <p:sp>
        <p:nvSpPr>
          <p:cNvPr id="70660" name="AutoShape 6" descr="Support Vector Machine Algorithm">
            <a:extLst>
              <a:ext uri="{FF2B5EF4-FFF2-40B4-BE49-F238E27FC236}">
                <a16:creationId xmlns:a16="http://schemas.microsoft.com/office/drawing/2014/main" id="{80776223-6EF9-43CB-9EBC-633428190687}"/>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entury Gothic" panose="020B0502020202020204" pitchFamily="34" charset="0"/>
            </a:endParaRPr>
          </a:p>
        </p:txBody>
      </p:sp>
      <p:sp>
        <p:nvSpPr>
          <p:cNvPr id="70661" name="TextBox 5">
            <a:extLst>
              <a:ext uri="{FF2B5EF4-FFF2-40B4-BE49-F238E27FC236}">
                <a16:creationId xmlns:a16="http://schemas.microsoft.com/office/drawing/2014/main" id="{097FC03F-DA9B-4C90-B120-8A57D146BD9A}"/>
              </a:ext>
            </a:extLst>
          </p:cNvPr>
          <p:cNvSpPr txBox="1">
            <a:spLocks noChangeArrowheads="1"/>
          </p:cNvSpPr>
          <p:nvPr/>
        </p:nvSpPr>
        <p:spPr bwMode="auto">
          <a:xfrm>
            <a:off x="244475" y="5772149"/>
            <a:ext cx="8653463" cy="83099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latin typeface="Century Gothic" panose="020B0502020202020204" pitchFamily="34" charset="0"/>
              </a:rPr>
              <a:t>Observation:  </a:t>
            </a:r>
            <a:r>
              <a:rPr lang="en-US" altLang="en-US" sz="1600" dirty="0">
                <a:latin typeface="Century Gothic" panose="020B0502020202020204" pitchFamily="34" charset="0"/>
              </a:rPr>
              <a:t>From the results we can observe less error (63) for decision tree model and training and testing accuracy is 0.99 and 0.95.So, finalized Decision Tree Classifier as our final model and it is used in model deployment part</a:t>
            </a:r>
            <a:endParaRPr lang="en-IN" altLang="en-US" b="1" dirty="0">
              <a:latin typeface="Century Gothic" panose="020B0502020202020204" pitchFamily="34" charset="0"/>
            </a:endParaRPr>
          </a:p>
        </p:txBody>
      </p:sp>
      <p:graphicFrame>
        <p:nvGraphicFramePr>
          <p:cNvPr id="2" name="Table 1">
            <a:extLst>
              <a:ext uri="{FF2B5EF4-FFF2-40B4-BE49-F238E27FC236}">
                <a16:creationId xmlns:a16="http://schemas.microsoft.com/office/drawing/2014/main" id="{516B59BD-02C9-4C0C-9527-79847C22779A}"/>
              </a:ext>
            </a:extLst>
          </p:cNvPr>
          <p:cNvGraphicFramePr>
            <a:graphicFrameLocks noGrp="1"/>
          </p:cNvGraphicFramePr>
          <p:nvPr/>
        </p:nvGraphicFramePr>
        <p:xfrm>
          <a:off x="401638" y="1276350"/>
          <a:ext cx="7370762" cy="4384674"/>
        </p:xfrm>
        <a:graphic>
          <a:graphicData uri="http://schemas.openxmlformats.org/drawingml/2006/table">
            <a:tbl>
              <a:tblPr/>
              <a:tblGrid>
                <a:gridCol w="1698541">
                  <a:extLst>
                    <a:ext uri="{9D8B030D-6E8A-4147-A177-3AD203B41FA5}">
                      <a16:colId xmlns:a16="http://schemas.microsoft.com/office/drawing/2014/main" val="20000"/>
                    </a:ext>
                  </a:extLst>
                </a:gridCol>
                <a:gridCol w="666911">
                  <a:extLst>
                    <a:ext uri="{9D8B030D-6E8A-4147-A177-3AD203B41FA5}">
                      <a16:colId xmlns:a16="http://schemas.microsoft.com/office/drawing/2014/main" val="20001"/>
                    </a:ext>
                  </a:extLst>
                </a:gridCol>
                <a:gridCol w="666911">
                  <a:extLst>
                    <a:ext uri="{9D8B030D-6E8A-4147-A177-3AD203B41FA5}">
                      <a16:colId xmlns:a16="http://schemas.microsoft.com/office/drawing/2014/main" val="20002"/>
                    </a:ext>
                  </a:extLst>
                </a:gridCol>
                <a:gridCol w="597442">
                  <a:extLst>
                    <a:ext uri="{9D8B030D-6E8A-4147-A177-3AD203B41FA5}">
                      <a16:colId xmlns:a16="http://schemas.microsoft.com/office/drawing/2014/main" val="20003"/>
                    </a:ext>
                  </a:extLst>
                </a:gridCol>
                <a:gridCol w="597442">
                  <a:extLst>
                    <a:ext uri="{9D8B030D-6E8A-4147-A177-3AD203B41FA5}">
                      <a16:colId xmlns:a16="http://schemas.microsoft.com/office/drawing/2014/main" val="20004"/>
                    </a:ext>
                  </a:extLst>
                </a:gridCol>
                <a:gridCol w="1198357">
                  <a:extLst>
                    <a:ext uri="{9D8B030D-6E8A-4147-A177-3AD203B41FA5}">
                      <a16:colId xmlns:a16="http://schemas.microsoft.com/office/drawing/2014/main" val="20005"/>
                    </a:ext>
                  </a:extLst>
                </a:gridCol>
                <a:gridCol w="944791">
                  <a:extLst>
                    <a:ext uri="{9D8B030D-6E8A-4147-A177-3AD203B41FA5}">
                      <a16:colId xmlns:a16="http://schemas.microsoft.com/office/drawing/2014/main" val="20006"/>
                    </a:ext>
                  </a:extLst>
                </a:gridCol>
                <a:gridCol w="1000367">
                  <a:extLst>
                    <a:ext uri="{9D8B030D-6E8A-4147-A177-3AD203B41FA5}">
                      <a16:colId xmlns:a16="http://schemas.microsoft.com/office/drawing/2014/main" val="20007"/>
                    </a:ext>
                  </a:extLst>
                </a:gridCol>
              </a:tblGrid>
              <a:tr h="208794">
                <a:tc>
                  <a:txBody>
                    <a:bodyPr/>
                    <a:lstStyle/>
                    <a:p>
                      <a:pPr algn="ctr" rtl="0" fontAlgn="ctr"/>
                      <a:r>
                        <a:rPr lang="en-IN" sz="1100" b="1" i="0" u="none" strike="noStrike">
                          <a:solidFill>
                            <a:srgbClr val="000000"/>
                          </a:solidFill>
                          <a:effectLst/>
                          <a:latin typeface="Calibri" panose="020F0502020204030204" pitchFamily="34" charset="0"/>
                        </a:rPr>
                        <a:t>Model Used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IN" sz="1100" b="1" i="0" u="none" strike="noStrike">
                          <a:solidFill>
                            <a:srgbClr val="000000"/>
                          </a:solidFill>
                          <a:effectLst/>
                          <a:latin typeface="Calibri" panose="020F0502020204030204" pitchFamily="34" charset="0"/>
                        </a:rPr>
                        <a:t>Category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IN" sz="1100" b="1" i="0" u="none" strike="noStrike">
                          <a:solidFill>
                            <a:srgbClr val="000000"/>
                          </a:solidFill>
                          <a:effectLst/>
                          <a:latin typeface="Calibri" panose="020F0502020204030204" pitchFamily="34" charset="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Number of errors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Test 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100" b="1" i="0" u="none" strike="noStrike">
                          <a:solidFill>
                            <a:srgbClr val="000000"/>
                          </a:solidFill>
                          <a:effectLst/>
                          <a:latin typeface="Calibri" panose="020F0502020204030204" pitchFamily="34" charset="0"/>
                        </a:rPr>
                        <a:t>Train 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Logistic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2"/>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Decision Tree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4"/>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Random Forest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6"/>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Extra tree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08"/>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SVM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0"/>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Neural Networks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2"/>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Bagging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4"/>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Linear SVC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6"/>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Naïve Bayes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a:solidFill>
                            <a:srgbClr val="000000"/>
                          </a:solidFill>
                          <a:effectLst/>
                          <a:latin typeface="Calibri" panose="020F0502020204030204" pitchFamily="34" charset="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18"/>
                  </a:ext>
                </a:extLst>
              </a:tr>
              <a:tr h="208794">
                <a:tc rowSpan="2">
                  <a:txBody>
                    <a:bodyPr/>
                    <a:lstStyle/>
                    <a:p>
                      <a:pPr algn="ctr" rtl="0" fontAlgn="ctr"/>
                      <a:r>
                        <a:rPr lang="en-IN" sz="1100" b="1" i="0" u="none" strike="noStrike">
                          <a:solidFill>
                            <a:srgbClr val="000000"/>
                          </a:solidFill>
                          <a:effectLst/>
                          <a:latin typeface="Calibri" panose="020F0502020204030204" pitchFamily="34" charset="0"/>
                        </a:rPr>
                        <a:t>XGB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Negative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100" b="0" i="0" u="none" strike="noStrike">
                          <a:solidFill>
                            <a:srgbClr val="000000"/>
                          </a:solidFill>
                          <a:effectLst/>
                          <a:latin typeface="Calibri" panose="020F0502020204030204" pitchFamily="34" charset="0"/>
                        </a:rPr>
                        <a:t>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08794">
                <a:tc v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Positive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a:solidFill>
                            <a:srgbClr val="000000"/>
                          </a:solidFill>
                          <a:effectLst/>
                          <a:latin typeface="Calibri" panose="020F0502020204030204" pitchFamily="34" charset="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02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a:extLst>
              <a:ext uri="{FF2B5EF4-FFF2-40B4-BE49-F238E27FC236}">
                <a16:creationId xmlns:a16="http://schemas.microsoft.com/office/drawing/2014/main" id="{397AFC29-BECC-469E-B728-881E1D44606B}"/>
              </a:ext>
            </a:extLst>
          </p:cNvPr>
          <p:cNvSpPr txBox="1">
            <a:spLocks noChangeArrowheads="1"/>
          </p:cNvSpPr>
          <p:nvPr/>
        </p:nvSpPr>
        <p:spPr bwMode="auto">
          <a:xfrm>
            <a:off x="304800" y="349250"/>
            <a:ext cx="8442325" cy="523875"/>
          </a:xfrm>
          <a:prstGeom prst="rect">
            <a:avLst/>
          </a:prstGeom>
          <a:solidFill>
            <a:schemeClr val="bg1"/>
          </a:solidFill>
          <a:ln w="9525">
            <a:solidFill>
              <a:schemeClr val="tx2"/>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2776"/>
                </a:solidFill>
              </a:rPr>
              <a:t>Cohen_kappa_Score </a:t>
            </a:r>
            <a:r>
              <a:rPr lang="en-IN" altLang="en-US" sz="2800" b="1">
                <a:solidFill>
                  <a:srgbClr val="002776"/>
                </a:solidFill>
              </a:rPr>
              <a:t>before and after SMOTE:</a:t>
            </a:r>
          </a:p>
        </p:txBody>
      </p:sp>
      <p:sp>
        <p:nvSpPr>
          <p:cNvPr id="71684" name="AutoShape 6" descr="Support Vector Machine Algorithm">
            <a:extLst>
              <a:ext uri="{FF2B5EF4-FFF2-40B4-BE49-F238E27FC236}">
                <a16:creationId xmlns:a16="http://schemas.microsoft.com/office/drawing/2014/main" id="{5E4DDBF7-B390-4A70-A357-1E4BD46888AF}"/>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entury Gothic" panose="020B0502020202020204" pitchFamily="34" charset="0"/>
            </a:endParaRPr>
          </a:p>
        </p:txBody>
      </p:sp>
      <p:graphicFrame>
        <p:nvGraphicFramePr>
          <p:cNvPr id="3" name="Table 2">
            <a:extLst>
              <a:ext uri="{FF2B5EF4-FFF2-40B4-BE49-F238E27FC236}">
                <a16:creationId xmlns:a16="http://schemas.microsoft.com/office/drawing/2014/main" id="{A0836E0E-C200-4B06-BFEF-16259D66B867}"/>
              </a:ext>
            </a:extLst>
          </p:cNvPr>
          <p:cNvGraphicFramePr>
            <a:graphicFrameLocks noGrp="1"/>
          </p:cNvGraphicFramePr>
          <p:nvPr/>
        </p:nvGraphicFramePr>
        <p:xfrm>
          <a:off x="482600" y="1295400"/>
          <a:ext cx="4241800" cy="2200276"/>
        </p:xfrm>
        <a:graphic>
          <a:graphicData uri="http://schemas.openxmlformats.org/drawingml/2006/table">
            <a:tbl>
              <a:tblPr/>
              <a:tblGrid>
                <a:gridCol w="2120900">
                  <a:extLst>
                    <a:ext uri="{9D8B030D-6E8A-4147-A177-3AD203B41FA5}">
                      <a16:colId xmlns:a16="http://schemas.microsoft.com/office/drawing/2014/main" val="20000"/>
                    </a:ext>
                  </a:extLst>
                </a:gridCol>
                <a:gridCol w="2120900">
                  <a:extLst>
                    <a:ext uri="{9D8B030D-6E8A-4147-A177-3AD203B41FA5}">
                      <a16:colId xmlns:a16="http://schemas.microsoft.com/office/drawing/2014/main" val="20001"/>
                    </a:ext>
                  </a:extLst>
                </a:gridCol>
              </a:tblGrid>
              <a:tr h="294916">
                <a:tc>
                  <a:txBody>
                    <a:bodyPr/>
                    <a:lstStyle/>
                    <a:p>
                      <a:pPr algn="ctr" rtl="0" fontAlgn="ctr"/>
                      <a:r>
                        <a:rPr lang="en-IN" sz="1100" b="1" i="0" u="none" strike="noStrike">
                          <a:solidFill>
                            <a:srgbClr val="000000"/>
                          </a:solidFill>
                          <a:effectLst/>
                          <a:latin typeface="Calibri" panose="020F0502020204030204" pitchFamily="34" charset="0"/>
                        </a:rPr>
                        <a:t>Model Used</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IN" sz="1100" b="1" i="0" u="none" strike="noStrike" dirty="0" err="1">
                          <a:solidFill>
                            <a:srgbClr val="000000"/>
                          </a:solidFill>
                          <a:effectLst/>
                          <a:latin typeface="Calibri" panose="020F0502020204030204" pitchFamily="34" charset="0"/>
                        </a:rPr>
                        <a:t>cohen_kappa_score_before</a:t>
                      </a:r>
                      <a:r>
                        <a:rPr lang="en-IN" sz="1100" b="1" i="0" u="none" strike="noStrike" dirty="0">
                          <a:solidFill>
                            <a:srgbClr val="000000"/>
                          </a:solidFill>
                          <a:effectLst/>
                          <a:latin typeface="Calibri" panose="020F0502020204030204" pitchFamily="34" charset="0"/>
                        </a:rPr>
                        <a:t> SMOTE</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190536">
                <a:tc>
                  <a:txBody>
                    <a:bodyPr/>
                    <a:lstStyle/>
                    <a:p>
                      <a:pPr algn="ctr" rtl="0" fontAlgn="ctr"/>
                      <a:r>
                        <a:rPr lang="en-IN" sz="1100" b="1" i="0" u="none" strike="noStrike">
                          <a:solidFill>
                            <a:srgbClr val="000000"/>
                          </a:solidFill>
                          <a:effectLst/>
                          <a:latin typeface="Calibri" panose="020F0502020204030204" pitchFamily="34" charset="0"/>
                        </a:rPr>
                        <a:t>Logistic Regression</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36">
                <a:tc>
                  <a:txBody>
                    <a:bodyPr/>
                    <a:lstStyle/>
                    <a:p>
                      <a:pPr algn="ctr" rtl="0" fontAlgn="ctr"/>
                      <a:r>
                        <a:rPr lang="en-IN" sz="1100" b="1" i="0" u="none" strike="noStrike">
                          <a:solidFill>
                            <a:srgbClr val="000000"/>
                          </a:solidFill>
                          <a:effectLst/>
                          <a:latin typeface="Calibri" panose="020F0502020204030204" pitchFamily="34" charset="0"/>
                        </a:rPr>
                        <a:t>Decision Tree Classifier</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0.87</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36">
                <a:tc>
                  <a:txBody>
                    <a:bodyPr/>
                    <a:lstStyle/>
                    <a:p>
                      <a:pPr algn="ctr" rtl="0" fontAlgn="ctr"/>
                      <a:r>
                        <a:rPr lang="en-IN" sz="1100" b="1" i="0" u="none" strike="noStrike">
                          <a:solidFill>
                            <a:srgbClr val="000000"/>
                          </a:solidFill>
                          <a:effectLst/>
                          <a:latin typeface="Calibri" panose="020F0502020204030204" pitchFamily="34" charset="0"/>
                        </a:rPr>
                        <a:t>Random Forest Classifier</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0.83</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36">
                <a:tc>
                  <a:txBody>
                    <a:bodyPr/>
                    <a:lstStyle/>
                    <a:p>
                      <a:pPr algn="ctr" rtl="0" fontAlgn="ctr"/>
                      <a:r>
                        <a:rPr lang="en-IN" sz="1100" b="1" i="0" u="none" strike="noStrike">
                          <a:solidFill>
                            <a:srgbClr val="000000"/>
                          </a:solidFill>
                          <a:effectLst/>
                          <a:latin typeface="Calibri" panose="020F0502020204030204" pitchFamily="34" charset="0"/>
                        </a:rPr>
                        <a:t>Extra tree Classifier</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0.87</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36">
                <a:tc>
                  <a:txBody>
                    <a:bodyPr/>
                    <a:lstStyle/>
                    <a:p>
                      <a:pPr algn="ctr" rtl="0" fontAlgn="ctr"/>
                      <a:r>
                        <a:rPr lang="en-IN" sz="1100" b="1" i="0" u="none" strike="noStrike">
                          <a:solidFill>
                            <a:srgbClr val="000000"/>
                          </a:solidFill>
                          <a:effectLst/>
                          <a:latin typeface="Calibri" panose="020F0502020204030204" pitchFamily="34" charset="0"/>
                        </a:rPr>
                        <a:t>SVM Classifier</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0.81</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36">
                <a:tc>
                  <a:txBody>
                    <a:bodyPr/>
                    <a:lstStyle/>
                    <a:p>
                      <a:pPr algn="ctr" rtl="0" fontAlgn="ctr"/>
                      <a:r>
                        <a:rPr lang="en-IN" sz="1100" b="1" i="0" u="none" strike="noStrike">
                          <a:solidFill>
                            <a:srgbClr val="000000"/>
                          </a:solidFill>
                          <a:effectLst/>
                          <a:latin typeface="Calibri" panose="020F0502020204030204" pitchFamily="34" charset="0"/>
                        </a:rPr>
                        <a:t>Neural Networks</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0.75</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36">
                <a:tc>
                  <a:txBody>
                    <a:bodyPr/>
                    <a:lstStyle/>
                    <a:p>
                      <a:pPr algn="ctr" rtl="0" fontAlgn="ctr"/>
                      <a:r>
                        <a:rPr lang="en-IN" sz="1100" b="1" i="0" u="none" strike="noStrike">
                          <a:solidFill>
                            <a:srgbClr val="000000"/>
                          </a:solidFill>
                          <a:effectLst/>
                          <a:latin typeface="Calibri" panose="020F0502020204030204" pitchFamily="34" charset="0"/>
                        </a:rPr>
                        <a:t>Bagging Classifier</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0.85</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36">
                <a:tc>
                  <a:txBody>
                    <a:bodyPr/>
                    <a:lstStyle/>
                    <a:p>
                      <a:pPr algn="ctr" rtl="0" fontAlgn="ctr"/>
                      <a:r>
                        <a:rPr lang="en-IN" sz="1100" b="1" i="0" u="none" strike="noStrike">
                          <a:solidFill>
                            <a:srgbClr val="000000"/>
                          </a:solidFill>
                          <a:effectLst/>
                          <a:latin typeface="Calibri" panose="020F0502020204030204" pitchFamily="34" charset="0"/>
                        </a:rPr>
                        <a:t>Linear SVC Classifier</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0.85</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36">
                <a:tc>
                  <a:txBody>
                    <a:bodyPr/>
                    <a:lstStyle/>
                    <a:p>
                      <a:pPr algn="ctr" rtl="0" fontAlgn="ctr"/>
                      <a:r>
                        <a:rPr lang="en-IN" sz="1100" b="1" i="0" u="none" strike="noStrike">
                          <a:solidFill>
                            <a:srgbClr val="000000"/>
                          </a:solidFill>
                          <a:effectLst/>
                          <a:latin typeface="Calibri" panose="020F0502020204030204" pitchFamily="34" charset="0"/>
                        </a:rPr>
                        <a:t>Naïve Bayes Classifier</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0.15</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36">
                <a:tc>
                  <a:txBody>
                    <a:bodyPr/>
                    <a:lstStyle/>
                    <a:p>
                      <a:pPr algn="ctr" rtl="0" fontAlgn="ctr"/>
                      <a:r>
                        <a:rPr lang="en-IN" sz="1100" b="1" i="0" u="none" strike="noStrike">
                          <a:solidFill>
                            <a:srgbClr val="000000"/>
                          </a:solidFill>
                          <a:effectLst/>
                          <a:latin typeface="Calibri" panose="020F0502020204030204" pitchFamily="34" charset="0"/>
                        </a:rPr>
                        <a:t>XGB Classifier</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a:solidFill>
                            <a:srgbClr val="000000"/>
                          </a:solidFill>
                          <a:effectLst/>
                          <a:latin typeface="Calibri" panose="020F0502020204030204" pitchFamily="34" charset="0"/>
                        </a:rPr>
                        <a:t>0.84</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D65BD166-2924-4760-81CF-ED2CE5C5EDA2}"/>
              </a:ext>
            </a:extLst>
          </p:cNvPr>
          <p:cNvGraphicFramePr>
            <a:graphicFrameLocks noGrp="1"/>
          </p:cNvGraphicFramePr>
          <p:nvPr/>
        </p:nvGraphicFramePr>
        <p:xfrm>
          <a:off x="588963" y="3990975"/>
          <a:ext cx="3937000" cy="2095500"/>
        </p:xfrm>
        <a:graphic>
          <a:graphicData uri="http://schemas.openxmlformats.org/drawingml/2006/table">
            <a:tbl>
              <a:tblPr/>
              <a:tblGrid>
                <a:gridCol w="1550075">
                  <a:extLst>
                    <a:ext uri="{9D8B030D-6E8A-4147-A177-3AD203B41FA5}">
                      <a16:colId xmlns:a16="http://schemas.microsoft.com/office/drawing/2014/main" val="20000"/>
                    </a:ext>
                  </a:extLst>
                </a:gridCol>
                <a:gridCol w="2386925">
                  <a:extLst>
                    <a:ext uri="{9D8B030D-6E8A-4147-A177-3AD203B41FA5}">
                      <a16:colId xmlns:a16="http://schemas.microsoft.com/office/drawing/2014/main" val="20001"/>
                    </a:ext>
                  </a:extLst>
                </a:gridCol>
              </a:tblGrid>
              <a:tr h="190500">
                <a:tc>
                  <a:txBody>
                    <a:bodyPr/>
                    <a:lstStyle/>
                    <a:p>
                      <a:pPr algn="ctr" rtl="0" fontAlgn="ctr"/>
                      <a:r>
                        <a:rPr lang="en-IN" sz="1100" b="1" i="0" u="none" strike="noStrike">
                          <a:solidFill>
                            <a:srgbClr val="000000"/>
                          </a:solidFill>
                          <a:effectLst/>
                          <a:latin typeface="Calibri" panose="020F0502020204030204" pitchFamily="34" charset="0"/>
                        </a:rPr>
                        <a:t>Model Used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rtl="0" fontAlgn="ctr"/>
                      <a:r>
                        <a:rPr lang="en-US" sz="1100" b="1" i="0" u="none" strike="noStrike">
                          <a:solidFill>
                            <a:srgbClr val="000000"/>
                          </a:solidFill>
                          <a:effectLst/>
                          <a:latin typeface="Calibri" panose="020F0502020204030204" pitchFamily="34" charset="0"/>
                        </a:rPr>
                        <a:t>cohen_kappa_score after SMOTE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190500">
                <a:tc>
                  <a:txBody>
                    <a:bodyPr/>
                    <a:lstStyle/>
                    <a:p>
                      <a:pPr algn="ctr" rtl="0" fontAlgn="ctr"/>
                      <a:r>
                        <a:rPr lang="en-IN" sz="1100" b="1" i="0" u="none" strike="noStrike">
                          <a:solidFill>
                            <a:srgbClr val="000000"/>
                          </a:solidFill>
                          <a:effectLst/>
                          <a:latin typeface="Calibri" panose="020F0502020204030204" pitchFamily="34" charset="0"/>
                        </a:rPr>
                        <a:t>Logistic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rtl="0" fontAlgn="ctr"/>
                      <a:r>
                        <a:rPr lang="en-IN" sz="1100" b="1" i="0" u="none" strike="noStrike">
                          <a:solidFill>
                            <a:srgbClr val="000000"/>
                          </a:solidFill>
                          <a:effectLst/>
                          <a:latin typeface="Calibri" panose="020F0502020204030204" pitchFamily="34" charset="0"/>
                        </a:rPr>
                        <a:t>Decision Tree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a:solidFill>
                            <a:srgbClr val="000000"/>
                          </a:solidFill>
                          <a:effectLst/>
                          <a:latin typeface="Calibri" panose="020F0502020204030204" pitchFamily="34" charset="0"/>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rtl="0" fontAlgn="ctr"/>
                      <a:r>
                        <a:rPr lang="en-IN" sz="1100" b="1" i="0" u="none" strike="noStrike">
                          <a:solidFill>
                            <a:srgbClr val="000000"/>
                          </a:solidFill>
                          <a:effectLst/>
                          <a:latin typeface="Calibri" panose="020F0502020204030204" pitchFamily="34" charset="0"/>
                        </a:rPr>
                        <a:t>Random Forest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a:solidFill>
                            <a:srgbClr val="000000"/>
                          </a:solidFill>
                          <a:effectLst/>
                          <a:latin typeface="Calibri" panose="020F0502020204030204" pitchFamily="34" charset="0"/>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rtl="0" fontAlgn="ctr"/>
                      <a:r>
                        <a:rPr lang="en-IN" sz="1100" b="1" i="0" u="none" strike="noStrike">
                          <a:solidFill>
                            <a:srgbClr val="000000"/>
                          </a:solidFill>
                          <a:effectLst/>
                          <a:latin typeface="Calibri" panose="020F0502020204030204" pitchFamily="34" charset="0"/>
                        </a:rPr>
                        <a:t>Extra tree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a:solidFill>
                            <a:srgbClr val="000000"/>
                          </a:solidFill>
                          <a:effectLst/>
                          <a:latin typeface="Calibri" panose="020F0502020204030204" pitchFamily="34" charset="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rtl="0" fontAlgn="ctr"/>
                      <a:r>
                        <a:rPr lang="en-IN" sz="1100" b="1" i="0" u="none" strike="noStrike">
                          <a:solidFill>
                            <a:srgbClr val="000000"/>
                          </a:solidFill>
                          <a:effectLst/>
                          <a:latin typeface="Calibri" panose="020F0502020204030204" pitchFamily="34" charset="0"/>
                        </a:rPr>
                        <a:t>SVM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rtl="0" fontAlgn="ctr"/>
                      <a:r>
                        <a:rPr lang="en-IN" sz="1100" b="1" i="0" u="none" strike="noStrike">
                          <a:solidFill>
                            <a:srgbClr val="000000"/>
                          </a:solidFill>
                          <a:effectLst/>
                          <a:latin typeface="Calibri" panose="020F0502020204030204" pitchFamily="34" charset="0"/>
                        </a:rPr>
                        <a:t>Neural Networks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rtl="0" fontAlgn="ctr"/>
                      <a:r>
                        <a:rPr lang="en-IN" sz="1100" b="1" i="0" u="none" strike="noStrike">
                          <a:solidFill>
                            <a:srgbClr val="000000"/>
                          </a:solidFill>
                          <a:effectLst/>
                          <a:latin typeface="Calibri" panose="020F0502020204030204" pitchFamily="34" charset="0"/>
                        </a:rPr>
                        <a:t>Bagging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ctr" rtl="0" fontAlgn="ctr"/>
                      <a:r>
                        <a:rPr lang="en-IN" sz="1100" b="1" i="0" u="none" strike="noStrike">
                          <a:solidFill>
                            <a:srgbClr val="000000"/>
                          </a:solidFill>
                          <a:effectLst/>
                          <a:latin typeface="Calibri" panose="020F0502020204030204" pitchFamily="34" charset="0"/>
                        </a:rPr>
                        <a:t>Linear SVC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ctr" rtl="0" fontAlgn="ctr"/>
                      <a:r>
                        <a:rPr lang="en-IN" sz="1100" b="1" i="0" u="none" strike="noStrike">
                          <a:solidFill>
                            <a:srgbClr val="000000"/>
                          </a:solidFill>
                          <a:effectLst/>
                          <a:latin typeface="Calibri" panose="020F0502020204030204" pitchFamily="34" charset="0"/>
                        </a:rPr>
                        <a:t>Naïve Bayes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a:solidFill>
                            <a:srgbClr val="000000"/>
                          </a:solidFill>
                          <a:effectLst/>
                          <a:latin typeface="Calibri" panose="020F0502020204030204" pitchFamily="34" charset="0"/>
                        </a:rPr>
                        <a:t>0.76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rtl="0" fontAlgn="ctr"/>
                      <a:r>
                        <a:rPr lang="en-IN" sz="1100" b="1" i="0" u="none" strike="noStrike">
                          <a:solidFill>
                            <a:srgbClr val="000000"/>
                          </a:solidFill>
                          <a:effectLst/>
                          <a:latin typeface="Calibri" panose="020F0502020204030204" pitchFamily="34" charset="0"/>
                        </a:rPr>
                        <a:t>XGB 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100" b="0" i="0" u="none" strike="noStrike" dirty="0">
                          <a:solidFill>
                            <a:srgbClr val="000000"/>
                          </a:solidFill>
                          <a:effectLst/>
                          <a:latin typeface="Calibri" panose="020F0502020204030204" pitchFamily="34" charset="0"/>
                        </a:rPr>
                        <a:t>0.85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0F0AC-8016-4AC0-944A-091FEF1C71A6}"/>
              </a:ext>
            </a:extLst>
          </p:cNvPr>
          <p:cNvSpPr txBox="1"/>
          <p:nvPr/>
        </p:nvSpPr>
        <p:spPr>
          <a:xfrm>
            <a:off x="0" y="112713"/>
            <a:ext cx="3506788" cy="523875"/>
          </a:xfrm>
          <a:prstGeom prst="rect">
            <a:avLst/>
          </a:prstGeom>
          <a:noFill/>
        </p:spPr>
        <p:txBody>
          <a:bodyPr>
            <a:spAutoFit/>
          </a:bodyPr>
          <a:lstStyle/>
          <a:p>
            <a:pPr eaLnBrk="1" fontAlgn="auto" hangingPunct="1">
              <a:spcBef>
                <a:spcPts val="0"/>
              </a:spcBef>
              <a:spcAft>
                <a:spcPts val="0"/>
              </a:spcAft>
              <a:defRPr/>
            </a:pPr>
            <a:r>
              <a:rPr lang="en-US" sz="2800" b="1" dirty="0">
                <a:solidFill>
                  <a:srgbClr val="002776"/>
                </a:solidFill>
                <a:latin typeface="Arial"/>
                <a:ea typeface="+mj-ea"/>
                <a:cs typeface="+mj-cs"/>
              </a:rPr>
              <a:t>Business Problem:</a:t>
            </a:r>
          </a:p>
        </p:txBody>
      </p:sp>
      <p:sp>
        <p:nvSpPr>
          <p:cNvPr id="55299" name="TextBox 20">
            <a:extLst>
              <a:ext uri="{FF2B5EF4-FFF2-40B4-BE49-F238E27FC236}">
                <a16:creationId xmlns:a16="http://schemas.microsoft.com/office/drawing/2014/main" id="{468B5209-C29D-4BBE-8B77-7366C55F7580}"/>
              </a:ext>
            </a:extLst>
          </p:cNvPr>
          <p:cNvSpPr txBox="1">
            <a:spLocks noChangeArrowheads="1"/>
          </p:cNvSpPr>
          <p:nvPr/>
        </p:nvSpPr>
        <p:spPr bwMode="auto">
          <a:xfrm>
            <a:off x="0" y="2552700"/>
            <a:ext cx="9144000" cy="374650"/>
          </a:xfrm>
          <a:prstGeom prst="rect">
            <a:avLst/>
          </a:prstGeom>
          <a:solidFill>
            <a:schemeClr val="accent1"/>
          </a:solidFill>
          <a:ln w="9525">
            <a:solidFill>
              <a:schemeClr val="tx2"/>
            </a:solidFill>
            <a:miter lim="800000"/>
            <a:headEnd/>
            <a:tailEnd/>
          </a:ln>
        </p:spPr>
        <p:txBody>
          <a:bodyPr>
            <a:spAutoFit/>
          </a:bodyPr>
          <a:lstStyle>
            <a:lvl1pPr marL="1460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150000"/>
              </a:lnSpc>
              <a:buSzPts val="1300"/>
            </a:pPr>
            <a:r>
              <a:rPr lang="en-IN" altLang="en-US" sz="1400" b="1">
                <a:latin typeface="Century Gothic" panose="020B0502020202020204" pitchFamily="34" charset="0"/>
              </a:rPr>
              <a:t>Business objective-</a:t>
            </a:r>
          </a:p>
        </p:txBody>
      </p:sp>
      <p:sp>
        <p:nvSpPr>
          <p:cNvPr id="55301" name="Rectangle 4">
            <a:extLst>
              <a:ext uri="{FF2B5EF4-FFF2-40B4-BE49-F238E27FC236}">
                <a16:creationId xmlns:a16="http://schemas.microsoft.com/office/drawing/2014/main" id="{E2503C2D-F707-4707-B5BF-62A8A2C84B81}"/>
              </a:ext>
            </a:extLst>
          </p:cNvPr>
          <p:cNvSpPr>
            <a:spLocks noChangeArrowheads="1"/>
          </p:cNvSpPr>
          <p:nvPr/>
        </p:nvSpPr>
        <p:spPr bwMode="auto">
          <a:xfrm>
            <a:off x="482600" y="3135313"/>
            <a:ext cx="74723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The main aim of the project is to analyze the review  for Mi 360° 1080p Full HD WiFi Smart Security Camera product on Amazon and </a:t>
            </a:r>
            <a:r>
              <a:rPr lang="en-IN" altLang="en-US" sz="2000">
                <a:solidFill>
                  <a:srgbClr val="000000"/>
                </a:solidFill>
              </a:rPr>
              <a:t>build an algorithm to find  and classify the emotions as Positive, Negative</a:t>
            </a:r>
            <a:endParaRPr lang="en-US" altLang="en-US" sz="2000"/>
          </a:p>
          <a:p>
            <a:pPr eaLnBrk="1" hangingPunct="1"/>
            <a:endParaRPr lang="en-US" altLang="en-US" sz="2800">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95EB5A47-0902-427A-9ACA-E7E21A3EC897}"/>
              </a:ext>
            </a:extLst>
          </p:cNvPr>
          <p:cNvSpPr txBox="1"/>
          <p:nvPr/>
        </p:nvSpPr>
        <p:spPr>
          <a:xfrm>
            <a:off x="369888" y="266700"/>
            <a:ext cx="6135687" cy="522288"/>
          </a:xfrm>
          <a:prstGeom prst="rect">
            <a:avLst/>
          </a:prstGeom>
          <a:noFill/>
        </p:spPr>
        <p:txBody>
          <a:bodyPr>
            <a:spAutoFit/>
          </a:bodyPr>
          <a:lstStyle/>
          <a:p>
            <a:pPr eaLnBrk="1" fontAlgn="auto" hangingPunct="1">
              <a:spcBef>
                <a:spcPts val="0"/>
              </a:spcBef>
              <a:spcAft>
                <a:spcPts val="0"/>
              </a:spcAft>
              <a:defRPr/>
            </a:pPr>
            <a:r>
              <a:rPr lang="en-US" sz="2800" b="1" dirty="0">
                <a:solidFill>
                  <a:srgbClr val="002776"/>
                </a:solidFill>
                <a:latin typeface="Arial"/>
                <a:ea typeface="+mj-ea"/>
                <a:cs typeface="+mj-cs"/>
              </a:rPr>
              <a:t>Project Architecture / Project Flow</a:t>
            </a:r>
          </a:p>
        </p:txBody>
      </p:sp>
      <p:sp>
        <p:nvSpPr>
          <p:cNvPr id="3" name="Oval 2">
            <a:extLst>
              <a:ext uri="{FF2B5EF4-FFF2-40B4-BE49-F238E27FC236}">
                <a16:creationId xmlns:a16="http://schemas.microsoft.com/office/drawing/2014/main" id="{88CCAC6C-FF54-4BF3-8F2F-89A2114CBA4A}"/>
              </a:ext>
            </a:extLst>
          </p:cNvPr>
          <p:cNvSpPr/>
          <p:nvPr/>
        </p:nvSpPr>
        <p:spPr>
          <a:xfrm>
            <a:off x="1563459" y="876652"/>
            <a:ext cx="6208295" cy="49393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1.Understanding Business Objective</a:t>
            </a:r>
            <a:endParaRPr lang="en-IN" dirty="0">
              <a:ln w="0"/>
              <a:solidFill>
                <a:schemeClr val="tx1"/>
              </a:solidFill>
              <a:effectLst>
                <a:outerShdw blurRad="38100" dist="19050" dir="2700000" algn="tl" rotWithShape="0">
                  <a:schemeClr val="dk1">
                    <a:alpha val="40000"/>
                  </a:schemeClr>
                </a:outerShdw>
              </a:effectLst>
            </a:endParaRPr>
          </a:p>
        </p:txBody>
      </p:sp>
      <p:sp>
        <p:nvSpPr>
          <p:cNvPr id="6" name="Oval 5">
            <a:extLst>
              <a:ext uri="{FF2B5EF4-FFF2-40B4-BE49-F238E27FC236}">
                <a16:creationId xmlns:a16="http://schemas.microsoft.com/office/drawing/2014/main" id="{7C06DCB7-AEB8-4167-B73C-1E9CA3F1A4D5}"/>
              </a:ext>
            </a:extLst>
          </p:cNvPr>
          <p:cNvSpPr/>
          <p:nvPr/>
        </p:nvSpPr>
        <p:spPr>
          <a:xfrm>
            <a:off x="1563459" y="1670498"/>
            <a:ext cx="6208295" cy="49393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2.Getting data set details</a:t>
            </a:r>
            <a:endParaRPr lang="en-IN" dirty="0">
              <a:ln w="0"/>
              <a:solidFill>
                <a:schemeClr val="tx1"/>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id="{4F94EA74-F4F1-462B-A4BC-033764512391}"/>
              </a:ext>
            </a:extLst>
          </p:cNvPr>
          <p:cNvSpPr/>
          <p:nvPr/>
        </p:nvSpPr>
        <p:spPr>
          <a:xfrm>
            <a:off x="1563459" y="2452559"/>
            <a:ext cx="6208295" cy="49393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3.EDA:Exploratory Data Analysis</a:t>
            </a:r>
            <a:endParaRPr lang="en-IN" dirty="0">
              <a:ln w="0"/>
              <a:solidFill>
                <a:schemeClr val="tx1"/>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id="{93A574EC-82B0-4931-AFAE-B9CF3294ED44}"/>
              </a:ext>
            </a:extLst>
          </p:cNvPr>
          <p:cNvSpPr/>
          <p:nvPr/>
        </p:nvSpPr>
        <p:spPr>
          <a:xfrm>
            <a:off x="1563459" y="3234620"/>
            <a:ext cx="6208295" cy="49393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4.Model Building</a:t>
            </a:r>
            <a:endParaRPr lang="en-IN" dirty="0">
              <a:ln w="0"/>
              <a:solidFill>
                <a:schemeClr val="tx1"/>
              </a:solidFill>
              <a:effectLst>
                <a:outerShdw blurRad="38100" dist="19050" dir="2700000" algn="tl" rotWithShape="0">
                  <a:schemeClr val="dk1">
                    <a:alpha val="40000"/>
                  </a:schemeClr>
                </a:outerShdw>
              </a:effectLst>
            </a:endParaRPr>
          </a:p>
        </p:txBody>
      </p:sp>
      <p:sp>
        <p:nvSpPr>
          <p:cNvPr id="9" name="Oval 8">
            <a:extLst>
              <a:ext uri="{FF2B5EF4-FFF2-40B4-BE49-F238E27FC236}">
                <a16:creationId xmlns:a16="http://schemas.microsoft.com/office/drawing/2014/main" id="{C19BAB6A-233C-4438-89C5-C5CCA015EFDD}"/>
              </a:ext>
            </a:extLst>
          </p:cNvPr>
          <p:cNvSpPr/>
          <p:nvPr/>
        </p:nvSpPr>
        <p:spPr>
          <a:xfrm>
            <a:off x="1563459" y="4106116"/>
            <a:ext cx="6208295" cy="49393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5.Evaluate the model</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Oval 9">
            <a:extLst>
              <a:ext uri="{FF2B5EF4-FFF2-40B4-BE49-F238E27FC236}">
                <a16:creationId xmlns:a16="http://schemas.microsoft.com/office/drawing/2014/main" id="{D87F027D-29A5-401E-8143-6A424B356734}"/>
              </a:ext>
            </a:extLst>
          </p:cNvPr>
          <p:cNvSpPr/>
          <p:nvPr/>
        </p:nvSpPr>
        <p:spPr>
          <a:xfrm>
            <a:off x="1563459" y="4975001"/>
            <a:ext cx="6208295" cy="49393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6.Data Visualizations</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Oval 10">
            <a:extLst>
              <a:ext uri="{FF2B5EF4-FFF2-40B4-BE49-F238E27FC236}">
                <a16:creationId xmlns:a16="http://schemas.microsoft.com/office/drawing/2014/main" id="{847E6B54-5228-42D9-9AE1-A226F2093DE3}"/>
              </a:ext>
            </a:extLst>
          </p:cNvPr>
          <p:cNvSpPr/>
          <p:nvPr/>
        </p:nvSpPr>
        <p:spPr>
          <a:xfrm>
            <a:off x="1563459" y="5834105"/>
            <a:ext cx="6208295" cy="49393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dirty="0">
                <a:ln w="0"/>
                <a:solidFill>
                  <a:schemeClr val="tx1"/>
                </a:solidFill>
                <a:effectLst>
                  <a:outerShdw blurRad="38100" dist="19050" dir="2700000" algn="tl" rotWithShape="0">
                    <a:schemeClr val="dk1">
                      <a:alpha val="40000"/>
                    </a:schemeClr>
                  </a:outerShdw>
                </a:effectLst>
              </a:rPr>
              <a:t>7.Deployment Frame</a:t>
            </a:r>
            <a:endParaRPr lang="en-IN"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A7031-B2FE-4D92-8113-E0BE94D8B741}"/>
              </a:ext>
            </a:extLst>
          </p:cNvPr>
          <p:cNvSpPr txBox="1"/>
          <p:nvPr/>
        </p:nvSpPr>
        <p:spPr>
          <a:xfrm>
            <a:off x="1354138" y="2841625"/>
            <a:ext cx="6435725" cy="954088"/>
          </a:xfrm>
          <a:prstGeom prst="rect">
            <a:avLst/>
          </a:prstGeom>
          <a:noFill/>
        </p:spPr>
        <p:txBody>
          <a:bodyPr>
            <a:spAutoFit/>
          </a:bodyPr>
          <a:lstStyle/>
          <a:p>
            <a:pPr eaLnBrk="1" fontAlgn="auto" hangingPunct="1">
              <a:spcBef>
                <a:spcPts val="0"/>
              </a:spcBef>
              <a:spcAft>
                <a:spcPts val="0"/>
              </a:spcAft>
              <a:defRPr/>
            </a:pPr>
            <a:r>
              <a:rPr lang="en-US" sz="2800" b="1" dirty="0">
                <a:solidFill>
                  <a:srgbClr val="002776"/>
                </a:solidFill>
                <a:latin typeface="Arial"/>
                <a:ea typeface="+mj-ea"/>
                <a:cs typeface="+mj-cs"/>
              </a:rPr>
              <a:t>Exploratory Data Analysis (EDA) and </a:t>
            </a:r>
          </a:p>
          <a:p>
            <a:pPr eaLnBrk="1" fontAlgn="auto" hangingPunct="1">
              <a:spcBef>
                <a:spcPts val="0"/>
              </a:spcBef>
              <a:spcAft>
                <a:spcPts val="0"/>
              </a:spcAft>
              <a:defRPr/>
            </a:pPr>
            <a:r>
              <a:rPr lang="en-US" sz="2800" b="1" dirty="0">
                <a:solidFill>
                  <a:srgbClr val="002776"/>
                </a:solidFill>
                <a:latin typeface="Arial"/>
                <a:ea typeface="+mj-ea"/>
                <a:cs typeface="+mj-cs"/>
              </a:rPr>
              <a:t>Feature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B514F-D14C-4C10-B14C-BEDC929B0D41}"/>
              </a:ext>
            </a:extLst>
          </p:cNvPr>
          <p:cNvSpPr txBox="1"/>
          <p:nvPr/>
        </p:nvSpPr>
        <p:spPr>
          <a:xfrm>
            <a:off x="0" y="93663"/>
            <a:ext cx="3021013" cy="523875"/>
          </a:xfrm>
          <a:prstGeom prst="rect">
            <a:avLst/>
          </a:prstGeom>
          <a:noFill/>
        </p:spPr>
        <p:txBody>
          <a:bodyPr>
            <a:spAutoFit/>
          </a:bodyPr>
          <a:lstStyle/>
          <a:p>
            <a:pPr eaLnBrk="1" fontAlgn="auto" hangingPunct="1">
              <a:spcBef>
                <a:spcPts val="0"/>
              </a:spcBef>
              <a:spcAft>
                <a:spcPts val="0"/>
              </a:spcAft>
              <a:defRPr/>
            </a:pPr>
            <a:r>
              <a:rPr lang="en-US" sz="2800" b="1" dirty="0">
                <a:solidFill>
                  <a:srgbClr val="002776"/>
                </a:solidFill>
                <a:latin typeface="Arial"/>
                <a:ea typeface="+mj-ea"/>
                <a:cs typeface="+mj-cs"/>
              </a:rPr>
              <a:t>Data set details</a:t>
            </a:r>
          </a:p>
        </p:txBody>
      </p:sp>
      <p:sp>
        <p:nvSpPr>
          <p:cNvPr id="9" name="Google Shape;99;p15">
            <a:extLst>
              <a:ext uri="{FF2B5EF4-FFF2-40B4-BE49-F238E27FC236}">
                <a16:creationId xmlns:a16="http://schemas.microsoft.com/office/drawing/2014/main" id="{398B5FD2-F096-483D-B0BF-53C22F13F19F}"/>
              </a:ext>
            </a:extLst>
          </p:cNvPr>
          <p:cNvSpPr txBox="1">
            <a:spLocks/>
          </p:cNvSpPr>
          <p:nvPr/>
        </p:nvSpPr>
        <p:spPr>
          <a:xfrm>
            <a:off x="84138" y="1044575"/>
            <a:ext cx="8277225" cy="3249613"/>
          </a:xfrm>
          <a:prstGeom prst="rect">
            <a:avLst/>
          </a:prstGeom>
        </p:spPr>
        <p:txBody>
          <a:bodyPr spcFirstLastPara="1" lIns="91425" tIns="91425" rIns="91425" bIns="91425"/>
          <a:lstStyle>
            <a:lvl1pPr marL="342900" indent="-342900" algn="l" rtl="0" eaLnBrk="0" fontAlgn="base" hangingPunct="0">
              <a:spcBef>
                <a:spcPts val="2000"/>
              </a:spcBef>
              <a:spcAft>
                <a:spcPct val="0"/>
              </a:spcAft>
              <a:buClr>
                <a:schemeClr val="accent1"/>
              </a:buClr>
              <a:buFont typeface="Wingdings 2" panose="05020102010507070707" pitchFamily="18" charset="2"/>
              <a:buChar char=""/>
              <a:defRPr sz="2000" kern="1200">
                <a:solidFill>
                  <a:srgbClr val="595959"/>
                </a:solidFill>
                <a:latin typeface="+mn-lt"/>
                <a:ea typeface="+mn-ea"/>
                <a:cs typeface="+mn-cs"/>
              </a:defRPr>
            </a:lvl1pPr>
            <a:lvl2pPr marL="685800" indent="-336550" algn="l" rtl="0" eaLnBrk="0" fontAlgn="base" hangingPunct="0">
              <a:spcBef>
                <a:spcPts val="600"/>
              </a:spcBef>
              <a:spcAft>
                <a:spcPct val="0"/>
              </a:spcAft>
              <a:buClr>
                <a:srgbClr val="51640B"/>
              </a:buClr>
              <a:buFont typeface="Wingdings 2" panose="05020102010507070707" pitchFamily="18" charset="2"/>
              <a:buChar char=""/>
              <a:defRPr sz="2800" kern="1200">
                <a:solidFill>
                  <a:srgbClr val="595959"/>
                </a:solidFill>
                <a:latin typeface="+mn-lt"/>
                <a:ea typeface="+mn-ea"/>
                <a:cs typeface="+mn-cs"/>
              </a:defRPr>
            </a:lvl2pPr>
            <a:lvl3pPr marL="1035050" indent="-349250" algn="l" rtl="0" eaLnBrk="0" fontAlgn="base" hangingPunct="0">
              <a:spcBef>
                <a:spcPts val="600"/>
              </a:spcBef>
              <a:spcAft>
                <a:spcPct val="0"/>
              </a:spcAft>
              <a:buClr>
                <a:schemeClr val="accent1"/>
              </a:buClr>
              <a:buFont typeface="Wingdings 2" panose="05020102010507070707" pitchFamily="18" charset="2"/>
              <a:buChar char=""/>
              <a:defRPr sz="2400" kern="1200">
                <a:solidFill>
                  <a:srgbClr val="595959"/>
                </a:solidFill>
                <a:latin typeface="+mn-lt"/>
                <a:ea typeface="+mn-ea"/>
                <a:cs typeface="+mn-cs"/>
              </a:defRPr>
            </a:lvl3pPr>
            <a:lvl4pPr marL="1371600" indent="-336550" algn="l" rtl="0" eaLnBrk="0" fontAlgn="base" hangingPunct="0">
              <a:spcBef>
                <a:spcPts val="600"/>
              </a:spcBef>
              <a:spcAft>
                <a:spcPct val="0"/>
              </a:spcAft>
              <a:buClr>
                <a:srgbClr val="51640B"/>
              </a:buClr>
              <a:buFont typeface="Wingdings 2" panose="05020102010507070707" pitchFamily="18" charset="2"/>
              <a:buChar char=""/>
              <a:defRPr sz="2000" kern="1200">
                <a:solidFill>
                  <a:srgbClr val="595959"/>
                </a:solidFill>
                <a:latin typeface="+mn-lt"/>
                <a:ea typeface="+mn-ea"/>
                <a:cs typeface="+mn-cs"/>
              </a:defRPr>
            </a:lvl4pPr>
            <a:lvl5pPr marL="1720850" indent="-349250" algn="l" rtl="0" eaLnBrk="0" fontAlgn="base" hangingPunct="0">
              <a:spcBef>
                <a:spcPts val="600"/>
              </a:spcBef>
              <a:spcAft>
                <a:spcPct val="0"/>
              </a:spcAft>
              <a:buClr>
                <a:schemeClr val="accent1"/>
              </a:buClr>
              <a:buFont typeface="Wingdings 2" panose="05020102010507070707" pitchFamily="18" charset="2"/>
              <a:buChar char=""/>
              <a:defRPr sz="2000" kern="1200">
                <a:solidFill>
                  <a:srgbClr val="595959"/>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457200" indent="-311150" defTabSz="914400">
              <a:spcBef>
                <a:spcPts val="0"/>
              </a:spcBef>
              <a:spcAft>
                <a:spcPts val="0"/>
              </a:spcAft>
              <a:buSzPts val="1300"/>
              <a:buFont typeface="Wingdings 2" panose="05020102010507070707" pitchFamily="18" charset="2"/>
              <a:buChar char="●"/>
              <a:defRPr/>
            </a:pPr>
            <a:r>
              <a:rPr lang="en-US" sz="1800" dirty="0">
                <a:solidFill>
                  <a:schemeClr val="tx1"/>
                </a:solidFill>
                <a:cs typeface="Arial" panose="020B0604020202020204" pitchFamily="34" charset="0"/>
              </a:rPr>
              <a:t>The data set has 5 columns and 4210 rows.</a:t>
            </a:r>
          </a:p>
          <a:p>
            <a:pPr marL="457200" indent="-311150" defTabSz="914400">
              <a:spcBef>
                <a:spcPts val="0"/>
              </a:spcBef>
              <a:spcAft>
                <a:spcPts val="0"/>
              </a:spcAft>
              <a:buSzPts val="1300"/>
              <a:buFont typeface="Wingdings 2" panose="05020102010507070707" pitchFamily="18" charset="2"/>
              <a:buChar char="●"/>
              <a:defRPr/>
            </a:pPr>
            <a:r>
              <a:rPr lang="en-US" sz="1800" dirty="0">
                <a:solidFill>
                  <a:schemeClr val="tx1"/>
                </a:solidFill>
                <a:cs typeface="Arial" panose="020B0604020202020204" pitchFamily="34" charset="0"/>
              </a:rPr>
              <a:t>Contains zero missing values.</a:t>
            </a:r>
          </a:p>
          <a:p>
            <a:pPr marL="457200" indent="-311150" defTabSz="914400">
              <a:spcBef>
                <a:spcPts val="0"/>
              </a:spcBef>
              <a:spcAft>
                <a:spcPts val="0"/>
              </a:spcAft>
              <a:buSzPts val="1300"/>
              <a:buFont typeface="Wingdings 2" panose="05020102010507070707" pitchFamily="18" charset="2"/>
              <a:buChar char="●"/>
              <a:defRPr/>
            </a:pPr>
            <a:r>
              <a:rPr lang="en-US" sz="1800" dirty="0">
                <a:solidFill>
                  <a:schemeClr val="tx1"/>
                </a:solidFill>
                <a:cs typeface="Arial" panose="020B0604020202020204" pitchFamily="34" charset="0"/>
              </a:rPr>
              <a:t>Consists of categorical/alphanumeric values.</a:t>
            </a:r>
          </a:p>
          <a:p>
            <a:pPr marL="457200" indent="-311150" defTabSz="914400">
              <a:spcBef>
                <a:spcPts val="0"/>
              </a:spcBef>
              <a:spcAft>
                <a:spcPts val="0"/>
              </a:spcAft>
              <a:buSzPts val="1300"/>
              <a:buFont typeface="Wingdings 2" panose="05020102010507070707" pitchFamily="18" charset="2"/>
              <a:buChar char="●"/>
              <a:defRPr/>
            </a:pPr>
            <a:r>
              <a:rPr lang="en-US" sz="1800" dirty="0">
                <a:solidFill>
                  <a:schemeClr val="tx1"/>
                </a:solidFill>
                <a:cs typeface="Arial" panose="020B0604020202020204" pitchFamily="34" charset="0"/>
              </a:rPr>
              <a:t>There are no duplicate values.</a:t>
            </a:r>
          </a:p>
          <a:p>
            <a:pPr marL="457200" indent="-311150" defTabSz="914400">
              <a:spcBef>
                <a:spcPts val="0"/>
              </a:spcBef>
              <a:spcAft>
                <a:spcPts val="0"/>
              </a:spcAft>
              <a:buSzPts val="1300"/>
              <a:buFont typeface="Wingdings 2" panose="05020102010507070707" pitchFamily="18" charset="2"/>
              <a:buChar char="●"/>
              <a:defRPr/>
            </a:pPr>
            <a:endParaRPr lang="en-US" sz="1800" dirty="0">
              <a:solidFill>
                <a:schemeClr val="tx1"/>
              </a:solidFill>
              <a:cs typeface="Arial" panose="020B0604020202020204" pitchFamily="34" charset="0"/>
            </a:endParaRPr>
          </a:p>
          <a:p>
            <a:pPr marL="0" indent="0">
              <a:spcBef>
                <a:spcPts val="0"/>
              </a:spcBef>
              <a:spcAft>
                <a:spcPts val="0"/>
              </a:spcAft>
              <a:buFont typeface="Wingdings 2" panose="05020102010507070707" pitchFamily="18" charset="2"/>
              <a:buNone/>
              <a:defRPr/>
            </a:pPr>
            <a:r>
              <a:rPr lang="en-US" sz="1800" dirty="0">
                <a:solidFill>
                  <a:schemeClr val="tx1"/>
                </a:solidFill>
                <a:cs typeface="Arial" panose="020B0604020202020204" pitchFamily="34" charset="0"/>
                <a:sym typeface="Arial"/>
              </a:rPr>
              <a:t>These are the explanations for variables.</a:t>
            </a:r>
          </a:p>
          <a:p>
            <a:pPr marL="457200" indent="-311150">
              <a:spcBef>
                <a:spcPts val="1200"/>
              </a:spcBef>
              <a:spcAft>
                <a:spcPts val="0"/>
              </a:spcAft>
              <a:buSzPts val="1300"/>
              <a:buFont typeface="Arial"/>
              <a:buChar char="●"/>
              <a:defRPr/>
            </a:pPr>
            <a:r>
              <a:rPr lang="en-US" sz="1800" dirty="0">
                <a:solidFill>
                  <a:schemeClr val="tx1"/>
                </a:solidFill>
                <a:cs typeface="Arial" panose="020B0604020202020204" pitchFamily="34" charset="0"/>
                <a:sym typeface="Arial"/>
              </a:rPr>
              <a:t>Customer name (object): Customer names who bought the camera.</a:t>
            </a:r>
          </a:p>
          <a:p>
            <a:pPr marL="457200" indent="-311150">
              <a:spcBef>
                <a:spcPts val="0"/>
              </a:spcBef>
              <a:spcAft>
                <a:spcPts val="0"/>
              </a:spcAft>
              <a:buSzPts val="1300"/>
              <a:buFont typeface="Arial"/>
              <a:buChar char="●"/>
              <a:defRPr/>
            </a:pPr>
            <a:r>
              <a:rPr lang="en-IN" sz="1800" dirty="0">
                <a:solidFill>
                  <a:schemeClr val="tx1"/>
                </a:solidFill>
                <a:cs typeface="Arial" panose="020B0604020202020204" pitchFamily="34" charset="0"/>
              </a:rPr>
              <a:t>Review Title </a:t>
            </a:r>
            <a:r>
              <a:rPr lang="en-US" sz="1800" dirty="0">
                <a:solidFill>
                  <a:schemeClr val="tx1"/>
                </a:solidFill>
                <a:cs typeface="Arial" panose="020B0604020202020204" pitchFamily="34" charset="0"/>
                <a:sym typeface="Arial"/>
              </a:rPr>
              <a:t> (object):Title of the reviews given by the customers.</a:t>
            </a:r>
          </a:p>
          <a:p>
            <a:pPr marL="457200" indent="-311150">
              <a:spcBef>
                <a:spcPts val="0"/>
              </a:spcBef>
              <a:spcAft>
                <a:spcPts val="0"/>
              </a:spcAft>
              <a:buSzPts val="1300"/>
              <a:buFont typeface="Arial"/>
              <a:buChar char="●"/>
              <a:defRPr/>
            </a:pPr>
            <a:r>
              <a:rPr lang="en-IN" sz="1800" dirty="0">
                <a:solidFill>
                  <a:schemeClr val="tx1"/>
                </a:solidFill>
                <a:cs typeface="Arial" panose="020B0604020202020204" pitchFamily="34" charset="0"/>
              </a:rPr>
              <a:t>Rating </a:t>
            </a:r>
            <a:r>
              <a:rPr lang="en-US" sz="1800" dirty="0">
                <a:solidFill>
                  <a:schemeClr val="tx1"/>
                </a:solidFill>
                <a:cs typeface="Arial" panose="020B0604020202020204" pitchFamily="34" charset="0"/>
                <a:sym typeface="Arial"/>
              </a:rPr>
              <a:t> (object): Rating by customers on </a:t>
            </a:r>
            <a:r>
              <a:rPr lang="en-US" altLang="en-US" sz="1800" dirty="0">
                <a:solidFill>
                  <a:schemeClr val="tx1"/>
                </a:solidFill>
                <a:cs typeface="Arial" panose="020B0604020202020204" pitchFamily="34" charset="0"/>
              </a:rPr>
              <a:t>Camera.</a:t>
            </a:r>
            <a:endParaRPr lang="en-US" sz="1800" dirty="0">
              <a:solidFill>
                <a:schemeClr val="tx1"/>
              </a:solidFill>
              <a:cs typeface="Arial" panose="020B0604020202020204" pitchFamily="34" charset="0"/>
              <a:sym typeface="Arial"/>
            </a:endParaRPr>
          </a:p>
          <a:p>
            <a:pPr marL="457200" indent="-311150">
              <a:spcBef>
                <a:spcPts val="0"/>
              </a:spcBef>
              <a:spcAft>
                <a:spcPts val="0"/>
              </a:spcAft>
              <a:buSzPts val="1300"/>
              <a:buFont typeface="Arial"/>
              <a:buChar char="●"/>
              <a:defRPr/>
            </a:pPr>
            <a:r>
              <a:rPr lang="en-IN" sz="1800" dirty="0">
                <a:solidFill>
                  <a:schemeClr val="tx1"/>
                </a:solidFill>
                <a:cs typeface="Arial" panose="020B0604020202020204" pitchFamily="34" charset="0"/>
              </a:rPr>
              <a:t>Reviews </a:t>
            </a:r>
            <a:r>
              <a:rPr lang="en-US" sz="1800" dirty="0">
                <a:solidFill>
                  <a:schemeClr val="tx1"/>
                </a:solidFill>
                <a:cs typeface="Arial" panose="020B0604020202020204" pitchFamily="34" charset="0"/>
                <a:sym typeface="Arial"/>
              </a:rPr>
              <a:t> (object):Customer reviews </a:t>
            </a:r>
            <a:endParaRPr lang="en-US" dirty="0"/>
          </a:p>
          <a:p>
            <a:pPr marL="457200" indent="-311150" defTabSz="914400">
              <a:spcBef>
                <a:spcPts val="0"/>
              </a:spcBef>
              <a:spcAft>
                <a:spcPts val="0"/>
              </a:spcAft>
              <a:buSzPts val="1300"/>
              <a:buFont typeface="Wingdings 2" panose="05020102010507070707" pitchFamily="18" charset="2"/>
              <a:buChar char="●"/>
              <a:defRPr/>
            </a:pPr>
            <a:endParaRPr lang="en-US" dirty="0"/>
          </a:p>
          <a:p>
            <a:pPr marL="457200" indent="-311150" defTabSz="914400">
              <a:spcBef>
                <a:spcPts val="0"/>
              </a:spcBef>
              <a:spcAft>
                <a:spcPts val="0"/>
              </a:spcAft>
              <a:buSzPts val="1300"/>
              <a:buFont typeface="Wingdings 2" panose="05020102010507070707" pitchFamily="18" charset="2"/>
              <a:buChar char="●"/>
              <a:defRPr/>
            </a:pPr>
            <a:endParaRPr lang="en-US" dirty="0"/>
          </a:p>
          <a:p>
            <a:pPr marL="457200" indent="0" defTabSz="914400">
              <a:spcBef>
                <a:spcPts val="1600"/>
              </a:spcBef>
              <a:spcAft>
                <a:spcPts val="1600"/>
              </a:spcAft>
              <a:buFont typeface="Wingdings 2" panose="05020102010507070707" pitchFamily="18" charset="2"/>
              <a:buNone/>
              <a:defRPr/>
            </a:pPr>
            <a:endParaRPr lang="en-US" dirty="0"/>
          </a:p>
        </p:txBody>
      </p:sp>
      <p:pic>
        <p:nvPicPr>
          <p:cNvPr id="58373" name="Picture 4">
            <a:extLst>
              <a:ext uri="{FF2B5EF4-FFF2-40B4-BE49-F238E27FC236}">
                <a16:creationId xmlns:a16="http://schemas.microsoft.com/office/drawing/2014/main" id="{A803AA56-E178-4466-A89F-F6F8B3932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64063"/>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651E9C-4B5B-4663-929B-675D00183B33}"/>
              </a:ext>
            </a:extLst>
          </p:cNvPr>
          <p:cNvSpPr txBox="1"/>
          <p:nvPr/>
        </p:nvSpPr>
        <p:spPr>
          <a:xfrm>
            <a:off x="0" y="0"/>
            <a:ext cx="1504950" cy="523875"/>
          </a:xfrm>
          <a:prstGeom prst="rect">
            <a:avLst/>
          </a:prstGeom>
          <a:noFill/>
        </p:spPr>
        <p:txBody>
          <a:bodyPr>
            <a:spAutoFit/>
          </a:bodyPr>
          <a:lstStyle/>
          <a:p>
            <a:pPr defTabSz="914400" eaLnBrk="1" fontAlgn="auto" hangingPunct="1">
              <a:spcBef>
                <a:spcPts val="0"/>
              </a:spcBef>
              <a:spcAft>
                <a:spcPts val="0"/>
              </a:spcAft>
              <a:defRPr/>
            </a:pPr>
            <a:r>
              <a:rPr lang="en-US" sz="2800" b="1" dirty="0">
                <a:solidFill>
                  <a:srgbClr val="002776"/>
                </a:solidFill>
                <a:latin typeface="Arial"/>
                <a:ea typeface="+mj-ea"/>
                <a:cs typeface="+mj-cs"/>
              </a:rPr>
              <a:t>EDA</a:t>
            </a:r>
          </a:p>
        </p:txBody>
      </p:sp>
      <p:sp>
        <p:nvSpPr>
          <p:cNvPr id="59396" name="Title 3">
            <a:extLst>
              <a:ext uri="{FF2B5EF4-FFF2-40B4-BE49-F238E27FC236}">
                <a16:creationId xmlns:a16="http://schemas.microsoft.com/office/drawing/2014/main" id="{8AEB16DD-53F7-49F2-904F-BD7E7364E86C}"/>
              </a:ext>
            </a:extLst>
          </p:cNvPr>
          <p:cNvSpPr>
            <a:spLocks noGrp="1"/>
          </p:cNvSpPr>
          <p:nvPr>
            <p:ph type="title"/>
          </p:nvPr>
        </p:nvSpPr>
        <p:spPr>
          <a:xfrm>
            <a:off x="227013" y="523875"/>
            <a:ext cx="8913812" cy="914400"/>
          </a:xfrm>
        </p:spPr>
        <p:txBody>
          <a:bodyPr anchor="t"/>
          <a:lstStyle/>
          <a:p>
            <a:pPr eaLnBrk="1" hangingPunct="1"/>
            <a:r>
              <a:rPr lang="en-US" altLang="en-US"/>
              <a:t> Data Pre-processing steps </a:t>
            </a:r>
          </a:p>
        </p:txBody>
      </p:sp>
      <p:sp>
        <p:nvSpPr>
          <p:cNvPr id="60421" name="Rectangle 7">
            <a:extLst>
              <a:ext uri="{FF2B5EF4-FFF2-40B4-BE49-F238E27FC236}">
                <a16:creationId xmlns:a16="http://schemas.microsoft.com/office/drawing/2014/main" id="{589AB785-01D7-4459-8908-1D6406FF9261}"/>
              </a:ext>
            </a:extLst>
          </p:cNvPr>
          <p:cNvSpPr>
            <a:spLocks noChangeArrowheads="1"/>
          </p:cNvSpPr>
          <p:nvPr/>
        </p:nvSpPr>
        <p:spPr bwMode="auto">
          <a:xfrm>
            <a:off x="769938" y="1438275"/>
            <a:ext cx="5148262" cy="3694113"/>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defRPr/>
            </a:pPr>
            <a:r>
              <a:rPr lang="en-US" altLang="en-US" b="1" dirty="0">
                <a:latin typeface="Century Gothic" panose="020B0502020202020204" pitchFamily="34" charset="0"/>
              </a:rPr>
              <a:t>removing punctuations &amp; Whitespaces </a:t>
            </a:r>
          </a:p>
          <a:p>
            <a:pPr eaLnBrk="1" hangingPunct="1">
              <a:buFont typeface="Wingdings" panose="05000000000000000000" pitchFamily="2" charset="2"/>
              <a:buChar char="v"/>
              <a:defRPr/>
            </a:pPr>
            <a:endParaRPr lang="en-US" altLang="en-US" b="1" dirty="0">
              <a:latin typeface="Century Gothic" panose="020B0502020202020204" pitchFamily="34" charset="0"/>
            </a:endParaRPr>
          </a:p>
          <a:p>
            <a:pPr eaLnBrk="1" hangingPunct="1">
              <a:buFont typeface="Wingdings" panose="05000000000000000000" pitchFamily="2" charset="2"/>
              <a:buChar char="v"/>
              <a:defRPr/>
            </a:pPr>
            <a:r>
              <a:rPr lang="en-US" altLang="en-US" b="1" dirty="0">
                <a:latin typeface="Century Gothic" panose="020B0502020202020204" pitchFamily="34" charset="0"/>
              </a:rPr>
              <a:t>removing stop words</a:t>
            </a:r>
          </a:p>
          <a:p>
            <a:pPr eaLnBrk="1" hangingPunct="1">
              <a:buFont typeface="Wingdings" panose="05000000000000000000" pitchFamily="2" charset="2"/>
              <a:buChar char="v"/>
              <a:defRPr/>
            </a:pPr>
            <a:endParaRPr lang="en-US" altLang="en-US" b="1" dirty="0">
              <a:latin typeface="Century Gothic" panose="020B0502020202020204" pitchFamily="34" charset="0"/>
            </a:endParaRPr>
          </a:p>
          <a:p>
            <a:pPr eaLnBrk="1" hangingPunct="1">
              <a:buFont typeface="Wingdings" panose="05000000000000000000" pitchFamily="2" charset="2"/>
              <a:buChar char="v"/>
              <a:defRPr/>
            </a:pPr>
            <a:r>
              <a:rPr lang="en-US" altLang="en-US" b="1" dirty="0">
                <a:latin typeface="Century Gothic" panose="020B0502020202020204" pitchFamily="34" charset="0"/>
              </a:rPr>
              <a:t>Lemmatization</a:t>
            </a:r>
          </a:p>
          <a:p>
            <a:pPr eaLnBrk="1" hangingPunct="1">
              <a:buFont typeface="Wingdings" panose="05000000000000000000" pitchFamily="2" charset="2"/>
              <a:buChar char="v"/>
              <a:defRPr/>
            </a:pPr>
            <a:endParaRPr lang="en-US" altLang="en-US" b="1" dirty="0">
              <a:latin typeface="Century Gothic" panose="020B0502020202020204" pitchFamily="34" charset="0"/>
            </a:endParaRPr>
          </a:p>
          <a:p>
            <a:pPr eaLnBrk="1" hangingPunct="1">
              <a:buFont typeface="Wingdings" panose="05000000000000000000" pitchFamily="2" charset="2"/>
              <a:buChar char="v"/>
              <a:defRPr/>
            </a:pPr>
            <a:r>
              <a:rPr lang="en-US" altLang="en-US" b="1" dirty="0">
                <a:latin typeface="Century Gothic" panose="020B0502020202020204" pitchFamily="34" charset="0"/>
              </a:rPr>
              <a:t>Top 20 Frequent words</a:t>
            </a:r>
          </a:p>
          <a:p>
            <a:pPr eaLnBrk="1" hangingPunct="1">
              <a:buFont typeface="Wingdings" panose="05000000000000000000" pitchFamily="2" charset="2"/>
              <a:buChar char="v"/>
              <a:defRPr/>
            </a:pPr>
            <a:endParaRPr lang="en-US" altLang="en-US" b="1" dirty="0">
              <a:latin typeface="Century Gothic" panose="020B0502020202020204" pitchFamily="34" charset="0"/>
            </a:endParaRPr>
          </a:p>
          <a:p>
            <a:pPr eaLnBrk="1" hangingPunct="1">
              <a:buFont typeface="Wingdings" panose="05000000000000000000" pitchFamily="2" charset="2"/>
              <a:buChar char="v"/>
              <a:defRPr/>
            </a:pPr>
            <a:r>
              <a:rPr lang="en-US" altLang="en-US" b="1" dirty="0">
                <a:latin typeface="Century Gothic" panose="020B0502020202020204" pitchFamily="34" charset="0"/>
              </a:rPr>
              <a:t>word cloud generation</a:t>
            </a:r>
          </a:p>
          <a:p>
            <a:pPr eaLnBrk="1" hangingPunct="1">
              <a:buFont typeface="Wingdings" panose="05000000000000000000" pitchFamily="2" charset="2"/>
              <a:buChar char="v"/>
              <a:defRPr/>
            </a:pPr>
            <a:endParaRPr lang="en-US" altLang="en-US" b="1" dirty="0">
              <a:latin typeface="Century Gothic" panose="020B0502020202020204" pitchFamily="34" charset="0"/>
            </a:endParaRPr>
          </a:p>
          <a:p>
            <a:pPr eaLnBrk="1" hangingPunct="1">
              <a:buFont typeface="Wingdings" panose="05000000000000000000" pitchFamily="2" charset="2"/>
              <a:buChar char="v"/>
              <a:defRPr/>
            </a:pPr>
            <a:r>
              <a:rPr lang="en-US" altLang="en-US" b="1" dirty="0">
                <a:latin typeface="Century Gothic" panose="020B0502020202020204" pitchFamily="34" charset="0"/>
              </a:rPr>
              <a:t>top 10 bigrams</a:t>
            </a:r>
          </a:p>
          <a:p>
            <a:pPr marL="0" indent="0" eaLnBrk="1" hangingPunct="1">
              <a:defRPr/>
            </a:pPr>
            <a:endParaRPr lang="en-US" altLang="en-US" b="1" dirty="0">
              <a:latin typeface="Century Gothic" panose="020B0502020202020204" pitchFamily="34" charset="0"/>
            </a:endParaRPr>
          </a:p>
          <a:p>
            <a:pPr eaLnBrk="1" hangingPunct="1">
              <a:buFont typeface="Wingdings" panose="05000000000000000000" pitchFamily="2" charset="2"/>
              <a:buChar char="v"/>
              <a:defRPr/>
            </a:pPr>
            <a:r>
              <a:rPr lang="en-US" altLang="en-US" b="1" dirty="0">
                <a:latin typeface="Century Gothic" panose="020B0502020202020204" pitchFamily="34" charset="0"/>
              </a:rPr>
              <a:t>Sentimental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
            <a:extLst>
              <a:ext uri="{FF2B5EF4-FFF2-40B4-BE49-F238E27FC236}">
                <a16:creationId xmlns:a16="http://schemas.microsoft.com/office/drawing/2014/main" id="{4AF490A3-BF07-423B-B1FF-B00FA9E63E1C}"/>
              </a:ext>
            </a:extLst>
          </p:cNvPr>
          <p:cNvSpPr>
            <a:spLocks noGrp="1"/>
          </p:cNvSpPr>
          <p:nvPr>
            <p:ph type="title"/>
          </p:nvPr>
        </p:nvSpPr>
        <p:spPr>
          <a:xfrm>
            <a:off x="263525" y="0"/>
            <a:ext cx="4008438" cy="679450"/>
          </a:xfrm>
        </p:spPr>
        <p:txBody>
          <a:bodyPr/>
          <a:lstStyle/>
          <a:p>
            <a:pPr defTabSz="457200" eaLnBrk="1" hangingPunct="1"/>
            <a:r>
              <a:rPr lang="en-US" altLang="en-US" sz="2800" b="1">
                <a:solidFill>
                  <a:srgbClr val="002776"/>
                </a:solidFill>
                <a:latin typeface="Arial" panose="020B0604020202020204" pitchFamily="34" charset="0"/>
              </a:rPr>
              <a:t>Data Visualization :</a:t>
            </a:r>
          </a:p>
        </p:txBody>
      </p:sp>
      <p:pic>
        <p:nvPicPr>
          <p:cNvPr id="60419" name="Picture 1">
            <a:extLst>
              <a:ext uri="{FF2B5EF4-FFF2-40B4-BE49-F238E27FC236}">
                <a16:creationId xmlns:a16="http://schemas.microsoft.com/office/drawing/2014/main" id="{8CE49479-588E-4A6E-B1F4-E1FB0194D2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25" y="677863"/>
            <a:ext cx="7915275" cy="43846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60420" name="TextBox 2">
            <a:extLst>
              <a:ext uri="{FF2B5EF4-FFF2-40B4-BE49-F238E27FC236}">
                <a16:creationId xmlns:a16="http://schemas.microsoft.com/office/drawing/2014/main" id="{173BEC93-5268-417A-A600-222A3827CF39}"/>
              </a:ext>
            </a:extLst>
          </p:cNvPr>
          <p:cNvSpPr txBox="1">
            <a:spLocks noChangeArrowheads="1"/>
          </p:cNvSpPr>
          <p:nvPr/>
        </p:nvSpPr>
        <p:spPr bwMode="auto">
          <a:xfrm>
            <a:off x="314325" y="5194300"/>
            <a:ext cx="8418513" cy="64611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Arial" panose="020B0604020202020204" pitchFamily="34" charset="0"/>
              </a:rPr>
              <a:t>The above graph represents the distribution of ratings on the product. The rating is given in the range of 0 to 5</a:t>
            </a:r>
            <a:endParaRPr lang="en-IN" altLang="en-US" sz="18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5">
            <a:extLst>
              <a:ext uri="{FF2B5EF4-FFF2-40B4-BE49-F238E27FC236}">
                <a16:creationId xmlns:a16="http://schemas.microsoft.com/office/drawing/2014/main" id="{5742D764-5858-4176-84A8-52A64F81C65E}"/>
              </a:ext>
            </a:extLst>
          </p:cNvPr>
          <p:cNvSpPr txBox="1">
            <a:spLocks/>
          </p:cNvSpPr>
          <p:nvPr/>
        </p:nvSpPr>
        <p:spPr bwMode="auto">
          <a:xfrm>
            <a:off x="268288" y="4138613"/>
            <a:ext cx="7735887" cy="455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spcBef>
                <a:spcPct val="0"/>
              </a:spcBef>
              <a:buFontTx/>
              <a:buNone/>
            </a:pPr>
            <a:r>
              <a:rPr lang="en-US" altLang="en-US" sz="2000">
                <a:latin typeface="Calibri Light" panose="020F0302020204030204" pitchFamily="34" charset="0"/>
              </a:rPr>
              <a:t>The above table represents the top 20 words used in the reviews column.</a:t>
            </a:r>
          </a:p>
        </p:txBody>
      </p:sp>
      <p:pic>
        <p:nvPicPr>
          <p:cNvPr id="61443" name="Picture 1">
            <a:extLst>
              <a:ext uri="{FF2B5EF4-FFF2-40B4-BE49-F238E27FC236}">
                <a16:creationId xmlns:a16="http://schemas.microsoft.com/office/drawing/2014/main" id="{26466A0B-D24F-491C-BDCE-9BADD0AB95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288" y="817563"/>
            <a:ext cx="5907087" cy="31115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0299CA-6619-4B64-AEF9-A940124844BD}"/>
              </a:ext>
            </a:extLst>
          </p:cNvPr>
          <p:cNvSpPr txBox="1"/>
          <p:nvPr/>
        </p:nvSpPr>
        <p:spPr>
          <a:xfrm>
            <a:off x="0" y="0"/>
            <a:ext cx="1504950" cy="523875"/>
          </a:xfrm>
          <a:prstGeom prst="rect">
            <a:avLst/>
          </a:prstGeom>
          <a:noFill/>
        </p:spPr>
        <p:txBody>
          <a:bodyPr>
            <a:spAutoFit/>
          </a:bodyPr>
          <a:lstStyle/>
          <a:p>
            <a:pPr defTabSz="914400" eaLnBrk="1" fontAlgn="auto" hangingPunct="1">
              <a:spcBef>
                <a:spcPts val="0"/>
              </a:spcBef>
              <a:spcAft>
                <a:spcPts val="0"/>
              </a:spcAft>
              <a:defRPr/>
            </a:pPr>
            <a:r>
              <a:rPr lang="en-US" sz="2800" b="1" dirty="0">
                <a:solidFill>
                  <a:srgbClr val="002776"/>
                </a:solidFill>
                <a:latin typeface="Arial"/>
                <a:ea typeface="+mj-ea"/>
                <a:cs typeface="+mj-cs"/>
              </a:rPr>
              <a:t>EDA</a:t>
            </a:r>
          </a:p>
        </p:txBody>
      </p:sp>
      <p:pic>
        <p:nvPicPr>
          <p:cNvPr id="61445" name="Picture 4">
            <a:extLst>
              <a:ext uri="{FF2B5EF4-FFF2-40B4-BE49-F238E27FC236}">
                <a16:creationId xmlns:a16="http://schemas.microsoft.com/office/drawing/2014/main" id="{FCE3C08C-6A24-405C-BBA7-F4958D292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4805363"/>
            <a:ext cx="24003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itle 5">
            <a:extLst>
              <a:ext uri="{FF2B5EF4-FFF2-40B4-BE49-F238E27FC236}">
                <a16:creationId xmlns:a16="http://schemas.microsoft.com/office/drawing/2014/main" id="{31C9A2CB-52FC-4D4E-B55E-92888673DB72}"/>
              </a:ext>
            </a:extLst>
          </p:cNvPr>
          <p:cNvSpPr txBox="1">
            <a:spLocks/>
          </p:cNvSpPr>
          <p:nvPr/>
        </p:nvSpPr>
        <p:spPr bwMode="auto">
          <a:xfrm>
            <a:off x="2730500" y="4999038"/>
            <a:ext cx="6145213" cy="67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spcBef>
                <a:spcPct val="0"/>
              </a:spcBef>
              <a:buFontTx/>
              <a:buNone/>
            </a:pPr>
            <a:r>
              <a:rPr lang="en-US" altLang="en-US" sz="2000">
                <a:latin typeface="Calibri Light" panose="020F0302020204030204" pitchFamily="34" charset="0"/>
              </a:rPr>
              <a:t>The table represents the top 10 bigrams in the reviews column.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a:extLst>
              <a:ext uri="{FF2B5EF4-FFF2-40B4-BE49-F238E27FC236}">
                <a16:creationId xmlns:a16="http://schemas.microsoft.com/office/drawing/2014/main" id="{21929481-2E7D-42E9-86E7-907EE543A7CD}"/>
              </a:ext>
            </a:extLst>
          </p:cNvPr>
          <p:cNvSpPr>
            <a:spLocks noGrp="1"/>
          </p:cNvSpPr>
          <p:nvPr>
            <p:ph type="title"/>
          </p:nvPr>
        </p:nvSpPr>
        <p:spPr>
          <a:xfrm>
            <a:off x="292100" y="0"/>
            <a:ext cx="4975225" cy="823913"/>
          </a:xfrm>
        </p:spPr>
        <p:txBody>
          <a:bodyPr/>
          <a:lstStyle/>
          <a:p>
            <a:pPr eaLnBrk="1" hangingPunct="1"/>
            <a:r>
              <a:rPr lang="en-US" altLang="en-US" sz="2800" b="1">
                <a:solidFill>
                  <a:srgbClr val="002776"/>
                </a:solidFill>
                <a:latin typeface="Arial" panose="020B0604020202020204" pitchFamily="34" charset="0"/>
              </a:rPr>
              <a:t>WordCloud</a:t>
            </a:r>
            <a:r>
              <a:rPr lang="en-US" altLang="en-US" sz="2400"/>
              <a:t> :</a:t>
            </a:r>
          </a:p>
        </p:txBody>
      </p:sp>
      <p:pic>
        <p:nvPicPr>
          <p:cNvPr id="62467" name="Picture 3">
            <a:extLst>
              <a:ext uri="{FF2B5EF4-FFF2-40B4-BE49-F238E27FC236}">
                <a16:creationId xmlns:a16="http://schemas.microsoft.com/office/drawing/2014/main" id="{288BDB56-8FB0-4835-9EEF-5592506D0B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763" y="744538"/>
            <a:ext cx="6218237" cy="57229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62468" name="Title 5">
            <a:extLst>
              <a:ext uri="{FF2B5EF4-FFF2-40B4-BE49-F238E27FC236}">
                <a16:creationId xmlns:a16="http://schemas.microsoft.com/office/drawing/2014/main" id="{647F5F76-78BB-496E-9137-F5695F7807A9}"/>
              </a:ext>
            </a:extLst>
          </p:cNvPr>
          <p:cNvSpPr txBox="1">
            <a:spLocks/>
          </p:cNvSpPr>
          <p:nvPr/>
        </p:nvSpPr>
        <p:spPr bwMode="auto">
          <a:xfrm>
            <a:off x="6705600" y="744538"/>
            <a:ext cx="1995488" cy="4986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spcBef>
                <a:spcPct val="0"/>
              </a:spcBef>
              <a:buFontTx/>
              <a:buNone/>
            </a:pPr>
            <a:r>
              <a:rPr lang="en-US" altLang="en-US" sz="2000">
                <a:latin typeface="Calibri Light" panose="020F0302020204030204" pitchFamily="34" charset="0"/>
              </a:rPr>
              <a:t>Word cloud represents the combination of positive, negative and neutral words from Reviews of the customers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NAREND~1\LOCALS~1\Temp\articulate\presenter\imgtemp\ThGE4LLI_files\slide0001_image001.jp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SHILPI~1.DAN\LOCALS~1\Temp\articulate\presenter\imgtemp\jnTjH54o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12700" cap="flat" cmpd="sng" algn="ctr">
          <a:noFill/>
          <a:prstDash val="solid"/>
          <a:round/>
          <a:headEnd type="none" w="med" len="med"/>
          <a:tailEnd type="none" w="med" len="med"/>
        </a:ln>
        <a:effectLst/>
      </a:spPr>
      <a:bodyPr vert="horz" wrap="square" lIns="73152" tIns="73152" rIns="73152" bIns="73152" numCol="1" anchor="ctr" anchorCtr="1" compatLnSpc="1">
        <a:prstTxWarp prst="textNoShape">
          <a:avLst/>
        </a:prstTxWarp>
      </a:bodyPr>
      <a:lstStyle>
        <a:defPPr marL="0" marR="0" indent="0" algn="ctr" defTabSz="914400" rtl="0" eaLnBrk="0" fontAlgn="base" latinLnBrk="0" hangingPunct="0">
          <a:lnSpc>
            <a:spcPct val="106000"/>
          </a:lnSpc>
          <a:spcBef>
            <a:spcPct val="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lnDef>
  </a:objectDefaults>
  <a:extraClrSchemeLst>
    <a:extraClrScheme>
      <a:clrScheme name="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AI Foundation Master Template">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Origin.thmx</Template>
  <TotalTime>4786</TotalTime>
  <Words>1059</Words>
  <Application>Microsoft Office PowerPoint</Application>
  <PresentationFormat>On-screen Show (4:3)</PresentationFormat>
  <Paragraphs>382</Paragraphs>
  <Slides>18</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18</vt:i4>
      </vt:variant>
    </vt:vector>
  </HeadingPairs>
  <TitlesOfParts>
    <vt:vector size="34" baseType="lpstr">
      <vt:lpstr>Arial</vt:lpstr>
      <vt:lpstr>Century Gothic</vt:lpstr>
      <vt:lpstr>Wingdings 2</vt:lpstr>
      <vt:lpstr>Calibri</vt:lpstr>
      <vt:lpstr>Calibri Light</vt:lpstr>
      <vt:lpstr>Wingdings</vt:lpstr>
      <vt:lpstr>Courier New</vt:lpstr>
      <vt:lpstr>Baskerville Old Face</vt:lpstr>
      <vt:lpstr>Verdana</vt:lpstr>
      <vt:lpstr>Arial Black</vt:lpstr>
      <vt:lpstr>Times New Roman</vt:lpstr>
      <vt:lpstr>Perception</vt:lpstr>
      <vt:lpstr>Custom Design</vt:lpstr>
      <vt:lpstr>Theme2</vt:lpstr>
      <vt:lpstr>DAI Foundation Master Template</vt:lpstr>
      <vt:lpstr>Office Theme</vt:lpstr>
      <vt:lpstr>PowerPoint Presentation</vt:lpstr>
      <vt:lpstr>PowerPoint Presentation</vt:lpstr>
      <vt:lpstr>PowerPoint Presentation</vt:lpstr>
      <vt:lpstr>PowerPoint Presentation</vt:lpstr>
      <vt:lpstr>PowerPoint Presentation</vt:lpstr>
      <vt:lpstr> Data Pre-processing steps </vt:lpstr>
      <vt:lpstr>Data Visualization :</vt:lpstr>
      <vt:lpstr>PowerPoint Presentation</vt:lpstr>
      <vt:lpstr>WordCloud :</vt:lpstr>
      <vt:lpstr>Wordcloud for top 150 Positive words in the Reviews column of the dataset.</vt:lpstr>
      <vt:lpstr>Sentiment Analysis Sentiment analysis is the interpretation and classification of emotions (positive, negative and neutral) within text data using text analysis techniques.   Sentiment analysis  - Done by TextBlob library If the text is &gt;0 then its polarity value is positive else negative when its =0 then neutral with no  sentiments </vt:lpstr>
      <vt:lpstr>Most of the observation in Reviews are positive. Positive polarity reaches till 1 and negative polarity up to -1.</vt:lpstr>
      <vt:lpstr>PowerPoint Presentation</vt:lpstr>
      <vt:lpstr>PowerPoint Presentation</vt:lpstr>
      <vt:lpstr>PowerPoint Presentation</vt:lpstr>
      <vt:lpstr>PowerPoint Presentation</vt:lpstr>
      <vt:lpstr>PowerPoint Presentation</vt:lpstr>
      <vt:lpstr>PowerPoint Presentation</vt:lpstr>
    </vt:vector>
  </TitlesOfParts>
  <Company>Google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ExcelR Consulting</dc:title>
  <dc:creator>Gonala, Shirish</dc:creator>
  <cp:lastModifiedBy>User</cp:lastModifiedBy>
  <cp:revision>2998</cp:revision>
  <dcterms:created xsi:type="dcterms:W3CDTF">2012-08-17T07:00:49Z</dcterms:created>
  <dcterms:modified xsi:type="dcterms:W3CDTF">2020-08-12T07:31:27Z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