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AC37-216B-7940-974B-B482EE502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DE28F-285D-E94A-B73C-C5A35BA3E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8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Rohrbaugh</dc:creator>
  <cp:lastModifiedBy>Nick Rohrbaugh</cp:lastModifiedBy>
  <cp:revision>1</cp:revision>
  <dcterms:created xsi:type="dcterms:W3CDTF">2020-09-16T01:21:31Z</dcterms:created>
  <dcterms:modified xsi:type="dcterms:W3CDTF">2020-09-16T01:21:48Z</dcterms:modified>
</cp:coreProperties>
</file>