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CFB7-4F6C-4A48-ADE8-DCBFD46B8789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C7AE-6802-4031-BBD2-1719D62E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CFB7-4F6C-4A48-ADE8-DCBFD46B8789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C7AE-6802-4031-BBD2-1719D62E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0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CFB7-4F6C-4A48-ADE8-DCBFD46B8789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C7AE-6802-4031-BBD2-1719D62E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2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CFB7-4F6C-4A48-ADE8-DCBFD46B8789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C7AE-6802-4031-BBD2-1719D62E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6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CFB7-4F6C-4A48-ADE8-DCBFD46B8789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C7AE-6802-4031-BBD2-1719D62E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0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CFB7-4F6C-4A48-ADE8-DCBFD46B8789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C7AE-6802-4031-BBD2-1719D62E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0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CFB7-4F6C-4A48-ADE8-DCBFD46B8789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C7AE-6802-4031-BBD2-1719D62E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4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CFB7-4F6C-4A48-ADE8-DCBFD46B8789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C7AE-6802-4031-BBD2-1719D62E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CFB7-4F6C-4A48-ADE8-DCBFD46B8789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C7AE-6802-4031-BBD2-1719D62E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CFB7-4F6C-4A48-ADE8-DCBFD46B8789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C7AE-6802-4031-BBD2-1719D62E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5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CFB7-4F6C-4A48-ADE8-DCBFD46B8789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C7AE-6802-4031-BBD2-1719D62E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CCFB7-4F6C-4A48-ADE8-DCBFD46B8789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7C7AE-6802-4031-BBD2-1719D62E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4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kis in snow against alpine sky">
            <a:extLst>
              <a:ext uri="{FF2B5EF4-FFF2-40B4-BE49-F238E27FC236}">
                <a16:creationId xmlns:a16="http://schemas.microsoft.com/office/drawing/2014/main" id="{258C1204-B46A-48BE-A9B7-B91515FB3E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5172DC-3D42-47ED-811D-BA173CDFE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Big Mountain Ski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6D385-B900-46F0-9C09-93788A642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analysis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359420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875C78-78AE-4DB0-9C41-6DDECFFAF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53A3-F74D-4CEA-94F4-835799BCB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r>
              <a:rPr lang="en-US" sz="2000" dirty="0"/>
              <a:t>Clean and wrangle data</a:t>
            </a:r>
          </a:p>
          <a:p>
            <a:r>
              <a:rPr lang="en-US" sz="2000" dirty="0"/>
              <a:t>Review distribution of features</a:t>
            </a:r>
          </a:p>
          <a:p>
            <a:r>
              <a:rPr lang="en-US" sz="2000" dirty="0"/>
              <a:t>Imported state population and summary data</a:t>
            </a:r>
          </a:p>
          <a:p>
            <a:r>
              <a:rPr lang="en-US" sz="2000" dirty="0"/>
              <a:t>Added state total feature summary and resort density data </a:t>
            </a:r>
          </a:p>
          <a:p>
            <a:r>
              <a:rPr lang="en-US" sz="2000" dirty="0"/>
              <a:t>Scaled and transformed data using principal components analysis (PCA)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C3D442B-266D-41FE-BE01-12AA173DC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932" y="1090795"/>
            <a:ext cx="5315276" cy="439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81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875C78-78AE-4DB0-9C41-6DDECFFAF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7" y="609599"/>
            <a:ext cx="3686174" cy="1322888"/>
          </a:xfrm>
        </p:spPr>
        <p:txBody>
          <a:bodyPr>
            <a:normAutofit/>
          </a:bodyPr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53A3-F74D-4CEA-94F4-835799BCB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7" y="2194101"/>
            <a:ext cx="3543298" cy="3973337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Looked for strongest feature correlations to ticket price</a:t>
            </a:r>
          </a:p>
          <a:p>
            <a:pPr lvl="1"/>
            <a:r>
              <a:rPr lang="en-US" sz="1800" dirty="0"/>
              <a:t>Vertical Drop</a:t>
            </a:r>
          </a:p>
          <a:p>
            <a:pPr lvl="1"/>
            <a:r>
              <a:rPr lang="en-US" sz="1800" dirty="0"/>
              <a:t>Fast Quads</a:t>
            </a:r>
          </a:p>
          <a:p>
            <a:pPr lvl="1"/>
            <a:r>
              <a:rPr lang="en-US" sz="1800" dirty="0"/>
              <a:t>Total runs</a:t>
            </a:r>
          </a:p>
          <a:p>
            <a:pPr lvl="1"/>
            <a:r>
              <a:rPr lang="en-US" sz="1800" dirty="0"/>
              <a:t>Total Chairs</a:t>
            </a:r>
          </a:p>
          <a:p>
            <a:r>
              <a:rPr lang="en-US" sz="2000" dirty="0"/>
              <a:t>Plotted total chairs and fast quads ratios</a:t>
            </a:r>
          </a:p>
          <a:p>
            <a:pPr lvl="1"/>
            <a:r>
              <a:rPr lang="en-US" sz="1800" dirty="0"/>
              <a:t>No fast quads = low ticket price</a:t>
            </a:r>
          </a:p>
          <a:p>
            <a:pPr lvl="1"/>
            <a:r>
              <a:rPr lang="en-US" sz="1800" dirty="0"/>
              <a:t>High total chairs and fast quads relative to skiable area and total runs = low ticket price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82B6D80D-234E-4223-9E06-906BBB584D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02" r="4352"/>
          <a:stretch/>
        </p:blipFill>
        <p:spPr>
          <a:xfrm>
            <a:off x="4949828" y="1102375"/>
            <a:ext cx="3530379" cy="4460226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BB7F0D76-B4DF-470B-9CD6-DF512549FA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966"/>
          <a:stretch/>
        </p:blipFill>
        <p:spPr>
          <a:xfrm>
            <a:off x="8495396" y="1102375"/>
            <a:ext cx="3705689" cy="446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12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7F83B-91A0-4C31-A52C-C894085D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400"/>
              <a:t>Recommendation &amp;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11C05-476D-4895-850A-D34F6F14D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1900" dirty="0"/>
              <a:t>Model prediction for Big Mountain Ski Ticket value: $95.87</a:t>
            </a:r>
          </a:p>
          <a:p>
            <a:r>
              <a:rPr lang="en-US" sz="1900" dirty="0"/>
              <a:t>Decreasing number of runs by up to 5 predicts relatively low loss of ticket price value</a:t>
            </a:r>
          </a:p>
          <a:p>
            <a:r>
              <a:rPr lang="en-US" sz="1900" dirty="0"/>
              <a:t>Adding a run, increasing vertical drop by 150 feet and adding an additional chair lift show increase of predicted ticket price support by $8.61 and annual revenue of $15,065,471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E837EB6-2CC3-4228-84A4-048136EA7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847303"/>
            <a:ext cx="6019331" cy="31601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18009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03C4-FF81-41F7-AAF6-748A2400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DD2D0-0B87-40F0-A447-A176C24A8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Linear Regression Model</a:t>
            </a:r>
          </a:p>
          <a:p>
            <a:r>
              <a:rPr lang="en-US" dirty="0"/>
              <a:t>Defined and fit pipeline</a:t>
            </a:r>
          </a:p>
          <a:p>
            <a:r>
              <a:rPr lang="en-US" dirty="0"/>
              <a:t>Imputed missing feature data using prediction, scaled and trained data all using </a:t>
            </a:r>
            <a:r>
              <a:rPr lang="en-US" dirty="0" err="1"/>
              <a:t>sklearn’s</a:t>
            </a:r>
            <a:r>
              <a:rPr lang="en-US" dirty="0"/>
              <a:t> fit() method</a:t>
            </a:r>
          </a:p>
          <a:p>
            <a:r>
              <a:rPr lang="en-US" dirty="0"/>
              <a:t>Used cross validation to partition train data set into k number of folds and determine optimal number</a:t>
            </a:r>
          </a:p>
          <a:p>
            <a:r>
              <a:rPr lang="en-US" dirty="0"/>
              <a:t>Mean Absolute Error (MAE): $11.79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55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77FE-46F0-42F3-A416-19D02930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8D9EB-559A-4E6F-9158-25095CF0D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Random Forest Regression</a:t>
            </a:r>
          </a:p>
          <a:p>
            <a:r>
              <a:rPr lang="en-US" dirty="0"/>
              <a:t>Defined and fit pipeline</a:t>
            </a:r>
          </a:p>
          <a:p>
            <a:r>
              <a:rPr lang="en-US" dirty="0"/>
              <a:t>Fit and assessed performance using cross-validation</a:t>
            </a:r>
          </a:p>
          <a:p>
            <a:r>
              <a:rPr lang="en-US" dirty="0"/>
              <a:t>Hyperparameter search using </a:t>
            </a:r>
            <a:r>
              <a:rPr lang="en-US" dirty="0" err="1"/>
              <a:t>GridSearchCV</a:t>
            </a:r>
            <a:endParaRPr lang="en-US" dirty="0"/>
          </a:p>
          <a:p>
            <a:r>
              <a:rPr lang="en-US" dirty="0"/>
              <a:t>MAE: $9.54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1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BDD0-B503-49ED-9E05-22C6D186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/>
              <a:t>Modeling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C381C-5B24-4766-8C43-A038A9E9A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</a:rPr>
              <a:t>Top four features shared by both models:</a:t>
            </a:r>
          </a:p>
          <a:p>
            <a:pPr lvl="1"/>
            <a:r>
              <a:rPr lang="en-US" b="0" i="0" dirty="0" err="1">
                <a:effectLst/>
                <a:latin typeface="Helvetica Neue"/>
              </a:rPr>
              <a:t>fastQuads</a:t>
            </a:r>
            <a:endParaRPr lang="en-US" b="0" i="0" dirty="0">
              <a:effectLst/>
              <a:latin typeface="Helvetica Neue"/>
            </a:endParaRPr>
          </a:p>
          <a:p>
            <a:pPr lvl="1"/>
            <a:r>
              <a:rPr lang="en-US" b="0" i="0" dirty="0">
                <a:effectLst/>
                <a:latin typeface="Helvetica Neue"/>
              </a:rPr>
              <a:t>Runs</a:t>
            </a:r>
          </a:p>
          <a:p>
            <a:pPr lvl="1"/>
            <a:r>
              <a:rPr lang="en-US" b="0" i="0" dirty="0">
                <a:effectLst/>
                <a:latin typeface="Helvetica Neue"/>
              </a:rPr>
              <a:t>Snow </a:t>
            </a:r>
            <a:r>
              <a:rPr lang="en-US" b="0" i="0" dirty="0" err="1">
                <a:effectLst/>
                <a:latin typeface="Helvetica Neue"/>
              </a:rPr>
              <a:t>Making_ac</a:t>
            </a:r>
            <a:endParaRPr lang="en-US" b="0" i="0" dirty="0">
              <a:effectLst/>
              <a:latin typeface="Helvetica Neue"/>
            </a:endParaRPr>
          </a:p>
          <a:p>
            <a:pPr lvl="1"/>
            <a:r>
              <a:rPr lang="en-US" b="0" i="0" dirty="0" err="1">
                <a:effectLst/>
                <a:latin typeface="Helvetica Neue"/>
              </a:rPr>
              <a:t>vertical_drop</a:t>
            </a:r>
            <a:endParaRPr lang="en-US" b="0" i="0" dirty="0">
              <a:effectLst/>
              <a:latin typeface="Helvetica Neue"/>
            </a:endParaRP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BBD0B-61AA-4956-9FE9-5C0502913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102410"/>
            <a:ext cx="6019331" cy="4649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56782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F19A-7080-42FA-9B61-95BBAB7B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52AAB-7051-4D20-8AEA-F52EBF56B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Modeled using linear and random forest regression models</a:t>
            </a: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Trained models on 70/30 Train/Test split of data set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Determined Random Forest model to be superior model</a:t>
            </a: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Running shortlisted scenarios proposed found two to improve potential revenue: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 Closing up to 5 runs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Increasing vertical drop by 150 ft and installing additional lift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79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3125</TotalTime>
  <Words>312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Office Theme</vt:lpstr>
      <vt:lpstr>Big Mountain Ski Resort</vt:lpstr>
      <vt:lpstr>Problem Identification</vt:lpstr>
      <vt:lpstr>Problem Identification</vt:lpstr>
      <vt:lpstr>Recommendation &amp; Key Findings</vt:lpstr>
      <vt:lpstr>Modeling Results and Analysis</vt:lpstr>
      <vt:lpstr>Modeling Results and Analysis</vt:lpstr>
      <vt:lpstr>Modeling Results and Analysis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Ski Resort</dc:title>
  <dc:creator>Nick Roller</dc:creator>
  <cp:lastModifiedBy>Nick Roller</cp:lastModifiedBy>
  <cp:revision>12</cp:revision>
  <dcterms:created xsi:type="dcterms:W3CDTF">2021-05-17T13:24:56Z</dcterms:created>
  <dcterms:modified xsi:type="dcterms:W3CDTF">2021-05-19T17:30:55Z</dcterms:modified>
</cp:coreProperties>
</file>