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0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9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13BCF1-2EBA-4EAA-9063-0AE2CE53D2F8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933054-16BC-4680-A17E-FEA00F5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Регуляр</a:t>
            </a:r>
            <a:r>
              <a:rPr lang="uk-UA" dirty="0" smtClean="0"/>
              <a:t>ні вирази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Зас</a:t>
            </a:r>
            <a:r>
              <a:rPr lang="uk-UA" dirty="0" smtClean="0"/>
              <a:t>і</a:t>
            </a:r>
            <a:r>
              <a:rPr lang="ru-RU" dirty="0" smtClean="0"/>
              <a:t>б оброки тексту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3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065283"/>
            <a:ext cx="10018713" cy="3725917"/>
          </a:xfrm>
        </p:spPr>
        <p:txBody>
          <a:bodyPr/>
          <a:lstStyle/>
          <a:p>
            <a:r>
              <a:rPr lang="ru-RU" dirty="0" smtClean="0"/>
              <a:t>Скомпільоване представлення РВ</a:t>
            </a:r>
            <a:r>
              <a:rPr lang="ru-RU" dirty="0"/>
              <a:t>. </a:t>
            </a:r>
            <a:r>
              <a:rPr lang="ru-RU" dirty="0" smtClean="0"/>
              <a:t>Клас не містить </a:t>
            </a:r>
            <a:r>
              <a:rPr lang="en-US" dirty="0" smtClean="0"/>
              <a:t>public </a:t>
            </a:r>
            <a:r>
              <a:rPr lang="ru-RU" dirty="0" smtClean="0"/>
              <a:t>консрукторів, </a:t>
            </a:r>
            <a:r>
              <a:rPr lang="uk-UA" dirty="0" smtClean="0"/>
              <a:t>тому для створення об</a:t>
            </a:r>
            <a:r>
              <a:rPr lang="en-US" dirty="0" smtClean="0"/>
              <a:t>’</a:t>
            </a:r>
            <a:r>
              <a:rPr lang="uk-UA" dirty="0" smtClean="0"/>
              <a:t>єктів цього класу </a:t>
            </a:r>
            <a:r>
              <a:rPr lang="ru-RU" dirty="0" smtClean="0"/>
              <a:t>необхідно викликати статичний метод </a:t>
            </a:r>
            <a:r>
              <a:rPr lang="ru-RU" dirty="0"/>
              <a:t> </a:t>
            </a:r>
            <a:r>
              <a:rPr lang="ru-RU" b="1" dirty="0" smtClean="0"/>
              <a:t>compile</a:t>
            </a:r>
            <a:r>
              <a:rPr lang="ru-RU" dirty="0" smtClean="0"/>
              <a:t>, як перший аргумент якому передати рядок з РВ: </a:t>
            </a:r>
            <a:endParaRPr lang="en-US" dirty="0" smtClean="0"/>
          </a:p>
          <a:p>
            <a:r>
              <a:rPr lang="en-US" dirty="0"/>
              <a:t>Pattern </a:t>
            </a:r>
            <a:r>
              <a:rPr lang="en-US" dirty="0" err="1"/>
              <a:t>pattern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Pattern.compile</a:t>
            </a:r>
            <a:r>
              <a:rPr lang="en-US" dirty="0"/>
              <a:t>("^([a-z0-9_\\.-]+)@([a-z0-9_\\.-]+)\\.([a-z\\.]{2,6</a:t>
            </a:r>
            <a:r>
              <a:rPr lang="en-US" dirty="0" smtClean="0"/>
              <a:t>})$“)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Matcher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Клас, яикй представляє рядок та реалізує механізм </a:t>
            </a:r>
            <a:r>
              <a:rPr lang="ru-RU" dirty="0" smtClean="0"/>
              <a:t>співставлення </a:t>
            </a:r>
            <a:r>
              <a:rPr lang="ru-RU" dirty="0"/>
              <a:t>(</a:t>
            </a:r>
            <a:r>
              <a:rPr lang="ru-RU" i="1" dirty="0"/>
              <a:t>matching</a:t>
            </a:r>
            <a:r>
              <a:rPr lang="ru-RU" dirty="0"/>
              <a:t>) </a:t>
            </a:r>
            <a:r>
              <a:rPr lang="ru-RU" dirty="0" smtClean="0"/>
              <a:t>з </a:t>
            </a:r>
            <a:r>
              <a:rPr lang="ru-RU" dirty="0"/>
              <a:t>РВ </a:t>
            </a:r>
            <a:r>
              <a:rPr lang="ru-RU" dirty="0" smtClean="0"/>
              <a:t>і зберігає результати цього </a:t>
            </a:r>
            <a:r>
              <a:rPr lang="uk-UA" dirty="0" smtClean="0"/>
              <a:t>збігу</a:t>
            </a:r>
            <a:r>
              <a:rPr lang="ru-RU" dirty="0" smtClean="0"/>
              <a:t>. Також не містить </a:t>
            </a:r>
            <a:r>
              <a:rPr lang="en-US" dirty="0" smtClean="0"/>
              <a:t>public </a:t>
            </a:r>
            <a:r>
              <a:rPr lang="uk-UA" dirty="0" smtClean="0"/>
              <a:t>конструкторів, тому для створення цього класу використовуємо метод </a:t>
            </a:r>
            <a:r>
              <a:rPr lang="ru-RU" b="1" dirty="0" smtClean="0"/>
              <a:t>matcher</a:t>
            </a:r>
            <a:r>
              <a:rPr lang="ru-RU" dirty="0"/>
              <a:t> </a:t>
            </a:r>
            <a:r>
              <a:rPr lang="ru-RU" dirty="0" smtClean="0"/>
              <a:t>класа</a:t>
            </a:r>
            <a:r>
              <a:rPr lang="ru-RU" dirty="0"/>
              <a:t> </a:t>
            </a:r>
            <a:r>
              <a:rPr lang="ru-RU" b="1" dirty="0"/>
              <a:t>Pattern</a:t>
            </a:r>
            <a:r>
              <a:rPr lang="ru-RU" dirty="0" smtClean="0"/>
              <a:t>:</a:t>
            </a:r>
          </a:p>
          <a:p>
            <a:r>
              <a:rPr lang="en-US" dirty="0" smtClean="0"/>
              <a:t>String email </a:t>
            </a:r>
            <a:r>
              <a:rPr lang="en-US" dirty="0"/>
              <a:t>= </a:t>
            </a:r>
            <a:r>
              <a:rPr lang="en-US" dirty="0" smtClean="0"/>
              <a:t>“email@yahoo.com"; </a:t>
            </a:r>
          </a:p>
          <a:p>
            <a:r>
              <a:rPr lang="en-US" dirty="0" smtClean="0"/>
              <a:t>Matcher </a:t>
            </a:r>
            <a:r>
              <a:rPr lang="en-US" dirty="0" err="1"/>
              <a:t>matcher</a:t>
            </a:r>
            <a:r>
              <a:rPr lang="en-US" dirty="0"/>
              <a:t> = </a:t>
            </a:r>
            <a:r>
              <a:rPr lang="en-US" dirty="0" err="1" smtClean="0"/>
              <a:t>pattern.matcher</a:t>
            </a:r>
            <a:r>
              <a:rPr lang="en-US" dirty="0" smtClean="0"/>
              <a:t>(email);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</a:t>
            </a:r>
            <a:r>
              <a:rPr lang="en-US" dirty="0" smtClean="0"/>
              <a:t>and </a:t>
            </a:r>
            <a:r>
              <a:rPr lang="en-US" b="1" dirty="0" smtClean="0"/>
              <a:t>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отримання результатів пошуку використовуються методи</a:t>
            </a:r>
            <a:r>
              <a:rPr lang="ru-RU" dirty="0"/>
              <a:t> </a:t>
            </a:r>
            <a:r>
              <a:rPr lang="ru-RU" b="1" dirty="0" smtClean="0"/>
              <a:t>find</a:t>
            </a:r>
            <a:r>
              <a:rPr lang="ru-RU" dirty="0" smtClean="0"/>
              <a:t> (повертає підрядок, що задовольняє РВ) та </a:t>
            </a:r>
            <a:r>
              <a:rPr lang="ru-RU" dirty="0"/>
              <a:t> </a:t>
            </a:r>
            <a:r>
              <a:rPr lang="ru-RU" b="1" dirty="0" smtClean="0"/>
              <a:t>matches</a:t>
            </a:r>
            <a:r>
              <a:rPr lang="ru-RU" dirty="0" smtClean="0"/>
              <a:t>, який повертає true, якщо весь рядок відповідає заданому РВ:</a:t>
            </a:r>
          </a:p>
          <a:p>
            <a:r>
              <a:rPr lang="en-US" dirty="0" smtClean="0"/>
              <a:t>String </a:t>
            </a:r>
            <a:r>
              <a:rPr lang="en-US" dirty="0" err="1"/>
              <a:t>regexp</a:t>
            </a:r>
            <a:r>
              <a:rPr lang="en-US" dirty="0"/>
              <a:t> = "(?:(?:25[0-5]|2[0-4][0-9]|[01]?[0-9][0-9]?)\\.){3}(?:25[0-5]|2[0-4][0-9]|[01]?[0-9][0-9]?)"; </a:t>
            </a:r>
            <a:endParaRPr lang="uk-UA" dirty="0" smtClean="0"/>
          </a:p>
          <a:p>
            <a:r>
              <a:rPr lang="en-US" dirty="0" smtClean="0"/>
              <a:t>String </a:t>
            </a:r>
            <a:r>
              <a:rPr lang="en-US" dirty="0" err="1"/>
              <a:t>goodIp</a:t>
            </a:r>
            <a:r>
              <a:rPr lang="en-US" dirty="0"/>
              <a:t> = "192.168.0.3"; String </a:t>
            </a:r>
            <a:r>
              <a:rPr lang="en-US" dirty="0" err="1"/>
              <a:t>badIp</a:t>
            </a:r>
            <a:r>
              <a:rPr lang="en-US" dirty="0"/>
              <a:t> = "192.168.0.3g"; </a:t>
            </a:r>
            <a:endParaRPr lang="uk-UA" dirty="0" smtClean="0"/>
          </a:p>
          <a:p>
            <a:r>
              <a:rPr lang="en-US" dirty="0" smtClean="0"/>
              <a:t>Pattern </a:t>
            </a:r>
            <a:r>
              <a:rPr lang="en-US" dirty="0" err="1"/>
              <a:t>pattern</a:t>
            </a:r>
            <a:r>
              <a:rPr lang="en-US" dirty="0"/>
              <a:t> = </a:t>
            </a:r>
            <a:r>
              <a:rPr lang="en-US" dirty="0" err="1"/>
              <a:t>Pattern.compile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 </a:t>
            </a:r>
            <a:endParaRPr lang="uk-UA" dirty="0" smtClean="0"/>
          </a:p>
          <a:p>
            <a:r>
              <a:rPr lang="en-US" dirty="0" smtClean="0"/>
              <a:t>Matcher </a:t>
            </a:r>
            <a:r>
              <a:rPr lang="en-US" dirty="0" err="1"/>
              <a:t>matcher</a:t>
            </a:r>
            <a:r>
              <a:rPr lang="en-US" dirty="0"/>
              <a:t> = </a:t>
            </a:r>
            <a:r>
              <a:rPr lang="en-US" dirty="0" err="1"/>
              <a:t>pattern.matcher</a:t>
            </a:r>
            <a:r>
              <a:rPr lang="en-US" dirty="0"/>
              <a:t>(</a:t>
            </a:r>
            <a:r>
              <a:rPr lang="en-US" dirty="0" err="1"/>
              <a:t>goodIp</a:t>
            </a:r>
            <a:r>
              <a:rPr lang="en-US" dirty="0"/>
              <a:t>); // matches() - true, find() - true matcher = </a:t>
            </a:r>
            <a:r>
              <a:rPr lang="en-US" dirty="0" err="1"/>
              <a:t>pattern.matcher</a:t>
            </a:r>
            <a:r>
              <a:rPr lang="en-US" dirty="0"/>
              <a:t>(</a:t>
            </a:r>
            <a:r>
              <a:rPr lang="en-US" dirty="0" err="1"/>
              <a:t>badIp</a:t>
            </a:r>
            <a:r>
              <a:rPr lang="en-US" dirty="0"/>
              <a:t>); </a:t>
            </a:r>
            <a:r>
              <a:rPr lang="uk-UA" dirty="0" smtClean="0"/>
              <a:t>                     </a:t>
            </a:r>
            <a:r>
              <a:rPr lang="en-US" dirty="0" smtClean="0"/>
              <a:t>// </a:t>
            </a:r>
            <a:r>
              <a:rPr lang="en-US" dirty="0"/>
              <a:t>matches() - false, find() -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</a:t>
            </a:r>
            <a:r>
              <a:rPr lang="en-US" dirty="0" smtClean="0"/>
              <a:t> and </a:t>
            </a:r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4924"/>
            <a:ext cx="10018713" cy="4587765"/>
          </a:xfrm>
        </p:spPr>
        <p:txBody>
          <a:bodyPr>
            <a:normAutofit/>
          </a:bodyPr>
          <a:lstStyle/>
          <a:p>
            <a:r>
              <a:rPr lang="ru-RU" dirty="0" smtClean="0"/>
              <a:t>П</a:t>
            </a:r>
            <a:r>
              <a:rPr lang="uk-UA" dirty="0" smtClean="0"/>
              <a:t>ісля вдалого співставлення </a:t>
            </a:r>
            <a:r>
              <a:rPr lang="ru-RU" b="1" dirty="0" smtClean="0"/>
              <a:t>start</a:t>
            </a:r>
            <a:r>
              <a:rPr lang="ru-RU" b="1" dirty="0"/>
              <a:t>()</a:t>
            </a:r>
            <a:r>
              <a:rPr lang="ru-RU" dirty="0"/>
              <a:t> </a:t>
            </a:r>
            <a:r>
              <a:rPr lang="ru-RU" dirty="0" smtClean="0"/>
              <a:t>повертає індекс першого символа, що співпав, </a:t>
            </a:r>
            <a:r>
              <a:rPr lang="ru-RU" b="1" dirty="0" smtClean="0"/>
              <a:t>end</a:t>
            </a:r>
            <a:r>
              <a:rPr lang="ru-RU" b="1" dirty="0"/>
              <a:t>()</a:t>
            </a:r>
            <a:r>
              <a:rPr lang="ru-RU" dirty="0"/>
              <a:t> </a:t>
            </a:r>
            <a:r>
              <a:rPr lang="ru-RU" dirty="0" smtClean="0"/>
              <a:t>- індекс останнього символа плюс один:</a:t>
            </a:r>
          </a:p>
          <a:p>
            <a:r>
              <a:rPr lang="en-US" dirty="0" smtClean="0"/>
              <a:t>String </a:t>
            </a:r>
            <a:r>
              <a:rPr lang="en-US" dirty="0"/>
              <a:t>pattern = "[a-z</a:t>
            </a:r>
            <a:r>
              <a:rPr lang="en-US" dirty="0" smtClean="0"/>
              <a:t>]+";</a:t>
            </a:r>
            <a:endParaRPr lang="uk-UA" dirty="0" smtClean="0"/>
          </a:p>
          <a:p>
            <a:r>
              <a:rPr lang="en-US" dirty="0" smtClean="0"/>
              <a:t>String </a:t>
            </a:r>
            <a:r>
              <a:rPr lang="en-US" dirty="0"/>
              <a:t>text = "code 2 learn java tutorial";</a:t>
            </a:r>
          </a:p>
          <a:p>
            <a:r>
              <a:rPr lang="en-US" dirty="0" smtClean="0"/>
              <a:t>Pattern </a:t>
            </a:r>
            <a:r>
              <a:rPr lang="en-US" dirty="0"/>
              <a:t>p = </a:t>
            </a:r>
            <a:r>
              <a:rPr lang="en-US" dirty="0" err="1"/>
              <a:t>Pattern.compile</a:t>
            </a:r>
            <a:r>
              <a:rPr lang="en-US" dirty="0"/>
              <a:t>(pattern);</a:t>
            </a:r>
          </a:p>
          <a:p>
            <a:r>
              <a:rPr lang="en-US" dirty="0" smtClean="0"/>
              <a:t>Matcher </a:t>
            </a:r>
            <a:r>
              <a:rPr lang="en-US" dirty="0"/>
              <a:t>m = </a:t>
            </a:r>
            <a:r>
              <a:rPr lang="en-US" dirty="0" err="1"/>
              <a:t>p.matcher</a:t>
            </a:r>
            <a:r>
              <a:rPr lang="en-US" dirty="0"/>
              <a:t>(text);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m.find</a:t>
            </a:r>
            <a:r>
              <a:rPr lang="en-US" dirty="0"/>
              <a:t>())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text.substring</a:t>
            </a:r>
            <a:r>
              <a:rPr lang="en-US" dirty="0"/>
              <a:t>(</a:t>
            </a:r>
            <a:r>
              <a:rPr lang="en-US" dirty="0" err="1"/>
              <a:t>m.start</a:t>
            </a:r>
            <a:r>
              <a:rPr lang="en-US" dirty="0"/>
              <a:t>(), </a:t>
            </a:r>
            <a:r>
              <a:rPr lang="en-US" dirty="0" err="1"/>
              <a:t>m.end</a:t>
            </a:r>
            <a:r>
              <a:rPr lang="en-US" dirty="0"/>
              <a:t>()) + "*");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33552"/>
            <a:ext cx="10018713" cy="1016876"/>
          </a:xfrm>
        </p:spPr>
        <p:txBody>
          <a:bodyPr/>
          <a:lstStyle/>
          <a:p>
            <a:r>
              <a:rPr lang="uk-UA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0428"/>
            <a:ext cx="10018713" cy="495037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.</a:t>
            </a:r>
            <a:r>
              <a:rPr lang="ru-RU" dirty="0"/>
              <a:t>	</a:t>
            </a:r>
            <a:r>
              <a:rPr lang="ru-RU" dirty="0" smtClean="0"/>
              <a:t>	Будь-який символ</a:t>
            </a:r>
            <a:endParaRPr lang="ru-RU" dirty="0"/>
          </a:p>
          <a:p>
            <a:r>
              <a:rPr lang="ru-RU" dirty="0"/>
              <a:t>?	</a:t>
            </a:r>
            <a:r>
              <a:rPr lang="ru-RU" dirty="0" smtClean="0"/>
              <a:t>	Жодне або одне повторення попереднього</a:t>
            </a:r>
            <a:endParaRPr lang="ru-RU" dirty="0"/>
          </a:p>
          <a:p>
            <a:r>
              <a:rPr lang="ru-RU" dirty="0" smtClean="0"/>
              <a:t>*	</a:t>
            </a:r>
            <a:r>
              <a:rPr lang="ru-RU" dirty="0"/>
              <a:t>	</a:t>
            </a:r>
            <a:r>
              <a:rPr lang="ru-RU" dirty="0" smtClean="0"/>
              <a:t>Жодне або довільна кількість повторень попереднього</a:t>
            </a:r>
            <a:endParaRPr lang="ru-RU" dirty="0"/>
          </a:p>
          <a:p>
            <a:r>
              <a:rPr lang="ru-RU" dirty="0"/>
              <a:t>+	</a:t>
            </a:r>
            <a:r>
              <a:rPr lang="ru-RU" dirty="0" smtClean="0"/>
              <a:t>	Одне або більше повторень попереднього</a:t>
            </a:r>
            <a:endParaRPr lang="ru-RU" dirty="0"/>
          </a:p>
          <a:p>
            <a:r>
              <a:rPr lang="ru-RU" dirty="0" smtClean="0"/>
              <a:t>[] 	Діапазон символів або цифр</a:t>
            </a:r>
            <a:endParaRPr lang="ru-RU" dirty="0"/>
          </a:p>
          <a:p>
            <a:r>
              <a:rPr lang="ru-RU" dirty="0"/>
              <a:t>^	</a:t>
            </a:r>
            <a:r>
              <a:rPr lang="ru-RU" dirty="0" smtClean="0"/>
              <a:t> 	Заперечення</a:t>
            </a:r>
            <a:endParaRPr lang="ru-RU" dirty="0"/>
          </a:p>
          <a:p>
            <a:r>
              <a:rPr lang="ru-RU" dirty="0"/>
              <a:t>\d	</a:t>
            </a:r>
            <a:r>
              <a:rPr lang="ru-RU" dirty="0" smtClean="0"/>
              <a:t>Будь-яка цифра (аналог </a:t>
            </a:r>
            <a:r>
              <a:rPr lang="ru-RU" dirty="0"/>
              <a:t>[0-9])</a:t>
            </a:r>
          </a:p>
          <a:p>
            <a:r>
              <a:rPr lang="ru-RU" dirty="0"/>
              <a:t>\D	</a:t>
            </a:r>
            <a:r>
              <a:rPr lang="ru-RU" dirty="0" smtClean="0"/>
              <a:t>Будь-який нцифровий символ (аналог </a:t>
            </a:r>
            <a:r>
              <a:rPr lang="ru-RU" dirty="0"/>
              <a:t>[^0-9])</a:t>
            </a:r>
          </a:p>
          <a:p>
            <a:r>
              <a:rPr lang="ru-RU" dirty="0"/>
              <a:t>\s	</a:t>
            </a:r>
            <a:r>
              <a:rPr lang="ru-RU" dirty="0" smtClean="0"/>
              <a:t>Будь-який пробільний символ (аналог </a:t>
            </a:r>
            <a:r>
              <a:rPr lang="ru-RU" dirty="0"/>
              <a:t>[\n\t\f\r])</a:t>
            </a:r>
          </a:p>
          <a:p>
            <a:r>
              <a:rPr lang="ru-RU" dirty="0"/>
              <a:t>\S	</a:t>
            </a:r>
            <a:r>
              <a:rPr lang="ru-RU" dirty="0" smtClean="0"/>
              <a:t>Будь-який символ, крім пробільного (аналог </a:t>
            </a:r>
            <a:r>
              <a:rPr lang="ru-RU" dirty="0"/>
              <a:t>[^\n\t\f\r])</a:t>
            </a:r>
          </a:p>
          <a:p>
            <a:r>
              <a:rPr lang="ru-RU" dirty="0"/>
              <a:t>\w	</a:t>
            </a:r>
            <a:r>
              <a:rPr lang="ru-RU" dirty="0" smtClean="0"/>
              <a:t>Будь-яка буква або цифра</a:t>
            </a:r>
            <a:endParaRPr lang="ru-RU" dirty="0"/>
          </a:p>
          <a:p>
            <a:r>
              <a:rPr lang="ru-RU" dirty="0"/>
              <a:t>\W	</a:t>
            </a:r>
            <a:r>
              <a:rPr lang="ru-RU" dirty="0" smtClean="0"/>
              <a:t>Будь-який знак, кырм букви або цифри (аналог </a:t>
            </a:r>
            <a:r>
              <a:rPr lang="ru-RU" dirty="0"/>
              <a:t>[^\w</a:t>
            </a:r>
            <a:r>
              <a:rPr lang="ru-RU" dirty="0" smtClean="0"/>
              <a:t>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87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uk-UA" dirty="0" smtClean="0"/>
              <a:t>РВ для зручної обробки вхідної послідовності застосовують групи</a:t>
            </a:r>
            <a:r>
              <a:rPr lang="ru-RU" dirty="0" smtClean="0"/>
              <a:t>, що допомагають виділити частини знайденої підпослідовності. </a:t>
            </a:r>
            <a:r>
              <a:rPr lang="ru-RU" dirty="0"/>
              <a:t>В </a:t>
            </a:r>
            <a:r>
              <a:rPr lang="ru-RU" dirty="0" smtClean="0"/>
              <a:t>шаблоні групи позначаються круглими дужками. </a:t>
            </a:r>
            <a:r>
              <a:rPr lang="ru-RU" dirty="0"/>
              <a:t>Номера </a:t>
            </a:r>
            <a:r>
              <a:rPr lang="ru-RU" dirty="0" smtClean="0"/>
              <a:t>груп починаються з одиниці. Нульова група співпадає з усією знайденою підпослідовністю.</a:t>
            </a:r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9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String </a:t>
            </a:r>
            <a:r>
              <a:rPr lang="ru-RU" dirty="0"/>
              <a:t>group() – </a:t>
            </a:r>
            <a:r>
              <a:rPr lang="ru-RU" dirty="0" smtClean="0"/>
              <a:t>повертає підпослідовність, що задовольняє шаблон;</a:t>
            </a:r>
            <a:endParaRPr lang="ru-RU" dirty="0"/>
          </a:p>
          <a:p>
            <a:r>
              <a:rPr lang="ru-RU" dirty="0" smtClean="0"/>
              <a:t>String </a:t>
            </a:r>
            <a:r>
              <a:rPr lang="ru-RU" dirty="0"/>
              <a:t>group(int group) – </a:t>
            </a:r>
            <a:r>
              <a:rPr lang="ru-RU" dirty="0" smtClean="0"/>
              <a:t>повертає задану групу;</a:t>
            </a:r>
            <a:endParaRPr lang="ru-RU" dirty="0"/>
          </a:p>
          <a:p>
            <a:r>
              <a:rPr lang="ru-RU" dirty="0" smtClean="0"/>
              <a:t>int </a:t>
            </a:r>
            <a:r>
              <a:rPr lang="ru-RU" dirty="0"/>
              <a:t>groupCount() – </a:t>
            </a:r>
            <a:r>
              <a:rPr lang="ru-RU" dirty="0" smtClean="0"/>
              <a:t>повертає кількість груп;</a:t>
            </a:r>
            <a:endParaRPr lang="ru-RU" dirty="0"/>
          </a:p>
          <a:p>
            <a:r>
              <a:rPr lang="ru-RU" dirty="0" smtClean="0"/>
              <a:t>int </a:t>
            </a:r>
            <a:r>
              <a:rPr lang="ru-RU" dirty="0"/>
              <a:t>start(int group) – </a:t>
            </a:r>
            <a:r>
              <a:rPr lang="ru-RU" dirty="0" smtClean="0"/>
              <a:t>повртає індекс першого символа вказаної групи;</a:t>
            </a:r>
          </a:p>
          <a:p>
            <a:r>
              <a:rPr lang="ru-RU" dirty="0" smtClean="0"/>
              <a:t>int </a:t>
            </a:r>
            <a:r>
              <a:rPr lang="ru-RU" dirty="0"/>
              <a:t>end(int group) – </a:t>
            </a:r>
            <a:r>
              <a:rPr lang="ru-RU" dirty="0" smtClean="0"/>
              <a:t>повертає індекс останнього символа заданої групи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6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Pattern </a:t>
            </a:r>
            <a:r>
              <a:rPr lang="en-US" dirty="0" err="1"/>
              <a:t>pattern</a:t>
            </a:r>
            <a:r>
              <a:rPr lang="en-US" dirty="0"/>
              <a:t> = </a:t>
            </a:r>
            <a:r>
              <a:rPr lang="en-US" dirty="0" err="1" smtClean="0"/>
              <a:t>Pattern.</a:t>
            </a:r>
            <a:r>
              <a:rPr lang="en-US" i="1" dirty="0" err="1" smtClean="0"/>
              <a:t>compile</a:t>
            </a:r>
            <a:r>
              <a:rPr lang="en-US" dirty="0" smtClean="0"/>
              <a:t>(“([a-z])([0-9])”);</a:t>
            </a:r>
            <a:endParaRPr lang="en-US" dirty="0"/>
          </a:p>
          <a:p>
            <a:pPr fontAlgn="base"/>
            <a:r>
              <a:rPr lang="en-US" dirty="0"/>
              <a:t>Matcher </a:t>
            </a:r>
            <a:r>
              <a:rPr lang="en-US" dirty="0" err="1"/>
              <a:t>matcher</a:t>
            </a:r>
            <a:r>
              <a:rPr lang="en-US" dirty="0"/>
              <a:t> = </a:t>
            </a:r>
            <a:r>
              <a:rPr lang="en-US" dirty="0" err="1"/>
              <a:t>pattern.matcher</a:t>
            </a:r>
            <a:r>
              <a:rPr lang="en-US" dirty="0" smtClean="0"/>
              <a:t>(“67yt23”);</a:t>
            </a:r>
          </a:p>
          <a:p>
            <a:pPr fontAlgn="base"/>
            <a:r>
              <a:rPr lang="en-US" dirty="0" err="1" smtClean="0"/>
              <a:t>matcher.find</a:t>
            </a:r>
            <a:r>
              <a:rPr lang="en-US" dirty="0" smtClean="0"/>
              <a:t>();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matcher.group</a:t>
            </a:r>
            <a:r>
              <a:rPr lang="en-US" dirty="0" smtClean="0"/>
              <a:t>(1)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</a:t>
            </a:r>
          </a:p>
          <a:p>
            <a:pPr fontAlgn="base"/>
            <a:r>
              <a:rPr lang="en-US" dirty="0" err="1" smtClean="0"/>
              <a:t>Matcher.group</a:t>
            </a:r>
            <a:r>
              <a:rPr lang="en-US" dirty="0" smtClean="0"/>
              <a:t>(2</a:t>
            </a:r>
            <a:r>
              <a:rPr lang="en-US" smtClean="0"/>
              <a:t>) </a:t>
            </a:r>
            <a:r>
              <a:rPr lang="en-US" smtClean="0">
                <a:sym typeface="Wingdings" panose="05000000000000000000" pitchFamily="2" charset="2"/>
              </a:rPr>
              <a:t>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</TotalTime>
  <Words>202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Регулярні вирази </vt:lpstr>
      <vt:lpstr>Pattern</vt:lpstr>
      <vt:lpstr>Matcher</vt:lpstr>
      <vt:lpstr>Find and matches</vt:lpstr>
      <vt:lpstr>Start and end</vt:lpstr>
      <vt:lpstr>Синтаксис</vt:lpstr>
      <vt:lpstr>Групи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Регулярні вирази</dc:title>
  <dc:creator>Nataliia Romanenko</dc:creator>
  <cp:lastModifiedBy>Nataliia Romanenko</cp:lastModifiedBy>
  <cp:revision>10</cp:revision>
  <dcterms:created xsi:type="dcterms:W3CDTF">2016-01-30T06:55:52Z</dcterms:created>
  <dcterms:modified xsi:type="dcterms:W3CDTF">2016-01-30T08:30:12Z</dcterms:modified>
</cp:coreProperties>
</file>