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rtl="0">
      <a:defRPr lang="uk-UA"/>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61D49B4-168A-4177-8D63-FC6E497F6491}" v="597" dt="2023-01-06T14:38:23.800"/>
  </p1510:revLst>
</p1510:revInfo>
</file>

<file path=ppt/tableStyles.xml><?xml version="1.0" encoding="utf-8"?>
<a:tblStyleLst xmlns:a="http://schemas.openxmlformats.org/drawingml/2006/main" def="{5C22544A-7EE6-4342-B048-85BDC9FD1C3A}">
  <a:tblStyle styleId="{5C22544A-7EE6-4342-B048-85BDC9FD1C3A}" styleName="Помір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5" autoAdjust="0"/>
    <p:restoredTop sz="94660"/>
  </p:normalViewPr>
  <p:slideViewPr>
    <p:cSldViewPr snapToGrid="0">
      <p:cViewPr varScale="1">
        <p:scale>
          <a:sx n="119" d="100"/>
          <a:sy n="119" d="100"/>
        </p:scale>
        <p:origin x="96" y="3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ий слайд">
    <p:bg>
      <p:bgPr>
        <a:solidFill>
          <a:schemeClr val="bg2"/>
        </a:solidFill>
        <a:effectLst/>
      </p:bgPr>
    </p:bg>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915128" y="1788454"/>
            <a:ext cx="8361229" cy="2098226"/>
          </a:xfrm>
        </p:spPr>
        <p:txBody>
          <a:bodyPr rtlCol="0" anchor="b">
            <a:noAutofit/>
          </a:bodyPr>
          <a:lstStyle>
            <a:lvl1pPr algn="ctr">
              <a:defRPr sz="7200" cap="all" baseline="0">
                <a:solidFill>
                  <a:schemeClr val="tx2"/>
                </a:solidFill>
              </a:defRPr>
            </a:lvl1pPr>
          </a:lstStyle>
          <a:p>
            <a:pPr rtl="0"/>
            <a:r>
              <a:rPr lang="uk"/>
              <a:t>Зразок заголовка</a:t>
            </a:r>
            <a:endParaRPr lang="en-US" dirty="0"/>
          </a:p>
        </p:txBody>
      </p:sp>
      <p:sp>
        <p:nvSpPr>
          <p:cNvPr id="3" name="Підзаголовок 2"/>
          <p:cNvSpPr>
            <a:spLocks noGrp="1"/>
          </p:cNvSpPr>
          <p:nvPr>
            <p:ph type="subTitle" idx="1"/>
          </p:nvPr>
        </p:nvSpPr>
        <p:spPr>
          <a:xfrm>
            <a:off x="2679906" y="3956279"/>
            <a:ext cx="6831673" cy="1086237"/>
          </a:xfrm>
        </p:spPr>
        <p:txBody>
          <a:bodyPr rtlCol="0">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uk"/>
              <a:t>Клацніть, щоб змінити стиль зразка підзаголовка</a:t>
            </a:r>
            <a:endParaRPr lang="en-US" dirty="0"/>
          </a:p>
        </p:txBody>
      </p:sp>
      <p:sp>
        <p:nvSpPr>
          <p:cNvPr id="4" name="Місце для дати 3"/>
          <p:cNvSpPr>
            <a:spLocks noGrp="1"/>
          </p:cNvSpPr>
          <p:nvPr>
            <p:ph type="dt" sz="half" idx="10"/>
          </p:nvPr>
        </p:nvSpPr>
        <p:spPr>
          <a:xfrm>
            <a:off x="752858" y="6453386"/>
            <a:ext cx="1607944" cy="404614"/>
          </a:xfrm>
        </p:spPr>
        <p:txBody>
          <a:bodyPr rtlCol="0"/>
          <a:lstStyle>
            <a:lvl1pPr>
              <a:defRPr baseline="0">
                <a:solidFill>
                  <a:schemeClr val="tx2"/>
                </a:solidFill>
              </a:defRPr>
            </a:lvl1pPr>
          </a:lstStyle>
          <a:p>
            <a:pPr rtl="0"/>
            <a:fld id="{87DE6118-2437-4B30-8E3C-4D2BE6020583}" type="datetimeFigureOut">
              <a:rPr lang="en-US" dirty="0"/>
              <a:pPr rtl="0"/>
              <a:t>1/6/2023</a:t>
            </a:fld>
            <a:endParaRPr lang="en-US" dirty="0"/>
          </a:p>
        </p:txBody>
      </p:sp>
      <p:sp>
        <p:nvSpPr>
          <p:cNvPr id="5" name="Місце для нижнього колонтитула 4"/>
          <p:cNvSpPr>
            <a:spLocks noGrp="1"/>
          </p:cNvSpPr>
          <p:nvPr>
            <p:ph type="ftr" sz="quarter" idx="11"/>
          </p:nvPr>
        </p:nvSpPr>
        <p:spPr>
          <a:xfrm>
            <a:off x="2584054" y="6453386"/>
            <a:ext cx="7023377" cy="404614"/>
          </a:xfrm>
        </p:spPr>
        <p:txBody>
          <a:bodyPr rtlCol="0"/>
          <a:lstStyle>
            <a:lvl1pPr algn="ctr">
              <a:defRPr baseline="0">
                <a:solidFill>
                  <a:schemeClr val="tx2"/>
                </a:solidFill>
              </a:defRPr>
            </a:lvl1pPr>
          </a:lstStyle>
          <a:p>
            <a:pPr rtl="0"/>
            <a:endParaRPr lang="en-US" dirty="0"/>
          </a:p>
        </p:txBody>
      </p:sp>
      <p:sp>
        <p:nvSpPr>
          <p:cNvPr id="6" name="Місце для номера слайда 5"/>
          <p:cNvSpPr>
            <a:spLocks noGrp="1"/>
          </p:cNvSpPr>
          <p:nvPr>
            <p:ph type="sldNum" sz="quarter" idx="12"/>
          </p:nvPr>
        </p:nvSpPr>
        <p:spPr>
          <a:xfrm>
            <a:off x="9830683" y="6453386"/>
            <a:ext cx="1596292" cy="404614"/>
          </a:xfrm>
        </p:spPr>
        <p:txBody>
          <a:bodyPr rtlCol="0"/>
          <a:lstStyle>
            <a:lvl1pPr>
              <a:defRPr baseline="0">
                <a:solidFill>
                  <a:schemeClr val="tx2"/>
                </a:solidFill>
              </a:defRPr>
            </a:lvl1pPr>
          </a:lstStyle>
          <a:p>
            <a:pPr rtl="0"/>
            <a:fld id="{69E57DC2-970A-4B3E-BB1C-7A09969E49DF}" type="slidenum">
              <a:rPr lang="en-US" dirty="0"/>
              <a:pPr/>
              <a:t>‹№›</a:t>
            </a:fld>
            <a:endParaRPr lang="en-US" dirty="0"/>
          </a:p>
        </p:txBody>
      </p:sp>
      <p:grpSp>
        <p:nvGrpSpPr>
          <p:cNvPr id="7" name="Група 6"/>
          <p:cNvGrpSpPr/>
          <p:nvPr/>
        </p:nvGrpSpPr>
        <p:grpSpPr>
          <a:xfrm>
            <a:off x="752858" y="744469"/>
            <a:ext cx="10674117" cy="5349671"/>
            <a:chOff x="752858" y="744469"/>
            <a:chExt cx="10674117" cy="5349671"/>
          </a:xfrm>
        </p:grpSpPr>
        <p:sp>
          <p:nvSpPr>
            <p:cNvPr id="11" name="Полілінія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Полілінія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і вертикальни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rtlCol="0"/>
          <a:lstStyle/>
          <a:p>
            <a:pPr rtl="0"/>
            <a:r>
              <a:rPr lang="uk"/>
              <a:t>Зразок заголовка</a:t>
            </a:r>
            <a:endParaRPr lang="en-US" dirty="0"/>
          </a:p>
        </p:txBody>
      </p:sp>
      <p:sp>
        <p:nvSpPr>
          <p:cNvPr id="3" name="Місце для вертикального тексту 2"/>
          <p:cNvSpPr>
            <a:spLocks noGrp="1"/>
          </p:cNvSpPr>
          <p:nvPr>
            <p:ph type="body" orient="vert" idx="1"/>
          </p:nvPr>
        </p:nvSpPr>
        <p:spPr>
          <a:xfrm>
            <a:off x="1371600" y="2295525"/>
            <a:ext cx="9601200" cy="3571875"/>
          </a:xfrm>
        </p:spPr>
        <p:txBody>
          <a:bodyPr vert="eaVert" rtlCol="0"/>
          <a:lstStyle/>
          <a:p>
            <a:pPr lvl="0" rtl="0"/>
            <a:r>
              <a:rPr lang="uk"/>
              <a:t>Зразок тексту</a:t>
            </a:r>
          </a:p>
          <a:p>
            <a:pPr lvl="1" rtl="0"/>
            <a:r>
              <a:rPr lang="uk"/>
              <a:t>Другий рівень</a:t>
            </a:r>
          </a:p>
          <a:p>
            <a:pPr lvl="2" rtl="0"/>
            <a:r>
              <a:rPr lang="uk"/>
              <a:t>Третій рівень</a:t>
            </a:r>
          </a:p>
          <a:p>
            <a:pPr lvl="3" rtl="0"/>
            <a:r>
              <a:rPr lang="uk"/>
              <a:t>Четвертий рівень</a:t>
            </a:r>
          </a:p>
          <a:p>
            <a:pPr lvl="4" rtl="0"/>
            <a:r>
              <a:rPr lang="uk"/>
              <a:t>П’ятий рівень</a:t>
            </a:r>
            <a:endParaRPr lang="en-US" dirty="0"/>
          </a:p>
        </p:txBody>
      </p:sp>
      <p:sp>
        <p:nvSpPr>
          <p:cNvPr id="4" name="Місце для дати 3"/>
          <p:cNvSpPr>
            <a:spLocks noGrp="1"/>
          </p:cNvSpPr>
          <p:nvPr>
            <p:ph type="dt" sz="half" idx="10"/>
          </p:nvPr>
        </p:nvSpPr>
        <p:spPr/>
        <p:txBody>
          <a:bodyPr rtlCol="0"/>
          <a:lstStyle/>
          <a:p>
            <a:pPr rtl="0"/>
            <a:fld id="{87DE6118-2437-4B30-8E3C-4D2BE6020583}" type="datetimeFigureOut">
              <a:rPr lang="en-US" dirty="0"/>
              <a:t>1/6/2023</a:t>
            </a:fld>
            <a:endParaRPr lang="en-US" dirty="0"/>
          </a:p>
        </p:txBody>
      </p:sp>
      <p:sp>
        <p:nvSpPr>
          <p:cNvPr id="5" name="Місце для нижнього колонтитула 4"/>
          <p:cNvSpPr>
            <a:spLocks noGrp="1"/>
          </p:cNvSpPr>
          <p:nvPr>
            <p:ph type="ftr" sz="quarter" idx="11"/>
          </p:nvPr>
        </p:nvSpPr>
        <p:spPr/>
        <p:txBody>
          <a:bodyPr rtlCol="0"/>
          <a:lstStyle/>
          <a:p>
            <a:pPr rtl="0"/>
            <a:endParaRPr lang="en-US" dirty="0"/>
          </a:p>
        </p:txBody>
      </p:sp>
      <p:sp>
        <p:nvSpPr>
          <p:cNvPr id="6" name="Місце для номера слайда 5"/>
          <p:cNvSpPr>
            <a:spLocks noGrp="1"/>
          </p:cNvSpPr>
          <p:nvPr>
            <p:ph type="sldNum" sz="quarter" idx="12"/>
          </p:nvPr>
        </p:nvSpPr>
        <p:spPr/>
        <p:txBody>
          <a:bodyPr rtlCol="0"/>
          <a:lstStyle/>
          <a:p>
            <a:pPr rtl="0"/>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ий заголовок і текст">
    <p:spTree>
      <p:nvGrpSpPr>
        <p:cNvPr id="1" name=""/>
        <p:cNvGrpSpPr/>
        <p:nvPr/>
      </p:nvGrpSpPr>
      <p:grpSpPr>
        <a:xfrm>
          <a:off x="0" y="0"/>
          <a:ext cx="0" cy="0"/>
          <a:chOff x="0" y="0"/>
          <a:chExt cx="0" cy="0"/>
        </a:xfrm>
      </p:grpSpPr>
      <p:sp>
        <p:nvSpPr>
          <p:cNvPr id="2" name="Вертикальний заголовок 1"/>
          <p:cNvSpPr>
            <a:spLocks noGrp="1"/>
          </p:cNvSpPr>
          <p:nvPr>
            <p:ph type="title" orient="vert"/>
          </p:nvPr>
        </p:nvSpPr>
        <p:spPr>
          <a:xfrm>
            <a:off x="9596561" y="624156"/>
            <a:ext cx="1565766" cy="5243244"/>
          </a:xfrm>
        </p:spPr>
        <p:txBody>
          <a:bodyPr vert="eaVert" rtlCol="0"/>
          <a:lstStyle/>
          <a:p>
            <a:pPr rtl="0"/>
            <a:r>
              <a:rPr lang="uk"/>
              <a:t>Зразок заголовка</a:t>
            </a:r>
            <a:endParaRPr lang="en-US" dirty="0"/>
          </a:p>
        </p:txBody>
      </p:sp>
      <p:sp>
        <p:nvSpPr>
          <p:cNvPr id="3" name="Місце для вертикального тексту 2"/>
          <p:cNvSpPr>
            <a:spLocks noGrp="1"/>
          </p:cNvSpPr>
          <p:nvPr>
            <p:ph type="body" orient="vert" idx="1"/>
          </p:nvPr>
        </p:nvSpPr>
        <p:spPr>
          <a:xfrm>
            <a:off x="1371600" y="624156"/>
            <a:ext cx="8179641" cy="5243244"/>
          </a:xfrm>
        </p:spPr>
        <p:txBody>
          <a:bodyPr vert="eaVert" rtlCol="0"/>
          <a:lstStyle/>
          <a:p>
            <a:pPr lvl="0" rtl="0"/>
            <a:r>
              <a:rPr lang="uk"/>
              <a:t>Зразок тексту</a:t>
            </a:r>
          </a:p>
          <a:p>
            <a:pPr lvl="1" rtl="0"/>
            <a:r>
              <a:rPr lang="uk"/>
              <a:t>Другий рівень</a:t>
            </a:r>
          </a:p>
          <a:p>
            <a:pPr lvl="2" rtl="0"/>
            <a:r>
              <a:rPr lang="uk"/>
              <a:t>Третій рівень</a:t>
            </a:r>
          </a:p>
          <a:p>
            <a:pPr lvl="3" rtl="0"/>
            <a:r>
              <a:rPr lang="uk"/>
              <a:t>Четвертий рівень</a:t>
            </a:r>
          </a:p>
          <a:p>
            <a:pPr lvl="4" rtl="0"/>
            <a:r>
              <a:rPr lang="uk"/>
              <a:t>П’ятий рівень</a:t>
            </a:r>
            <a:endParaRPr lang="en-US" dirty="0"/>
          </a:p>
        </p:txBody>
      </p:sp>
      <p:sp>
        <p:nvSpPr>
          <p:cNvPr id="4" name="Місце для дати 3"/>
          <p:cNvSpPr>
            <a:spLocks noGrp="1"/>
          </p:cNvSpPr>
          <p:nvPr>
            <p:ph type="dt" sz="half" idx="10"/>
          </p:nvPr>
        </p:nvSpPr>
        <p:spPr/>
        <p:txBody>
          <a:bodyPr rtlCol="0"/>
          <a:lstStyle/>
          <a:p>
            <a:pPr rtl="0"/>
            <a:fld id="{87DE6118-2437-4B30-8E3C-4D2BE6020583}" type="datetimeFigureOut">
              <a:rPr lang="en-US" dirty="0"/>
              <a:t>1/6/2023</a:t>
            </a:fld>
            <a:endParaRPr lang="en-US" dirty="0"/>
          </a:p>
        </p:txBody>
      </p:sp>
      <p:sp>
        <p:nvSpPr>
          <p:cNvPr id="5" name="Місце для нижнього колонтитула 4"/>
          <p:cNvSpPr>
            <a:spLocks noGrp="1"/>
          </p:cNvSpPr>
          <p:nvPr>
            <p:ph type="ftr" sz="quarter" idx="11"/>
          </p:nvPr>
        </p:nvSpPr>
        <p:spPr/>
        <p:txBody>
          <a:bodyPr rtlCol="0"/>
          <a:lstStyle/>
          <a:p>
            <a:pPr rtl="0"/>
            <a:endParaRPr lang="en-US" dirty="0"/>
          </a:p>
        </p:txBody>
      </p:sp>
      <p:sp>
        <p:nvSpPr>
          <p:cNvPr id="6" name="Місце для номера слайда 5"/>
          <p:cNvSpPr>
            <a:spLocks noGrp="1"/>
          </p:cNvSpPr>
          <p:nvPr>
            <p:ph type="sldNum" sz="quarter" idx="12"/>
          </p:nvPr>
        </p:nvSpPr>
        <p:spPr/>
        <p:txBody>
          <a:bodyPr rtlCol="0"/>
          <a:lstStyle/>
          <a:p>
            <a:pPr rtl="0"/>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і об’є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rtlCol="0"/>
          <a:lstStyle/>
          <a:p>
            <a:pPr rtl="0"/>
            <a:r>
              <a:rPr lang="uk"/>
              <a:t>Зразок заголовка</a:t>
            </a:r>
            <a:endParaRPr lang="en-US" dirty="0"/>
          </a:p>
        </p:txBody>
      </p:sp>
      <p:sp>
        <p:nvSpPr>
          <p:cNvPr id="3" name="Місце для вмісту 2"/>
          <p:cNvSpPr>
            <a:spLocks noGrp="1"/>
          </p:cNvSpPr>
          <p:nvPr>
            <p:ph idx="1"/>
          </p:nvPr>
        </p:nvSpPr>
        <p:spPr/>
        <p:txBody>
          <a:bodyPr rtlCol="0"/>
          <a:lstStyle/>
          <a:p>
            <a:pPr lvl="0" rtl="0"/>
            <a:r>
              <a:rPr lang="uk"/>
              <a:t>Зразок тексту</a:t>
            </a:r>
          </a:p>
          <a:p>
            <a:pPr lvl="1" rtl="0"/>
            <a:r>
              <a:rPr lang="uk"/>
              <a:t>Другий рівень</a:t>
            </a:r>
          </a:p>
          <a:p>
            <a:pPr lvl="2" rtl="0"/>
            <a:r>
              <a:rPr lang="uk"/>
              <a:t>Третій рівень</a:t>
            </a:r>
          </a:p>
          <a:p>
            <a:pPr lvl="3" rtl="0"/>
            <a:r>
              <a:rPr lang="uk"/>
              <a:t>Четвертий рівень</a:t>
            </a:r>
          </a:p>
          <a:p>
            <a:pPr lvl="4" rtl="0"/>
            <a:r>
              <a:rPr lang="uk"/>
              <a:t>П’ятий рівень</a:t>
            </a:r>
            <a:endParaRPr lang="en-US" dirty="0"/>
          </a:p>
        </p:txBody>
      </p:sp>
      <p:sp>
        <p:nvSpPr>
          <p:cNvPr id="4" name="Місце для дати 3"/>
          <p:cNvSpPr>
            <a:spLocks noGrp="1"/>
          </p:cNvSpPr>
          <p:nvPr>
            <p:ph type="dt" sz="half" idx="10"/>
          </p:nvPr>
        </p:nvSpPr>
        <p:spPr/>
        <p:txBody>
          <a:bodyPr rtlCol="0"/>
          <a:lstStyle/>
          <a:p>
            <a:pPr rtl="0"/>
            <a:fld id="{87DE6118-2437-4B30-8E3C-4D2BE6020583}" type="datetimeFigureOut">
              <a:rPr lang="en-US" dirty="0"/>
              <a:t>1/6/2023</a:t>
            </a:fld>
            <a:endParaRPr lang="en-US" dirty="0"/>
          </a:p>
        </p:txBody>
      </p:sp>
      <p:sp>
        <p:nvSpPr>
          <p:cNvPr id="5" name="Місце для нижнього колонтитула 4"/>
          <p:cNvSpPr>
            <a:spLocks noGrp="1"/>
          </p:cNvSpPr>
          <p:nvPr>
            <p:ph type="ftr" sz="quarter" idx="11"/>
          </p:nvPr>
        </p:nvSpPr>
        <p:spPr/>
        <p:txBody>
          <a:bodyPr rtlCol="0"/>
          <a:lstStyle/>
          <a:p>
            <a:pPr rtl="0"/>
            <a:endParaRPr lang="en-US" dirty="0"/>
          </a:p>
        </p:txBody>
      </p:sp>
      <p:sp>
        <p:nvSpPr>
          <p:cNvPr id="6" name="Місце для номера слайда 5"/>
          <p:cNvSpPr>
            <a:spLocks noGrp="1"/>
          </p:cNvSpPr>
          <p:nvPr>
            <p:ph type="sldNum" sz="quarter" idx="12"/>
          </p:nvPr>
        </p:nvSpPr>
        <p:spPr/>
        <p:txBody>
          <a:bodyPr rtlCol="0"/>
          <a:lstStyle/>
          <a:p>
            <a:pPr rtl="0"/>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Заголовок розділу">
    <p:bg>
      <p:bgRef idx="1001">
        <a:schemeClr val="bg2"/>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65025" y="1301360"/>
            <a:ext cx="9612971" cy="2852737"/>
          </a:xfrm>
        </p:spPr>
        <p:txBody>
          <a:bodyPr rtlCol="0" anchor="b">
            <a:normAutofit/>
          </a:bodyPr>
          <a:lstStyle>
            <a:lvl1pPr algn="r">
              <a:defRPr sz="7200" cap="all" baseline="0">
                <a:solidFill>
                  <a:schemeClr val="tx2"/>
                </a:solidFill>
              </a:defRPr>
            </a:lvl1pPr>
          </a:lstStyle>
          <a:p>
            <a:pPr rtl="0"/>
            <a:r>
              <a:rPr lang="uk"/>
              <a:t>Зразок заголовка</a:t>
            </a:r>
            <a:endParaRPr lang="en-US" dirty="0"/>
          </a:p>
        </p:txBody>
      </p:sp>
      <p:sp>
        <p:nvSpPr>
          <p:cNvPr id="3" name="Місце для тексту 2"/>
          <p:cNvSpPr>
            <a:spLocks noGrp="1"/>
          </p:cNvSpPr>
          <p:nvPr>
            <p:ph type="body" idx="1"/>
          </p:nvPr>
        </p:nvSpPr>
        <p:spPr>
          <a:xfrm>
            <a:off x="765025" y="4216328"/>
            <a:ext cx="9612971" cy="1143324"/>
          </a:xfrm>
        </p:spPr>
        <p:txBody>
          <a:bodyPr rtlCol="0"/>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uk"/>
              <a:t>Зразок тексту</a:t>
            </a:r>
          </a:p>
        </p:txBody>
      </p:sp>
      <p:sp>
        <p:nvSpPr>
          <p:cNvPr id="4" name="Місце для дати 3"/>
          <p:cNvSpPr>
            <a:spLocks noGrp="1"/>
          </p:cNvSpPr>
          <p:nvPr>
            <p:ph type="dt" sz="half" idx="10"/>
          </p:nvPr>
        </p:nvSpPr>
        <p:spPr>
          <a:xfrm>
            <a:off x="738908" y="6453386"/>
            <a:ext cx="1622409" cy="404614"/>
          </a:xfrm>
        </p:spPr>
        <p:txBody>
          <a:bodyPr rtlCol="0"/>
          <a:lstStyle>
            <a:lvl1pPr>
              <a:defRPr>
                <a:solidFill>
                  <a:schemeClr val="tx2"/>
                </a:solidFill>
              </a:defRPr>
            </a:lvl1pPr>
          </a:lstStyle>
          <a:p>
            <a:pPr rtl="0"/>
            <a:fld id="{87DE6118-2437-4B30-8E3C-4D2BE6020583}" type="datetimeFigureOut">
              <a:rPr lang="en-US" dirty="0"/>
              <a:pPr rtl="0"/>
              <a:t>1/6/2023</a:t>
            </a:fld>
            <a:endParaRPr lang="en-US" dirty="0"/>
          </a:p>
        </p:txBody>
      </p:sp>
      <p:sp>
        <p:nvSpPr>
          <p:cNvPr id="5" name="Місце для нижнього колонтитула 4"/>
          <p:cNvSpPr>
            <a:spLocks noGrp="1"/>
          </p:cNvSpPr>
          <p:nvPr>
            <p:ph type="ftr" sz="quarter" idx="11"/>
          </p:nvPr>
        </p:nvSpPr>
        <p:spPr>
          <a:xfrm>
            <a:off x="2584312" y="6453386"/>
            <a:ext cx="7023377" cy="404614"/>
          </a:xfrm>
        </p:spPr>
        <p:txBody>
          <a:bodyPr rtlCol="0"/>
          <a:lstStyle>
            <a:lvl1pPr algn="ctr">
              <a:defRPr>
                <a:solidFill>
                  <a:schemeClr val="tx2"/>
                </a:solidFill>
              </a:defRPr>
            </a:lvl1pPr>
          </a:lstStyle>
          <a:p>
            <a:pPr rtl="0"/>
            <a:endParaRPr lang="en-US" dirty="0"/>
          </a:p>
        </p:txBody>
      </p:sp>
      <p:sp>
        <p:nvSpPr>
          <p:cNvPr id="6" name="Місце для номера слайда 5"/>
          <p:cNvSpPr>
            <a:spLocks noGrp="1"/>
          </p:cNvSpPr>
          <p:nvPr>
            <p:ph type="sldNum" sz="quarter" idx="12"/>
          </p:nvPr>
        </p:nvSpPr>
        <p:spPr>
          <a:xfrm>
            <a:off x="9830683" y="6453386"/>
            <a:ext cx="1596292" cy="404614"/>
          </a:xfrm>
        </p:spPr>
        <p:txBody>
          <a:bodyPr rtlCol="0"/>
          <a:lstStyle>
            <a:lvl1pPr>
              <a:defRPr>
                <a:solidFill>
                  <a:schemeClr val="tx2"/>
                </a:solidFill>
              </a:defRPr>
            </a:lvl1pPr>
          </a:lstStyle>
          <a:p>
            <a:pPr rtl="0"/>
            <a:fld id="{69E57DC2-970A-4B3E-BB1C-7A09969E49DF}" type="slidenum">
              <a:rPr lang="en-US" dirty="0"/>
              <a:pPr/>
              <a:t>‹№›</a:t>
            </a:fld>
            <a:endParaRPr lang="en-US" dirty="0"/>
          </a:p>
        </p:txBody>
      </p:sp>
      <p:sp>
        <p:nvSpPr>
          <p:cNvPr id="7" name="Полілінія 6" title="Мітки зрізу"/>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єкти">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rtlCol="0"/>
          <a:lstStyle>
            <a:lvl1pPr>
              <a:defRPr>
                <a:solidFill>
                  <a:schemeClr val="tx2"/>
                </a:solidFill>
              </a:defRPr>
            </a:lvl1pPr>
          </a:lstStyle>
          <a:p>
            <a:pPr rtl="0"/>
            <a:r>
              <a:rPr lang="uk"/>
              <a:t>Зразок заголовка</a:t>
            </a:r>
            <a:endParaRPr lang="en-US" dirty="0"/>
          </a:p>
        </p:txBody>
      </p:sp>
      <p:sp>
        <p:nvSpPr>
          <p:cNvPr id="3" name="Місце для вмісту 2"/>
          <p:cNvSpPr>
            <a:spLocks noGrp="1"/>
          </p:cNvSpPr>
          <p:nvPr>
            <p:ph sz="half" idx="1"/>
          </p:nvPr>
        </p:nvSpPr>
        <p:spPr>
          <a:xfrm>
            <a:off x="1371600" y="2285999"/>
            <a:ext cx="4447786" cy="3581401"/>
          </a:xfrm>
        </p:spPr>
        <p:txBody>
          <a:bodyPr rtlCol="0"/>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rtl="0"/>
            <a:r>
              <a:rPr lang="uk"/>
              <a:t>Зразок тексту</a:t>
            </a:r>
          </a:p>
          <a:p>
            <a:pPr lvl="1" rtl="0"/>
            <a:r>
              <a:rPr lang="uk"/>
              <a:t>Другий рівень</a:t>
            </a:r>
          </a:p>
          <a:p>
            <a:pPr lvl="2" rtl="0"/>
            <a:r>
              <a:rPr lang="uk"/>
              <a:t>Третій рівень</a:t>
            </a:r>
          </a:p>
          <a:p>
            <a:pPr lvl="3" rtl="0"/>
            <a:r>
              <a:rPr lang="uk"/>
              <a:t>Четвертий рівень</a:t>
            </a:r>
          </a:p>
          <a:p>
            <a:pPr lvl="4" rtl="0"/>
            <a:r>
              <a:rPr lang="uk"/>
              <a:t>П’ятий рівень</a:t>
            </a:r>
            <a:endParaRPr lang="en-US" dirty="0"/>
          </a:p>
        </p:txBody>
      </p:sp>
      <p:sp>
        <p:nvSpPr>
          <p:cNvPr id="4" name="Місце для вмісту 3"/>
          <p:cNvSpPr>
            <a:spLocks noGrp="1"/>
          </p:cNvSpPr>
          <p:nvPr>
            <p:ph sz="half" idx="2"/>
          </p:nvPr>
        </p:nvSpPr>
        <p:spPr>
          <a:xfrm>
            <a:off x="6525403" y="2285999"/>
            <a:ext cx="4447786" cy="3581401"/>
          </a:xfrm>
        </p:spPr>
        <p:txBody>
          <a:bodyPr rtlCol="0"/>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rtl="0"/>
            <a:r>
              <a:rPr lang="uk"/>
              <a:t>Зразок тексту</a:t>
            </a:r>
          </a:p>
          <a:p>
            <a:pPr lvl="1" rtl="0"/>
            <a:r>
              <a:rPr lang="uk"/>
              <a:t>Другий рівень</a:t>
            </a:r>
          </a:p>
          <a:p>
            <a:pPr lvl="2" rtl="0"/>
            <a:r>
              <a:rPr lang="uk"/>
              <a:t>Третій рівень</a:t>
            </a:r>
          </a:p>
          <a:p>
            <a:pPr lvl="3" rtl="0"/>
            <a:r>
              <a:rPr lang="uk"/>
              <a:t>Четвертий рівень</a:t>
            </a:r>
          </a:p>
          <a:p>
            <a:pPr lvl="4" rtl="0"/>
            <a:r>
              <a:rPr lang="uk"/>
              <a:t>П’ятий рівень</a:t>
            </a:r>
            <a:endParaRPr lang="en-US" dirty="0"/>
          </a:p>
        </p:txBody>
      </p:sp>
      <p:sp>
        <p:nvSpPr>
          <p:cNvPr id="5" name="Місце для дати 4"/>
          <p:cNvSpPr>
            <a:spLocks noGrp="1"/>
          </p:cNvSpPr>
          <p:nvPr>
            <p:ph type="dt" sz="half" idx="10"/>
          </p:nvPr>
        </p:nvSpPr>
        <p:spPr/>
        <p:txBody>
          <a:bodyPr rtlCol="0"/>
          <a:lstStyle/>
          <a:p>
            <a:pPr rtl="0"/>
            <a:fld id="{87DE6118-2437-4B30-8E3C-4D2BE6020583}" type="datetimeFigureOut">
              <a:rPr lang="en-US" dirty="0"/>
              <a:t>1/6/2023</a:t>
            </a:fld>
            <a:endParaRPr lang="en-US" dirty="0"/>
          </a:p>
        </p:txBody>
      </p:sp>
      <p:sp>
        <p:nvSpPr>
          <p:cNvPr id="6" name="Місце для нижнього колонтитула 5"/>
          <p:cNvSpPr>
            <a:spLocks noGrp="1"/>
          </p:cNvSpPr>
          <p:nvPr>
            <p:ph type="ftr" sz="quarter" idx="11"/>
          </p:nvPr>
        </p:nvSpPr>
        <p:spPr/>
        <p:txBody>
          <a:bodyPr rtlCol="0"/>
          <a:lstStyle/>
          <a:p>
            <a:pPr rtl="0"/>
            <a:endParaRPr lang="en-US" dirty="0"/>
          </a:p>
        </p:txBody>
      </p:sp>
      <p:sp>
        <p:nvSpPr>
          <p:cNvPr id="7" name="Місце для номера слайда 6"/>
          <p:cNvSpPr>
            <a:spLocks noGrp="1"/>
          </p:cNvSpPr>
          <p:nvPr>
            <p:ph type="sldNum" sz="quarter" idx="12"/>
          </p:nvPr>
        </p:nvSpPr>
        <p:spPr/>
        <p:txBody>
          <a:bodyPr rtlCol="0"/>
          <a:lstStyle/>
          <a:p>
            <a:pPr rtl="0"/>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Порівняння">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371600" y="685800"/>
            <a:ext cx="9601200" cy="1485900"/>
          </a:xfrm>
        </p:spPr>
        <p:txBody>
          <a:bodyPr rtlCol="0"/>
          <a:lstStyle>
            <a:lvl1pPr>
              <a:defRPr>
                <a:solidFill>
                  <a:schemeClr val="tx2"/>
                </a:solidFill>
              </a:defRPr>
            </a:lvl1pPr>
          </a:lstStyle>
          <a:p>
            <a:pPr rtl="0"/>
            <a:r>
              <a:rPr lang="uk"/>
              <a:t>Зразок заголовка</a:t>
            </a:r>
            <a:endParaRPr lang="en-US" dirty="0"/>
          </a:p>
        </p:txBody>
      </p:sp>
      <p:sp>
        <p:nvSpPr>
          <p:cNvPr id="3" name="Місце для тексту 2"/>
          <p:cNvSpPr>
            <a:spLocks noGrp="1"/>
          </p:cNvSpPr>
          <p:nvPr>
            <p:ph type="body" idx="1"/>
          </p:nvPr>
        </p:nvSpPr>
        <p:spPr>
          <a:xfrm>
            <a:off x="1371600" y="2340864"/>
            <a:ext cx="4443984" cy="823912"/>
          </a:xfrm>
        </p:spPr>
        <p:txBody>
          <a:bodyPr rtlCol="0"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uk"/>
              <a:t>Зразок тексту</a:t>
            </a:r>
          </a:p>
        </p:txBody>
      </p:sp>
      <p:sp>
        <p:nvSpPr>
          <p:cNvPr id="4" name="Місце для вмісту 3"/>
          <p:cNvSpPr>
            <a:spLocks noGrp="1"/>
          </p:cNvSpPr>
          <p:nvPr>
            <p:ph sz="half" idx="2"/>
          </p:nvPr>
        </p:nvSpPr>
        <p:spPr>
          <a:xfrm>
            <a:off x="1371600" y="3305207"/>
            <a:ext cx="4443984" cy="2562193"/>
          </a:xfrm>
        </p:spPr>
        <p:txBody>
          <a:bodyPr rtlCol="0"/>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rtl="0"/>
            <a:r>
              <a:rPr lang="uk"/>
              <a:t>Зразок тексту</a:t>
            </a:r>
          </a:p>
          <a:p>
            <a:pPr lvl="1" rtl="0"/>
            <a:r>
              <a:rPr lang="uk"/>
              <a:t>Другий рівень</a:t>
            </a:r>
          </a:p>
          <a:p>
            <a:pPr lvl="2" rtl="0"/>
            <a:r>
              <a:rPr lang="uk"/>
              <a:t>Третій рівень</a:t>
            </a:r>
          </a:p>
          <a:p>
            <a:pPr lvl="3" rtl="0"/>
            <a:r>
              <a:rPr lang="uk"/>
              <a:t>Четвертий рівень</a:t>
            </a:r>
          </a:p>
          <a:p>
            <a:pPr lvl="4" rtl="0"/>
            <a:r>
              <a:rPr lang="uk"/>
              <a:t>П’ятий рівень</a:t>
            </a:r>
            <a:endParaRPr lang="en-US" dirty="0"/>
          </a:p>
        </p:txBody>
      </p:sp>
      <p:sp>
        <p:nvSpPr>
          <p:cNvPr id="5" name="Місце для тексту 4"/>
          <p:cNvSpPr>
            <a:spLocks noGrp="1"/>
          </p:cNvSpPr>
          <p:nvPr>
            <p:ph type="body" sz="quarter" idx="3"/>
          </p:nvPr>
        </p:nvSpPr>
        <p:spPr>
          <a:xfrm>
            <a:off x="6525014" y="2340864"/>
            <a:ext cx="4443984" cy="823912"/>
          </a:xfrm>
        </p:spPr>
        <p:txBody>
          <a:bodyPr rtlCol="0"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uk"/>
              <a:t>Зразок тексту</a:t>
            </a:r>
          </a:p>
        </p:txBody>
      </p:sp>
      <p:sp>
        <p:nvSpPr>
          <p:cNvPr id="6" name="Місце для вмісту 5"/>
          <p:cNvSpPr>
            <a:spLocks noGrp="1"/>
          </p:cNvSpPr>
          <p:nvPr>
            <p:ph sz="quarter" idx="4"/>
          </p:nvPr>
        </p:nvSpPr>
        <p:spPr>
          <a:xfrm>
            <a:off x="6525014" y="3305207"/>
            <a:ext cx="4443984" cy="2562193"/>
          </a:xfrm>
        </p:spPr>
        <p:txBody>
          <a:bodyPr rtlCol="0"/>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rtl="0"/>
            <a:r>
              <a:rPr lang="uk"/>
              <a:t>Зразок тексту</a:t>
            </a:r>
          </a:p>
          <a:p>
            <a:pPr lvl="1" rtl="0"/>
            <a:r>
              <a:rPr lang="uk"/>
              <a:t>Другий рівень</a:t>
            </a:r>
          </a:p>
          <a:p>
            <a:pPr lvl="2" rtl="0"/>
            <a:r>
              <a:rPr lang="uk"/>
              <a:t>Третій рівень</a:t>
            </a:r>
          </a:p>
          <a:p>
            <a:pPr lvl="3" rtl="0"/>
            <a:r>
              <a:rPr lang="uk"/>
              <a:t>Четвертий рівень</a:t>
            </a:r>
          </a:p>
          <a:p>
            <a:pPr lvl="4" rtl="0"/>
            <a:r>
              <a:rPr lang="uk"/>
              <a:t>П’ятий рівень</a:t>
            </a:r>
            <a:endParaRPr lang="en-US" dirty="0"/>
          </a:p>
        </p:txBody>
      </p:sp>
      <p:sp>
        <p:nvSpPr>
          <p:cNvPr id="7" name="Місце для дати 6"/>
          <p:cNvSpPr>
            <a:spLocks noGrp="1"/>
          </p:cNvSpPr>
          <p:nvPr>
            <p:ph type="dt" sz="half" idx="10"/>
          </p:nvPr>
        </p:nvSpPr>
        <p:spPr/>
        <p:txBody>
          <a:bodyPr rtlCol="0"/>
          <a:lstStyle/>
          <a:p>
            <a:pPr rtl="0"/>
            <a:fld id="{87DE6118-2437-4B30-8E3C-4D2BE6020583}" type="datetimeFigureOut">
              <a:rPr lang="en-US" dirty="0"/>
              <a:t>1/6/2023</a:t>
            </a:fld>
            <a:endParaRPr lang="en-US" dirty="0"/>
          </a:p>
        </p:txBody>
      </p:sp>
      <p:sp>
        <p:nvSpPr>
          <p:cNvPr id="8" name="Місце для нижнього колонтитула 7"/>
          <p:cNvSpPr>
            <a:spLocks noGrp="1"/>
          </p:cNvSpPr>
          <p:nvPr>
            <p:ph type="ftr" sz="quarter" idx="11"/>
          </p:nvPr>
        </p:nvSpPr>
        <p:spPr/>
        <p:txBody>
          <a:bodyPr rtlCol="0"/>
          <a:lstStyle/>
          <a:p>
            <a:pPr rtl="0"/>
            <a:endParaRPr lang="en-US" dirty="0"/>
          </a:p>
        </p:txBody>
      </p:sp>
      <p:sp>
        <p:nvSpPr>
          <p:cNvPr id="9" name="Місце для номера слайда 8"/>
          <p:cNvSpPr>
            <a:spLocks noGrp="1"/>
          </p:cNvSpPr>
          <p:nvPr>
            <p:ph type="sldNum" sz="quarter" idx="12"/>
          </p:nvPr>
        </p:nvSpPr>
        <p:spPr/>
        <p:txBody>
          <a:bodyPr rtlCol="0"/>
          <a:lstStyle/>
          <a:p>
            <a:pPr rtl="0"/>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Лише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rtlCol="0"/>
          <a:lstStyle/>
          <a:p>
            <a:pPr rtl="0"/>
            <a:r>
              <a:rPr lang="uk"/>
              <a:t>Зразок заголовка</a:t>
            </a:r>
            <a:endParaRPr lang="en-US" dirty="0"/>
          </a:p>
        </p:txBody>
      </p:sp>
      <p:sp>
        <p:nvSpPr>
          <p:cNvPr id="3" name="Місце для дати 2"/>
          <p:cNvSpPr>
            <a:spLocks noGrp="1"/>
          </p:cNvSpPr>
          <p:nvPr>
            <p:ph type="dt" sz="half" idx="10"/>
          </p:nvPr>
        </p:nvSpPr>
        <p:spPr/>
        <p:txBody>
          <a:bodyPr rtlCol="0"/>
          <a:lstStyle/>
          <a:p>
            <a:pPr rtl="0"/>
            <a:fld id="{87DE6118-2437-4B30-8E3C-4D2BE6020583}" type="datetimeFigureOut">
              <a:rPr lang="en-US" dirty="0"/>
              <a:t>1/6/2023</a:t>
            </a:fld>
            <a:endParaRPr lang="en-US" dirty="0"/>
          </a:p>
        </p:txBody>
      </p:sp>
      <p:sp>
        <p:nvSpPr>
          <p:cNvPr id="4" name="Місце для нижнього колонтитула 3"/>
          <p:cNvSpPr>
            <a:spLocks noGrp="1"/>
          </p:cNvSpPr>
          <p:nvPr>
            <p:ph type="ftr" sz="quarter" idx="11"/>
          </p:nvPr>
        </p:nvSpPr>
        <p:spPr/>
        <p:txBody>
          <a:bodyPr rtlCol="0"/>
          <a:lstStyle/>
          <a:p>
            <a:pPr rtl="0"/>
            <a:endParaRPr lang="en-US" dirty="0"/>
          </a:p>
        </p:txBody>
      </p:sp>
      <p:sp>
        <p:nvSpPr>
          <p:cNvPr id="5" name="Місце для номера слайда 4"/>
          <p:cNvSpPr>
            <a:spLocks noGrp="1"/>
          </p:cNvSpPr>
          <p:nvPr>
            <p:ph type="sldNum" sz="quarter" idx="12"/>
          </p:nvPr>
        </p:nvSpPr>
        <p:spPr/>
        <p:txBody>
          <a:bodyPr rtlCol="0"/>
          <a:lstStyle/>
          <a:p>
            <a:pPr rtl="0"/>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
    <p:spTree>
      <p:nvGrpSpPr>
        <p:cNvPr id="1" name=""/>
        <p:cNvGrpSpPr/>
        <p:nvPr/>
      </p:nvGrpSpPr>
      <p:grpSpPr>
        <a:xfrm>
          <a:off x="0" y="0"/>
          <a:ext cx="0" cy="0"/>
          <a:chOff x="0" y="0"/>
          <a:chExt cx="0" cy="0"/>
        </a:xfrm>
      </p:grpSpPr>
      <p:sp>
        <p:nvSpPr>
          <p:cNvPr id="2" name="Місце для дати 1"/>
          <p:cNvSpPr>
            <a:spLocks noGrp="1"/>
          </p:cNvSpPr>
          <p:nvPr>
            <p:ph type="dt" sz="half" idx="10"/>
          </p:nvPr>
        </p:nvSpPr>
        <p:spPr/>
        <p:txBody>
          <a:bodyPr rtlCol="0"/>
          <a:lstStyle/>
          <a:p>
            <a:pPr rtl="0"/>
            <a:fld id="{87DE6118-2437-4B30-8E3C-4D2BE6020583}" type="datetimeFigureOut">
              <a:rPr lang="en-US" dirty="0"/>
              <a:t>1/6/2023</a:t>
            </a:fld>
            <a:endParaRPr lang="en-US" dirty="0"/>
          </a:p>
        </p:txBody>
      </p:sp>
      <p:sp>
        <p:nvSpPr>
          <p:cNvPr id="3" name="Місце для нижнього колонтитула 2"/>
          <p:cNvSpPr>
            <a:spLocks noGrp="1"/>
          </p:cNvSpPr>
          <p:nvPr>
            <p:ph type="ftr" sz="quarter" idx="11"/>
          </p:nvPr>
        </p:nvSpPr>
        <p:spPr/>
        <p:txBody>
          <a:bodyPr rtlCol="0"/>
          <a:lstStyle/>
          <a:p>
            <a:pPr rtl="0"/>
            <a:endParaRPr lang="en-US" dirty="0"/>
          </a:p>
        </p:txBody>
      </p:sp>
      <p:sp>
        <p:nvSpPr>
          <p:cNvPr id="4" name="Місце для номера слайда 3"/>
          <p:cNvSpPr>
            <a:spLocks noGrp="1"/>
          </p:cNvSpPr>
          <p:nvPr>
            <p:ph type="sldNum" sz="quarter" idx="12"/>
          </p:nvPr>
        </p:nvSpPr>
        <p:spPr/>
        <p:txBody>
          <a:bodyPr rtlCol="0"/>
          <a:lstStyle/>
          <a:p>
            <a:pPr rtl="0"/>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Вміст із підписом">
    <p:spTree>
      <p:nvGrpSpPr>
        <p:cNvPr id="1" name=""/>
        <p:cNvGrpSpPr/>
        <p:nvPr/>
      </p:nvGrpSpPr>
      <p:grpSpPr>
        <a:xfrm>
          <a:off x="0" y="0"/>
          <a:ext cx="0" cy="0"/>
          <a:chOff x="0" y="0"/>
          <a:chExt cx="0" cy="0"/>
        </a:xfrm>
      </p:grpSpPr>
      <p:sp>
        <p:nvSpPr>
          <p:cNvPr id="8" name="Прямокутник 7" title="Фіолетова фонова фігура"/>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Заголовок 1"/>
          <p:cNvSpPr>
            <a:spLocks noGrp="1"/>
          </p:cNvSpPr>
          <p:nvPr>
            <p:ph type="title"/>
          </p:nvPr>
        </p:nvSpPr>
        <p:spPr>
          <a:xfrm>
            <a:off x="723900" y="685800"/>
            <a:ext cx="3855720" cy="2157884"/>
          </a:xfrm>
        </p:spPr>
        <p:txBody>
          <a:bodyPr rtlCol="0" anchor="t">
            <a:noAutofit/>
          </a:bodyPr>
          <a:lstStyle>
            <a:lvl1pPr>
              <a:lnSpc>
                <a:spcPct val="84000"/>
              </a:lnSpc>
              <a:defRPr sz="4800" baseline="0">
                <a:solidFill>
                  <a:schemeClr val="tx2"/>
                </a:solidFill>
              </a:defRPr>
            </a:lvl1pPr>
          </a:lstStyle>
          <a:p>
            <a:pPr rtl="0"/>
            <a:r>
              <a:rPr lang="uk"/>
              <a:t>Зразок заголовка</a:t>
            </a:r>
            <a:endParaRPr lang="en-US" dirty="0"/>
          </a:p>
        </p:txBody>
      </p:sp>
      <p:sp>
        <p:nvSpPr>
          <p:cNvPr id="3" name="Місце для вмісту 2"/>
          <p:cNvSpPr>
            <a:spLocks noGrp="1"/>
          </p:cNvSpPr>
          <p:nvPr>
            <p:ph idx="1"/>
          </p:nvPr>
        </p:nvSpPr>
        <p:spPr>
          <a:xfrm>
            <a:off x="6256020" y="685801"/>
            <a:ext cx="5212080" cy="5175250"/>
          </a:xfrm>
        </p:spPr>
        <p:txBody>
          <a:bodyPr rtlCol="0"/>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rtl="0"/>
            <a:r>
              <a:rPr lang="uk"/>
              <a:t>Зразок тексту</a:t>
            </a:r>
          </a:p>
          <a:p>
            <a:pPr lvl="1" rtl="0"/>
            <a:r>
              <a:rPr lang="uk"/>
              <a:t>Другий рівень</a:t>
            </a:r>
          </a:p>
          <a:p>
            <a:pPr lvl="2" rtl="0"/>
            <a:r>
              <a:rPr lang="uk"/>
              <a:t>Третій рівень</a:t>
            </a:r>
          </a:p>
          <a:p>
            <a:pPr lvl="3" rtl="0"/>
            <a:r>
              <a:rPr lang="uk"/>
              <a:t>Четвертий рівень</a:t>
            </a:r>
          </a:p>
          <a:p>
            <a:pPr lvl="4" rtl="0"/>
            <a:r>
              <a:rPr lang="uk"/>
              <a:t>П’ятий рівень</a:t>
            </a:r>
            <a:endParaRPr lang="en-US" dirty="0"/>
          </a:p>
        </p:txBody>
      </p:sp>
      <p:sp>
        <p:nvSpPr>
          <p:cNvPr id="4" name="Місце для тексту 3"/>
          <p:cNvSpPr>
            <a:spLocks noGrp="1"/>
          </p:cNvSpPr>
          <p:nvPr>
            <p:ph type="body" sz="half" idx="2"/>
          </p:nvPr>
        </p:nvSpPr>
        <p:spPr>
          <a:xfrm>
            <a:off x="723900" y="2856344"/>
            <a:ext cx="3855720" cy="3011056"/>
          </a:xfrm>
        </p:spPr>
        <p:txBody>
          <a:bodyPr rtlCol="0"/>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uk"/>
              <a:t>Зразок тексту</a:t>
            </a:r>
          </a:p>
        </p:txBody>
      </p:sp>
      <p:sp>
        <p:nvSpPr>
          <p:cNvPr id="5" name="Місце для дати 4"/>
          <p:cNvSpPr>
            <a:spLocks noGrp="1"/>
          </p:cNvSpPr>
          <p:nvPr>
            <p:ph type="dt" sz="half" idx="10"/>
          </p:nvPr>
        </p:nvSpPr>
        <p:spPr>
          <a:xfrm>
            <a:off x="723900" y="6453386"/>
            <a:ext cx="1204572" cy="404614"/>
          </a:xfrm>
        </p:spPr>
        <p:txBody>
          <a:bodyPr rtlCol="0"/>
          <a:lstStyle>
            <a:lvl1pPr>
              <a:defRPr>
                <a:solidFill>
                  <a:schemeClr val="tx2"/>
                </a:solidFill>
              </a:defRPr>
            </a:lvl1pPr>
          </a:lstStyle>
          <a:p>
            <a:pPr rtl="0"/>
            <a:fld id="{87DE6118-2437-4B30-8E3C-4D2BE6020583}" type="datetimeFigureOut">
              <a:rPr lang="en-US" dirty="0"/>
              <a:pPr rtl="0"/>
              <a:t>1/6/2023</a:t>
            </a:fld>
            <a:endParaRPr lang="en-US" dirty="0"/>
          </a:p>
        </p:txBody>
      </p:sp>
      <p:sp>
        <p:nvSpPr>
          <p:cNvPr id="6" name="Місце для нижнього колонтитула 5"/>
          <p:cNvSpPr>
            <a:spLocks noGrp="1"/>
          </p:cNvSpPr>
          <p:nvPr>
            <p:ph type="ftr" sz="quarter" idx="11"/>
          </p:nvPr>
        </p:nvSpPr>
        <p:spPr>
          <a:xfrm>
            <a:off x="2205945" y="6453386"/>
            <a:ext cx="2373675" cy="404614"/>
          </a:xfrm>
        </p:spPr>
        <p:txBody>
          <a:bodyPr rtlCol="0"/>
          <a:lstStyle>
            <a:lvl1pPr>
              <a:defRPr>
                <a:solidFill>
                  <a:schemeClr val="tx2"/>
                </a:solidFill>
              </a:defRPr>
            </a:lvl1pPr>
          </a:lstStyle>
          <a:p>
            <a:pPr rtl="0"/>
            <a:endParaRPr lang="en-US" dirty="0"/>
          </a:p>
        </p:txBody>
      </p:sp>
      <p:sp>
        <p:nvSpPr>
          <p:cNvPr id="7" name="Місце для номера слайда 6"/>
          <p:cNvSpPr>
            <a:spLocks noGrp="1"/>
          </p:cNvSpPr>
          <p:nvPr>
            <p:ph type="sldNum" sz="quarter" idx="12"/>
          </p:nvPr>
        </p:nvSpPr>
        <p:spPr>
          <a:xfrm>
            <a:off x="9883140" y="6453386"/>
            <a:ext cx="1596292" cy="404614"/>
          </a:xfrm>
        </p:spPr>
        <p:txBody>
          <a:bodyPr rtlCol="0"/>
          <a:lstStyle>
            <a:lvl1pPr>
              <a:defRPr>
                <a:solidFill>
                  <a:schemeClr val="tx2"/>
                </a:solidFill>
              </a:defRPr>
            </a:lvl1pPr>
          </a:lstStyle>
          <a:p>
            <a:pPr rtl="0"/>
            <a:fld id="{69E57DC2-970A-4B3E-BB1C-7A09969E49DF}" type="slidenum">
              <a:rPr lang="en-US" dirty="0"/>
              <a:pPr/>
              <a:t>‹№›</a:t>
            </a:fld>
            <a:endParaRPr lang="en-US" dirty="0"/>
          </a:p>
        </p:txBody>
      </p:sp>
      <p:sp>
        <p:nvSpPr>
          <p:cNvPr id="9" name="Прямокутник 8" title="Панель роздільника"/>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Зображення з підписом">
    <p:spTree>
      <p:nvGrpSpPr>
        <p:cNvPr id="1" name=""/>
        <p:cNvGrpSpPr/>
        <p:nvPr/>
      </p:nvGrpSpPr>
      <p:grpSpPr>
        <a:xfrm>
          <a:off x="0" y="0"/>
          <a:ext cx="0" cy="0"/>
          <a:chOff x="0" y="0"/>
          <a:chExt cx="0" cy="0"/>
        </a:xfrm>
      </p:grpSpPr>
      <p:sp>
        <p:nvSpPr>
          <p:cNvPr id="8" name="Прямокутник 7" title="Фіолетова фонова фігура"/>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Заголовок 1"/>
          <p:cNvSpPr>
            <a:spLocks noGrp="1"/>
          </p:cNvSpPr>
          <p:nvPr>
            <p:ph type="title"/>
          </p:nvPr>
        </p:nvSpPr>
        <p:spPr>
          <a:xfrm>
            <a:off x="723900" y="685800"/>
            <a:ext cx="3855720" cy="2157884"/>
          </a:xfrm>
        </p:spPr>
        <p:txBody>
          <a:bodyPr rtlCol="0" anchor="t">
            <a:normAutofit/>
          </a:bodyPr>
          <a:lstStyle>
            <a:lvl1pPr>
              <a:lnSpc>
                <a:spcPct val="84000"/>
              </a:lnSpc>
              <a:defRPr sz="4800" baseline="0"/>
            </a:lvl1pPr>
          </a:lstStyle>
          <a:p>
            <a:pPr rtl="0"/>
            <a:r>
              <a:rPr lang="uk"/>
              <a:t>Зразок заголовка</a:t>
            </a:r>
            <a:endParaRPr lang="en-US" dirty="0"/>
          </a:p>
        </p:txBody>
      </p:sp>
      <p:sp>
        <p:nvSpPr>
          <p:cNvPr id="3" name="Місце для зображення 2"/>
          <p:cNvSpPr>
            <a:spLocks noGrp="1" noChangeAspect="1"/>
          </p:cNvSpPr>
          <p:nvPr>
            <p:ph type="pic" idx="1"/>
          </p:nvPr>
        </p:nvSpPr>
        <p:spPr>
          <a:xfrm>
            <a:off x="5532120" y="0"/>
            <a:ext cx="6659880" cy="6857999"/>
          </a:xfrm>
        </p:spPr>
        <p:txBody>
          <a:bodyPr rtlCol="0"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uk"/>
              <a:t>Клацніть піктограму, щоб додати зображення</a:t>
            </a:r>
            <a:endParaRPr lang="en-US" dirty="0"/>
          </a:p>
        </p:txBody>
      </p:sp>
      <p:sp>
        <p:nvSpPr>
          <p:cNvPr id="4" name="Місце для тексту 3"/>
          <p:cNvSpPr>
            <a:spLocks noGrp="1"/>
          </p:cNvSpPr>
          <p:nvPr>
            <p:ph type="body" sz="half" idx="2"/>
          </p:nvPr>
        </p:nvSpPr>
        <p:spPr>
          <a:xfrm>
            <a:off x="723900" y="2855968"/>
            <a:ext cx="3855720" cy="3011432"/>
          </a:xfrm>
        </p:spPr>
        <p:txBody>
          <a:bodyPr rtlCol="0"/>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uk"/>
              <a:t>Зразок тексту</a:t>
            </a:r>
          </a:p>
        </p:txBody>
      </p:sp>
      <p:sp>
        <p:nvSpPr>
          <p:cNvPr id="5" name="Місце для дати 4"/>
          <p:cNvSpPr>
            <a:spLocks noGrp="1"/>
          </p:cNvSpPr>
          <p:nvPr>
            <p:ph type="dt" sz="half" idx="10"/>
          </p:nvPr>
        </p:nvSpPr>
        <p:spPr>
          <a:xfrm>
            <a:off x="723900" y="6453386"/>
            <a:ext cx="1204572" cy="404614"/>
          </a:xfrm>
        </p:spPr>
        <p:txBody>
          <a:bodyPr rtlCol="0"/>
          <a:lstStyle>
            <a:lvl1pPr>
              <a:defRPr>
                <a:solidFill>
                  <a:schemeClr val="tx2"/>
                </a:solidFill>
              </a:defRPr>
            </a:lvl1pPr>
          </a:lstStyle>
          <a:p>
            <a:pPr rtl="0"/>
            <a:fld id="{87DE6118-2437-4B30-8E3C-4D2BE6020583}" type="datetimeFigureOut">
              <a:rPr lang="en-US" dirty="0"/>
              <a:pPr rtl="0"/>
              <a:t>1/6/2023</a:t>
            </a:fld>
            <a:endParaRPr lang="en-US" dirty="0"/>
          </a:p>
        </p:txBody>
      </p:sp>
      <p:sp>
        <p:nvSpPr>
          <p:cNvPr id="6" name="Місце для нижнього колонтитула 5"/>
          <p:cNvSpPr>
            <a:spLocks noGrp="1"/>
          </p:cNvSpPr>
          <p:nvPr>
            <p:ph type="ftr" sz="quarter" idx="11"/>
          </p:nvPr>
        </p:nvSpPr>
        <p:spPr>
          <a:xfrm>
            <a:off x="2205945" y="6453386"/>
            <a:ext cx="2373675" cy="404614"/>
          </a:xfrm>
        </p:spPr>
        <p:txBody>
          <a:bodyPr rtlCol="0"/>
          <a:lstStyle>
            <a:lvl1pPr>
              <a:defRPr>
                <a:solidFill>
                  <a:schemeClr val="tx2"/>
                </a:solidFill>
              </a:defRPr>
            </a:lvl1pPr>
          </a:lstStyle>
          <a:p>
            <a:pPr rtl="0"/>
            <a:endParaRPr lang="en-US" dirty="0"/>
          </a:p>
        </p:txBody>
      </p:sp>
      <p:sp>
        <p:nvSpPr>
          <p:cNvPr id="7" name="Місце для номера слайда 6"/>
          <p:cNvSpPr>
            <a:spLocks noGrp="1"/>
          </p:cNvSpPr>
          <p:nvPr>
            <p:ph type="sldNum" sz="quarter" idx="12"/>
          </p:nvPr>
        </p:nvSpPr>
        <p:spPr>
          <a:xfrm>
            <a:off x="9883140" y="6453386"/>
            <a:ext cx="1596292" cy="404614"/>
          </a:xfrm>
        </p:spPr>
        <p:txBody>
          <a:bodyPr rtlCol="0"/>
          <a:lstStyle>
            <a:lvl1pPr>
              <a:defRPr>
                <a:solidFill>
                  <a:schemeClr val="tx2"/>
                </a:solidFill>
              </a:defRPr>
            </a:lvl1pPr>
          </a:lstStyle>
          <a:p>
            <a:pPr rtl="0"/>
            <a:fld id="{69E57DC2-970A-4B3E-BB1C-7A09969E49DF}" type="slidenum">
              <a:rPr lang="en-US" dirty="0"/>
              <a:pPr/>
              <a:t>‹№›</a:t>
            </a:fld>
            <a:endParaRPr lang="en-US" dirty="0"/>
          </a:p>
        </p:txBody>
      </p:sp>
      <p:sp>
        <p:nvSpPr>
          <p:cNvPr id="9" name="Прямокутник 8" title="Панель роздільника"/>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Місце для заголовка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pPr rtl="0"/>
            <a:r>
              <a:rPr lang="uk"/>
              <a:t>Зразок заголовка</a:t>
            </a:r>
            <a:endParaRPr lang="en-US" dirty="0"/>
          </a:p>
        </p:txBody>
      </p:sp>
      <p:sp>
        <p:nvSpPr>
          <p:cNvPr id="3" name="Місце для тексту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rtl="0"/>
            <a:r>
              <a:rPr lang="uk"/>
              <a:t>Зразок тексту</a:t>
            </a:r>
          </a:p>
          <a:p>
            <a:pPr lvl="1" rtl="0"/>
            <a:r>
              <a:rPr lang="uk"/>
              <a:t>Другий рівень</a:t>
            </a:r>
          </a:p>
          <a:p>
            <a:pPr lvl="2" rtl="0"/>
            <a:r>
              <a:rPr lang="uk"/>
              <a:t>Третій рівень</a:t>
            </a:r>
          </a:p>
          <a:p>
            <a:pPr lvl="3" rtl="0"/>
            <a:r>
              <a:rPr lang="uk"/>
              <a:t>Четвертий рівень</a:t>
            </a:r>
          </a:p>
          <a:p>
            <a:pPr lvl="4" rtl="0"/>
            <a:r>
              <a:rPr lang="uk"/>
              <a:t>П’ятий рівень</a:t>
            </a:r>
            <a:endParaRPr lang="en-US" dirty="0"/>
          </a:p>
        </p:txBody>
      </p:sp>
      <p:sp>
        <p:nvSpPr>
          <p:cNvPr id="4" name="Місце для дати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pPr rtl="0"/>
            <a:fld id="{87DE6118-2437-4B30-8E3C-4D2BE6020583}" type="datetimeFigureOut">
              <a:rPr lang="en-US" dirty="0"/>
              <a:pPr rtl="0"/>
              <a:t>1/6/2023</a:t>
            </a:fld>
            <a:endParaRPr lang="en-US" dirty="0"/>
          </a:p>
        </p:txBody>
      </p:sp>
      <p:sp>
        <p:nvSpPr>
          <p:cNvPr id="5" name="Місце для нижнього колонтитула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pPr rtl="0"/>
            <a:endParaRPr lang="en-US" dirty="0"/>
          </a:p>
        </p:txBody>
      </p:sp>
      <p:sp>
        <p:nvSpPr>
          <p:cNvPr id="6" name="Місце для номера слайда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pPr rtl="0"/>
            <a:fld id="{69E57DC2-970A-4B3E-BB1C-7A09969E49DF}" type="slidenum">
              <a:rPr lang="en-US" dirty="0"/>
              <a:pPr/>
              <a:t>‹№›</a:t>
            </a:fld>
            <a:endParaRPr lang="en-US" dirty="0"/>
          </a:p>
        </p:txBody>
      </p:sp>
      <p:sp>
        <p:nvSpPr>
          <p:cNvPr id="9" name="Прямокутник 8" title="Бічна панель"/>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rtlCol="0"/>
          <a:lstStyle/>
          <a:p>
            <a:r>
              <a:rPr lang="en-US" dirty="0"/>
              <a:t>TEST DESIGN TECHNIQUEs</a:t>
            </a:r>
          </a:p>
        </p:txBody>
      </p:sp>
      <p:sp>
        <p:nvSpPr>
          <p:cNvPr id="3" name="Підзаголовок 2"/>
          <p:cNvSpPr>
            <a:spLocks noGrp="1"/>
          </p:cNvSpPr>
          <p:nvPr>
            <p:ph type="subTitle" idx="1"/>
          </p:nvPr>
        </p:nvSpPr>
        <p:spPr/>
        <p:txBody>
          <a:bodyPr vert="horz" lIns="91440" tIns="45720" rIns="91440" bIns="45720" rtlCol="0" anchor="t">
            <a:normAutofit/>
          </a:bodyPr>
          <a:lstStyle/>
          <a:p>
            <a:r>
              <a:rPr lang="en-US" dirty="0"/>
              <a:t>Homework</a:t>
            </a:r>
            <a:endParaRPr lang="uk-UA" dirty="0"/>
          </a:p>
        </p:txBody>
      </p:sp>
    </p:spTree>
    <p:extLst>
      <p:ext uri="{BB962C8B-B14F-4D97-AF65-F5344CB8AC3E}">
        <p14:creationId xmlns:p14="http://schemas.microsoft.com/office/powerpoint/2010/main" val="36010826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98D52EE-6D07-6533-0776-D687FE8535CA}"/>
              </a:ext>
            </a:extLst>
          </p:cNvPr>
          <p:cNvSpPr>
            <a:spLocks noGrp="1"/>
          </p:cNvSpPr>
          <p:nvPr>
            <p:ph type="title"/>
          </p:nvPr>
        </p:nvSpPr>
        <p:spPr>
          <a:xfrm>
            <a:off x="1040921" y="700178"/>
            <a:ext cx="9601200" cy="680768"/>
          </a:xfrm>
        </p:spPr>
        <p:txBody>
          <a:bodyPr vert="horz" lIns="91440" tIns="45720" rIns="91440" bIns="45720" rtlCol="0" anchor="t">
            <a:noAutofit/>
          </a:bodyPr>
          <a:lstStyle/>
          <a:p>
            <a:r>
              <a:rPr lang="uk-UA" sz="2800" b="1" dirty="0" err="1"/>
              <a:t>State</a:t>
            </a:r>
            <a:r>
              <a:rPr lang="uk-UA" sz="2800" b="1" dirty="0"/>
              <a:t> </a:t>
            </a:r>
            <a:r>
              <a:rPr lang="uk-UA" sz="2800" b="1" dirty="0" err="1"/>
              <a:t>transition</a:t>
            </a:r>
            <a:r>
              <a:rPr lang="uk-UA" sz="2800" b="1" dirty="0"/>
              <a:t> </a:t>
            </a:r>
            <a:r>
              <a:rPr lang="uk-UA" sz="2800" b="1" dirty="0" err="1"/>
              <a:t>map</a:t>
            </a:r>
            <a:r>
              <a:rPr lang="uk-UA" sz="2800" b="1" dirty="0"/>
              <a:t> </a:t>
            </a:r>
            <a:r>
              <a:rPr lang="uk-UA" sz="2800" b="1" dirty="0" err="1"/>
              <a:t>for</a:t>
            </a:r>
            <a:r>
              <a:rPr lang="uk-UA" sz="2800" b="1" dirty="0"/>
              <a:t> </a:t>
            </a:r>
            <a:r>
              <a:rPr lang="uk-UA" sz="2800" b="1" dirty="0" err="1"/>
              <a:t>obtaining</a:t>
            </a:r>
            <a:r>
              <a:rPr lang="uk-UA" sz="2800" b="1" dirty="0"/>
              <a:t> </a:t>
            </a:r>
            <a:r>
              <a:rPr lang="uk-UA" sz="2800" b="1" dirty="0" err="1"/>
              <a:t>visa</a:t>
            </a:r>
            <a:endParaRPr lang="uk-UA" sz="2800" b="1"/>
          </a:p>
        </p:txBody>
      </p:sp>
      <p:pic>
        <p:nvPicPr>
          <p:cNvPr id="4" name="Рисунок 4">
            <a:extLst>
              <a:ext uri="{FF2B5EF4-FFF2-40B4-BE49-F238E27FC236}">
                <a16:creationId xmlns:a16="http://schemas.microsoft.com/office/drawing/2014/main" id="{797A73B4-BDA0-D169-841A-F6CE3B03FA22}"/>
              </a:ext>
            </a:extLst>
          </p:cNvPr>
          <p:cNvPicPr>
            <a:picLocks noGrp="1" noChangeAspect="1"/>
          </p:cNvPicPr>
          <p:nvPr>
            <p:ph idx="1"/>
          </p:nvPr>
        </p:nvPicPr>
        <p:blipFill>
          <a:blip r:embed="rId2"/>
          <a:stretch>
            <a:fillRect/>
          </a:stretch>
        </p:blipFill>
        <p:spPr>
          <a:xfrm>
            <a:off x="839638" y="1653984"/>
            <a:ext cx="11139576" cy="4040298"/>
          </a:xfrm>
        </p:spPr>
      </p:pic>
    </p:spTree>
    <p:extLst>
      <p:ext uri="{BB962C8B-B14F-4D97-AF65-F5344CB8AC3E}">
        <p14:creationId xmlns:p14="http://schemas.microsoft.com/office/powerpoint/2010/main" val="38647495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0E42D62-8390-59EC-88E3-EEC3F6B77D86}"/>
              </a:ext>
            </a:extLst>
          </p:cNvPr>
          <p:cNvSpPr>
            <a:spLocks noGrp="1"/>
          </p:cNvSpPr>
          <p:nvPr>
            <p:ph type="title"/>
          </p:nvPr>
        </p:nvSpPr>
        <p:spPr>
          <a:xfrm>
            <a:off x="1529751" y="240102"/>
            <a:ext cx="10018143" cy="1040202"/>
          </a:xfrm>
        </p:spPr>
        <p:txBody>
          <a:bodyPr>
            <a:normAutofit/>
          </a:bodyPr>
          <a:lstStyle/>
          <a:p>
            <a:r>
              <a:rPr lang="en-US" sz="3200" b="1" dirty="0"/>
              <a:t>1.Equivalence partitioning and Boundary value analysis</a:t>
            </a:r>
            <a:endParaRPr lang="uk-UA" sz="3200" dirty="0"/>
          </a:p>
        </p:txBody>
      </p:sp>
      <p:sp>
        <p:nvSpPr>
          <p:cNvPr id="3" name="Місце для вмісту 2">
            <a:extLst>
              <a:ext uri="{FF2B5EF4-FFF2-40B4-BE49-F238E27FC236}">
                <a16:creationId xmlns:a16="http://schemas.microsoft.com/office/drawing/2014/main" id="{58895EFB-C50C-D24B-8B85-74C96EC97194}"/>
              </a:ext>
            </a:extLst>
          </p:cNvPr>
          <p:cNvSpPr>
            <a:spLocks noGrp="1"/>
          </p:cNvSpPr>
          <p:nvPr>
            <p:ph idx="1"/>
          </p:nvPr>
        </p:nvSpPr>
        <p:spPr>
          <a:xfrm>
            <a:off x="1170318" y="891396"/>
            <a:ext cx="11024557" cy="5809890"/>
          </a:xfrm>
        </p:spPr>
        <p:txBody>
          <a:bodyPr vert="horz" lIns="91440" tIns="45720" rIns="91440" bIns="45720" rtlCol="0" anchor="t">
            <a:normAutofit/>
          </a:bodyPr>
          <a:lstStyle/>
          <a:p>
            <a:pPr marL="0" indent="0">
              <a:buNone/>
            </a:pPr>
            <a:r>
              <a:rPr lang="en-US" sz="2400" b="1" dirty="0">
                <a:ea typeface="+mn-lt"/>
                <a:cs typeface="+mn-lt"/>
              </a:rPr>
              <a:t>Task</a:t>
            </a:r>
            <a:endParaRPr lang="uk-UA" sz="2400" b="1" dirty="0">
              <a:ea typeface="+mn-lt"/>
              <a:cs typeface="+mn-lt"/>
            </a:endParaRPr>
          </a:p>
          <a:p>
            <a:pPr marL="0" indent="0">
              <a:buNone/>
            </a:pPr>
            <a:r>
              <a:rPr lang="en-US" sz="1800" dirty="0">
                <a:ea typeface="+mn-lt"/>
                <a:cs typeface="+mn-lt"/>
              </a:rPr>
              <a:t>In a system designed for postal services' payment: Letters up to 100g are called as ‘light letters’. Postal rates for sending the light letters up to 10g are $25. The next 40g should be played by $35. Each next 25g up to 100g should be played by an extra $10.  </a:t>
            </a:r>
            <a:endParaRPr lang="uk-UA" sz="1800"/>
          </a:p>
          <a:p>
            <a:pPr marL="383540" indent="-383540">
              <a:buNone/>
            </a:pPr>
            <a:r>
              <a:rPr lang="en-US" sz="1800" dirty="0">
                <a:ea typeface="+mn-lt"/>
                <a:cs typeface="+mn-lt"/>
              </a:rPr>
              <a:t>Partitions should be designed for “grams”.</a:t>
            </a:r>
            <a:r>
              <a:rPr lang="uk-UA" sz="1800" dirty="0">
                <a:ea typeface="+mn-lt"/>
                <a:cs typeface="+mn-lt"/>
              </a:rPr>
              <a:t> </a:t>
            </a:r>
            <a:endParaRPr lang="uk-UA" sz="1800" dirty="0"/>
          </a:p>
          <a:p>
            <a:pPr marL="383540" indent="-383540">
              <a:buFont typeface="Franklin Gothic Book"/>
              <a:buChar char="■"/>
            </a:pPr>
            <a:r>
              <a:rPr lang="en-US" sz="1800" dirty="0">
                <a:ea typeface="+mn-lt"/>
                <a:cs typeface="+mn-lt"/>
              </a:rPr>
              <a:t>Build equivalence classes (partitions) based on given information</a:t>
            </a:r>
            <a:endParaRPr lang="uk-UA" sz="1800" dirty="0"/>
          </a:p>
          <a:p>
            <a:pPr marL="383540" indent="-383540">
              <a:buFont typeface="Franklin Gothic Book"/>
              <a:buChar char="■"/>
            </a:pPr>
            <a:r>
              <a:rPr lang="en-US" sz="1800" dirty="0">
                <a:ea typeface="+mn-lt"/>
                <a:cs typeface="+mn-lt"/>
              </a:rPr>
              <a:t>Stand Out boundary values</a:t>
            </a:r>
            <a:endParaRPr lang="uk-UA" sz="1800" dirty="0"/>
          </a:p>
          <a:p>
            <a:pPr marL="383540" indent="-383540">
              <a:buFont typeface="Franklin Gothic Book"/>
              <a:buChar char="■"/>
            </a:pPr>
            <a:r>
              <a:rPr lang="en-US" sz="1800" dirty="0">
                <a:ea typeface="+mn-lt"/>
                <a:cs typeface="+mn-lt"/>
              </a:rPr>
              <a:t>Cover requirements above by tests (write test cases’ names and objectives) based on equivalence partitioning and boundary value analysis </a:t>
            </a:r>
            <a:endParaRPr lang="uk-UA" sz="1800" dirty="0"/>
          </a:p>
          <a:p>
            <a:pPr marL="383540" indent="-383540">
              <a:buFont typeface="Franklin Gothic Book"/>
              <a:buChar char="■"/>
            </a:pPr>
            <a:endParaRPr lang="en-US" sz="1800" dirty="0"/>
          </a:p>
          <a:p>
            <a:pPr marL="0" indent="0">
              <a:buNone/>
            </a:pPr>
            <a:endParaRPr lang="uk-UA" sz="1800" dirty="0"/>
          </a:p>
        </p:txBody>
      </p:sp>
      <p:graphicFrame>
        <p:nvGraphicFramePr>
          <p:cNvPr id="5" name="Таблиця 4">
            <a:extLst>
              <a:ext uri="{FF2B5EF4-FFF2-40B4-BE49-F238E27FC236}">
                <a16:creationId xmlns:a16="http://schemas.microsoft.com/office/drawing/2014/main" id="{42E3C67A-6184-7FE6-C9C3-755158FFDCBD}"/>
              </a:ext>
            </a:extLst>
          </p:cNvPr>
          <p:cNvGraphicFramePr>
            <a:graphicFrameLocks noGrp="1"/>
          </p:cNvGraphicFramePr>
          <p:nvPr>
            <p:extLst>
              <p:ext uri="{D42A27DB-BD31-4B8C-83A1-F6EECF244321}">
                <p14:modId xmlns:p14="http://schemas.microsoft.com/office/powerpoint/2010/main" val="3895508250"/>
              </p:ext>
            </p:extLst>
          </p:nvPr>
        </p:nvGraphicFramePr>
        <p:xfrm>
          <a:off x="1207698" y="4155056"/>
          <a:ext cx="10949490" cy="2438845"/>
        </p:xfrm>
        <a:graphic>
          <a:graphicData uri="http://schemas.openxmlformats.org/drawingml/2006/table">
            <a:tbl>
              <a:tblPr firstRow="1" bandRow="1">
                <a:tableStyleId>{5C22544A-7EE6-4342-B048-85BDC9FD1C3A}</a:tableStyleId>
              </a:tblPr>
              <a:tblGrid>
                <a:gridCol w="1370738">
                  <a:extLst>
                    <a:ext uri="{9D8B030D-6E8A-4147-A177-3AD203B41FA5}">
                      <a16:colId xmlns:a16="http://schemas.microsoft.com/office/drawing/2014/main" val="1840067785"/>
                    </a:ext>
                  </a:extLst>
                </a:gridCol>
                <a:gridCol w="1200015">
                  <a:extLst>
                    <a:ext uri="{9D8B030D-6E8A-4147-A177-3AD203B41FA5}">
                      <a16:colId xmlns:a16="http://schemas.microsoft.com/office/drawing/2014/main" val="2734999247"/>
                    </a:ext>
                  </a:extLst>
                </a:gridCol>
                <a:gridCol w="1713838">
                  <a:extLst>
                    <a:ext uri="{9D8B030D-6E8A-4147-A177-3AD203B41FA5}">
                      <a16:colId xmlns:a16="http://schemas.microsoft.com/office/drawing/2014/main" val="3462776900"/>
                    </a:ext>
                  </a:extLst>
                </a:gridCol>
                <a:gridCol w="1666233">
                  <a:extLst>
                    <a:ext uri="{9D8B030D-6E8A-4147-A177-3AD203B41FA5}">
                      <a16:colId xmlns:a16="http://schemas.microsoft.com/office/drawing/2014/main" val="2751118959"/>
                    </a:ext>
                  </a:extLst>
                </a:gridCol>
                <a:gridCol w="1539282">
                  <a:extLst>
                    <a:ext uri="{9D8B030D-6E8A-4147-A177-3AD203B41FA5}">
                      <a16:colId xmlns:a16="http://schemas.microsoft.com/office/drawing/2014/main" val="888820279"/>
                    </a:ext>
                  </a:extLst>
                </a:gridCol>
                <a:gridCol w="1650363">
                  <a:extLst>
                    <a:ext uri="{9D8B030D-6E8A-4147-A177-3AD203B41FA5}">
                      <a16:colId xmlns:a16="http://schemas.microsoft.com/office/drawing/2014/main" val="2454453211"/>
                    </a:ext>
                  </a:extLst>
                </a:gridCol>
                <a:gridCol w="1809021">
                  <a:extLst>
                    <a:ext uri="{9D8B030D-6E8A-4147-A177-3AD203B41FA5}">
                      <a16:colId xmlns:a16="http://schemas.microsoft.com/office/drawing/2014/main" val="2084225253"/>
                    </a:ext>
                  </a:extLst>
                </a:gridCol>
              </a:tblGrid>
              <a:tr h="487769">
                <a:tc>
                  <a:txBody>
                    <a:bodyPr/>
                    <a:lstStyle/>
                    <a:p>
                      <a:pPr rtl="0" fontAlgn="b"/>
                      <a:r>
                        <a:rPr lang="af-ZA" dirty="0" err="1">
                          <a:effectLst/>
                        </a:rPr>
                        <a:t>Light</a:t>
                      </a:r>
                      <a:r>
                        <a:rPr lang="af-ZA" dirty="0">
                          <a:effectLst/>
                        </a:rPr>
                        <a:t> letters </a:t>
                      </a:r>
                      <a:endParaRPr lang="af-ZA">
                        <a:effectLst/>
                      </a:endParaRPr>
                    </a:p>
                  </a:txBody>
                  <a:tcPr marL="28575" marR="28575" marT="19050" marB="19050" anchor="b"/>
                </a:tc>
                <a:tc>
                  <a:txBody>
                    <a:bodyPr/>
                    <a:lstStyle/>
                    <a:p>
                      <a:pPr rtl="0" fontAlgn="b"/>
                      <a:endParaRPr lang="uk-UA">
                        <a:effectLst/>
                      </a:endParaRPr>
                    </a:p>
                  </a:txBody>
                  <a:tcPr marL="28575" marR="28575" marT="19050" marB="19050" anchor="b"/>
                </a:tc>
                <a:tc>
                  <a:txBody>
                    <a:bodyPr/>
                    <a:lstStyle/>
                    <a:p>
                      <a:pPr rtl="0" fontAlgn="b"/>
                      <a:endParaRPr lang="uk-UA">
                        <a:effectLst/>
                      </a:endParaRPr>
                    </a:p>
                  </a:txBody>
                  <a:tcPr marL="28575" marR="28575" marT="19050" marB="19050" anchor="b"/>
                </a:tc>
                <a:tc>
                  <a:txBody>
                    <a:bodyPr/>
                    <a:lstStyle/>
                    <a:p>
                      <a:pPr rtl="0" fontAlgn="b"/>
                      <a:endParaRPr lang="uk-UA">
                        <a:effectLst/>
                      </a:endParaRPr>
                    </a:p>
                  </a:txBody>
                  <a:tcPr marL="28575" marR="28575" marT="19050" marB="19050" anchor="b"/>
                </a:tc>
                <a:tc>
                  <a:txBody>
                    <a:bodyPr/>
                    <a:lstStyle/>
                    <a:p>
                      <a:pPr rtl="0" fontAlgn="b"/>
                      <a:endParaRPr lang="uk-UA">
                        <a:effectLst/>
                      </a:endParaRPr>
                    </a:p>
                  </a:txBody>
                  <a:tcPr marL="28575" marR="28575" marT="19050" marB="19050" anchor="b"/>
                </a:tc>
                <a:tc>
                  <a:txBody>
                    <a:bodyPr/>
                    <a:lstStyle/>
                    <a:p>
                      <a:pPr rtl="0" fontAlgn="b"/>
                      <a:endParaRPr lang="uk-UA">
                        <a:effectLst/>
                      </a:endParaRPr>
                    </a:p>
                  </a:txBody>
                  <a:tcPr marL="28575" marR="28575" marT="19050" marB="19050" anchor="b"/>
                </a:tc>
                <a:tc>
                  <a:txBody>
                    <a:bodyPr/>
                    <a:lstStyle/>
                    <a:p>
                      <a:pPr rtl="0" fontAlgn="b"/>
                      <a:endParaRPr lang="uk-UA">
                        <a:effectLst/>
                      </a:endParaRPr>
                    </a:p>
                  </a:txBody>
                  <a:tcPr marL="28575" marR="28575" marT="19050" marB="19050" anchor="b"/>
                </a:tc>
                <a:extLst>
                  <a:ext uri="{0D108BD9-81ED-4DB2-BD59-A6C34878D82A}">
                    <a16:rowId xmlns:a16="http://schemas.microsoft.com/office/drawing/2014/main" val="743661177"/>
                  </a:ext>
                </a:extLst>
              </a:tr>
              <a:tr h="487769">
                <a:tc>
                  <a:txBody>
                    <a:bodyPr/>
                    <a:lstStyle/>
                    <a:p>
                      <a:pPr rtl="0" fontAlgn="b"/>
                      <a:endParaRPr lang="uk-UA">
                        <a:effectLst/>
                      </a:endParaRPr>
                    </a:p>
                  </a:txBody>
                  <a:tcPr marL="28575" marR="28575" marT="19050" marB="19050" anchor="b"/>
                </a:tc>
                <a:tc>
                  <a:txBody>
                    <a:bodyPr/>
                    <a:lstStyle/>
                    <a:p>
                      <a:pPr rtl="0" fontAlgn="b"/>
                      <a:r>
                        <a:rPr lang="af-ZA" dirty="0" err="1">
                          <a:effectLst/>
                        </a:rPr>
                        <a:t>Invalid</a:t>
                      </a:r>
                    </a:p>
                  </a:txBody>
                  <a:tcPr marL="28575" marR="28575" marT="19050" marB="19050" anchor="b"/>
                </a:tc>
                <a:tc>
                  <a:txBody>
                    <a:bodyPr/>
                    <a:lstStyle/>
                    <a:p>
                      <a:pPr rtl="0" fontAlgn="b"/>
                      <a:r>
                        <a:rPr lang="af-ZA" dirty="0" err="1">
                          <a:effectLst/>
                        </a:rPr>
                        <a:t>Valid</a:t>
                      </a:r>
                      <a:r>
                        <a:rPr lang="af-ZA" dirty="0">
                          <a:effectLst/>
                        </a:rPr>
                        <a:t> </a:t>
                      </a:r>
                      <a:r>
                        <a:rPr lang="af-ZA" dirty="0" err="1">
                          <a:effectLst/>
                        </a:rPr>
                        <a:t>for</a:t>
                      </a:r>
                      <a:r>
                        <a:rPr lang="af-ZA" dirty="0">
                          <a:effectLst/>
                        </a:rPr>
                        <a:t> 25$</a:t>
                      </a:r>
                    </a:p>
                  </a:txBody>
                  <a:tcPr marL="28575" marR="28575" marT="19050" marB="19050" anchor="b"/>
                </a:tc>
                <a:tc>
                  <a:txBody>
                    <a:bodyPr/>
                    <a:lstStyle/>
                    <a:p>
                      <a:pPr rtl="0" fontAlgn="b"/>
                      <a:r>
                        <a:rPr lang="af-ZA" dirty="0" err="1">
                          <a:effectLst/>
                        </a:rPr>
                        <a:t>Valid</a:t>
                      </a:r>
                      <a:r>
                        <a:rPr lang="af-ZA" dirty="0">
                          <a:effectLst/>
                        </a:rPr>
                        <a:t> </a:t>
                      </a:r>
                      <a:r>
                        <a:rPr lang="af-ZA" dirty="0" err="1">
                          <a:effectLst/>
                        </a:rPr>
                        <a:t>for</a:t>
                      </a:r>
                      <a:r>
                        <a:rPr lang="af-ZA" dirty="0">
                          <a:effectLst/>
                        </a:rPr>
                        <a:t> 35$</a:t>
                      </a:r>
                    </a:p>
                  </a:txBody>
                  <a:tcPr marL="28575" marR="28575" marT="19050" marB="19050" anchor="b"/>
                </a:tc>
                <a:tc>
                  <a:txBody>
                    <a:bodyPr/>
                    <a:lstStyle/>
                    <a:p>
                      <a:pPr rtl="0" fontAlgn="b"/>
                      <a:r>
                        <a:rPr lang="af-ZA" dirty="0" err="1">
                          <a:effectLst/>
                        </a:rPr>
                        <a:t>Valid</a:t>
                      </a:r>
                      <a:r>
                        <a:rPr lang="af-ZA" dirty="0">
                          <a:effectLst/>
                        </a:rPr>
                        <a:t> </a:t>
                      </a:r>
                      <a:r>
                        <a:rPr lang="af-ZA" dirty="0" err="1">
                          <a:effectLst/>
                        </a:rPr>
                        <a:t>for</a:t>
                      </a:r>
                      <a:r>
                        <a:rPr lang="af-ZA" dirty="0">
                          <a:effectLst/>
                        </a:rPr>
                        <a:t> 45$</a:t>
                      </a:r>
                    </a:p>
                  </a:txBody>
                  <a:tcPr marL="28575" marR="28575" marT="19050" marB="19050" anchor="b"/>
                </a:tc>
                <a:tc>
                  <a:txBody>
                    <a:bodyPr/>
                    <a:lstStyle/>
                    <a:p>
                      <a:pPr rtl="0" fontAlgn="b"/>
                      <a:r>
                        <a:rPr lang="af-ZA" dirty="0" err="1">
                          <a:effectLst/>
                        </a:rPr>
                        <a:t>Valid</a:t>
                      </a:r>
                      <a:r>
                        <a:rPr lang="af-ZA" dirty="0">
                          <a:effectLst/>
                        </a:rPr>
                        <a:t> </a:t>
                      </a:r>
                      <a:r>
                        <a:rPr lang="af-ZA" dirty="0" err="1">
                          <a:effectLst/>
                        </a:rPr>
                        <a:t>for</a:t>
                      </a:r>
                      <a:r>
                        <a:rPr lang="af-ZA" dirty="0">
                          <a:effectLst/>
                        </a:rPr>
                        <a:t> 55$</a:t>
                      </a:r>
                    </a:p>
                  </a:txBody>
                  <a:tcPr marL="28575" marR="28575" marT="19050" marB="19050" anchor="b"/>
                </a:tc>
                <a:tc>
                  <a:txBody>
                    <a:bodyPr/>
                    <a:lstStyle/>
                    <a:p>
                      <a:pPr rtl="0" fontAlgn="b"/>
                      <a:r>
                        <a:rPr lang="af-ZA" dirty="0" err="1">
                          <a:effectLst/>
                        </a:rPr>
                        <a:t>Invalid</a:t>
                      </a:r>
                      <a:r>
                        <a:rPr lang="af-ZA" dirty="0">
                          <a:effectLst/>
                        </a:rPr>
                        <a:t> </a:t>
                      </a:r>
                      <a:endParaRPr lang="af-ZA">
                        <a:effectLst/>
                      </a:endParaRPr>
                    </a:p>
                  </a:txBody>
                  <a:tcPr marL="28575" marR="28575" marT="19050" marB="19050" anchor="b"/>
                </a:tc>
                <a:extLst>
                  <a:ext uri="{0D108BD9-81ED-4DB2-BD59-A6C34878D82A}">
                    <a16:rowId xmlns:a16="http://schemas.microsoft.com/office/drawing/2014/main" val="2426695815"/>
                  </a:ext>
                </a:extLst>
              </a:tr>
              <a:tr h="487769">
                <a:tc>
                  <a:txBody>
                    <a:bodyPr/>
                    <a:lstStyle/>
                    <a:p>
                      <a:pPr rtl="0" fontAlgn="b"/>
                      <a:r>
                        <a:rPr lang="af-ZA" dirty="0" err="1">
                          <a:effectLst/>
                        </a:rPr>
                        <a:t>Class</a:t>
                      </a:r>
                    </a:p>
                  </a:txBody>
                  <a:tcPr marL="28575" marR="28575" marT="19050" marB="19050" anchor="b"/>
                </a:tc>
                <a:tc>
                  <a:txBody>
                    <a:bodyPr/>
                    <a:lstStyle/>
                    <a:p>
                      <a:pPr rtl="0" fontAlgn="b"/>
                      <a:r>
                        <a:rPr lang="af-ZA" dirty="0">
                          <a:effectLst/>
                        </a:rPr>
                        <a:t>0g</a:t>
                      </a:r>
                    </a:p>
                  </a:txBody>
                  <a:tcPr marL="28575" marR="28575" marT="19050" marB="19050" anchor="b"/>
                </a:tc>
                <a:tc>
                  <a:txBody>
                    <a:bodyPr/>
                    <a:lstStyle/>
                    <a:p>
                      <a:pPr rtl="0" fontAlgn="b"/>
                      <a:r>
                        <a:rPr lang="af-ZA" dirty="0">
                          <a:effectLst/>
                        </a:rPr>
                        <a:t>1g </a:t>
                      </a:r>
                      <a:r>
                        <a:rPr lang="af-ZA" dirty="0" err="1">
                          <a:effectLst/>
                        </a:rPr>
                        <a:t>to</a:t>
                      </a:r>
                      <a:r>
                        <a:rPr lang="af-ZA" dirty="0">
                          <a:effectLst/>
                        </a:rPr>
                        <a:t> 9g</a:t>
                      </a:r>
                    </a:p>
                  </a:txBody>
                  <a:tcPr marL="28575" marR="28575" marT="19050" marB="19050" anchor="b"/>
                </a:tc>
                <a:tc>
                  <a:txBody>
                    <a:bodyPr/>
                    <a:lstStyle/>
                    <a:p>
                      <a:pPr rtl="0" fontAlgn="b"/>
                      <a:r>
                        <a:rPr lang="af-ZA" dirty="0">
                          <a:effectLst/>
                        </a:rPr>
                        <a:t>10g </a:t>
                      </a:r>
                      <a:r>
                        <a:rPr lang="af-ZA" dirty="0" err="1">
                          <a:effectLst/>
                        </a:rPr>
                        <a:t>to</a:t>
                      </a:r>
                      <a:r>
                        <a:rPr lang="af-ZA" dirty="0">
                          <a:effectLst/>
                        </a:rPr>
                        <a:t> 49g</a:t>
                      </a:r>
                    </a:p>
                  </a:txBody>
                  <a:tcPr marL="28575" marR="28575" marT="19050" marB="19050" anchor="b"/>
                </a:tc>
                <a:tc>
                  <a:txBody>
                    <a:bodyPr/>
                    <a:lstStyle/>
                    <a:p>
                      <a:pPr rtl="0" fontAlgn="b"/>
                      <a:r>
                        <a:rPr lang="af-ZA" dirty="0">
                          <a:effectLst/>
                        </a:rPr>
                        <a:t>50g </a:t>
                      </a:r>
                      <a:r>
                        <a:rPr lang="af-ZA" dirty="0" err="1">
                          <a:effectLst/>
                        </a:rPr>
                        <a:t>to</a:t>
                      </a:r>
                      <a:r>
                        <a:rPr lang="af-ZA" dirty="0">
                          <a:effectLst/>
                        </a:rPr>
                        <a:t> 74g</a:t>
                      </a:r>
                      <a:endParaRPr lang="af-ZA" b="0" dirty="0">
                        <a:effectLst/>
                        <a:latin typeface="Roboto" panose="02000000000000000000" pitchFamily="2" charset="0"/>
                      </a:endParaRPr>
                    </a:p>
                  </a:txBody>
                  <a:tcPr marL="28575" marR="28575" marT="19050" marB="19050" anchor="b"/>
                </a:tc>
                <a:tc>
                  <a:txBody>
                    <a:bodyPr/>
                    <a:lstStyle/>
                    <a:p>
                      <a:pPr rtl="0" fontAlgn="b"/>
                      <a:r>
                        <a:rPr lang="af-ZA" dirty="0">
                          <a:effectLst/>
                        </a:rPr>
                        <a:t>75g </a:t>
                      </a:r>
                      <a:r>
                        <a:rPr lang="af-ZA" dirty="0" err="1">
                          <a:effectLst/>
                        </a:rPr>
                        <a:t>to</a:t>
                      </a:r>
                      <a:r>
                        <a:rPr lang="af-ZA" dirty="0">
                          <a:effectLst/>
                        </a:rPr>
                        <a:t> 99g</a:t>
                      </a:r>
                      <a:endParaRPr lang="af-ZA" b="0" dirty="0">
                        <a:effectLst/>
                        <a:latin typeface="Roboto" panose="02000000000000000000" pitchFamily="2" charset="0"/>
                      </a:endParaRPr>
                    </a:p>
                  </a:txBody>
                  <a:tcPr marL="28575" marR="28575" marT="19050" marB="19050" anchor="b"/>
                </a:tc>
                <a:tc>
                  <a:txBody>
                    <a:bodyPr/>
                    <a:lstStyle/>
                    <a:p>
                      <a:pPr rtl="0" fontAlgn="b"/>
                      <a:r>
                        <a:rPr lang="af-ZA" dirty="0">
                          <a:effectLst/>
                        </a:rPr>
                        <a:t>100 </a:t>
                      </a:r>
                      <a:r>
                        <a:rPr lang="af-ZA" dirty="0" err="1">
                          <a:effectLst/>
                        </a:rPr>
                        <a:t>and</a:t>
                      </a:r>
                      <a:r>
                        <a:rPr lang="af-ZA" dirty="0">
                          <a:effectLst/>
                        </a:rPr>
                        <a:t> more</a:t>
                      </a:r>
                    </a:p>
                  </a:txBody>
                  <a:tcPr marL="28575" marR="28575" marT="19050" marB="19050" anchor="b"/>
                </a:tc>
                <a:extLst>
                  <a:ext uri="{0D108BD9-81ED-4DB2-BD59-A6C34878D82A}">
                    <a16:rowId xmlns:a16="http://schemas.microsoft.com/office/drawing/2014/main" val="688900008"/>
                  </a:ext>
                </a:extLst>
              </a:tr>
              <a:tr h="487769">
                <a:tc>
                  <a:txBody>
                    <a:bodyPr/>
                    <a:lstStyle/>
                    <a:p>
                      <a:pPr rtl="0" fontAlgn="b"/>
                      <a:r>
                        <a:rPr lang="af-ZA" dirty="0">
                          <a:effectLst/>
                        </a:rPr>
                        <a:t>EP</a:t>
                      </a:r>
                    </a:p>
                  </a:txBody>
                  <a:tcPr marL="28575" marR="28575" marT="19050" marB="19050" anchor="b"/>
                </a:tc>
                <a:tc>
                  <a:txBody>
                    <a:bodyPr/>
                    <a:lstStyle/>
                    <a:p>
                      <a:pPr rtl="0" fontAlgn="b"/>
                      <a:r>
                        <a:rPr lang="uk-UA" dirty="0">
                          <a:effectLst/>
                        </a:rPr>
                        <a:t>-5</a:t>
                      </a:r>
                    </a:p>
                  </a:txBody>
                  <a:tcPr marL="28575" marR="28575" marT="19050" marB="19050" anchor="b"/>
                </a:tc>
                <a:tc>
                  <a:txBody>
                    <a:bodyPr/>
                    <a:lstStyle/>
                    <a:p>
                      <a:pPr rtl="0" fontAlgn="b"/>
                      <a:r>
                        <a:rPr lang="uk-UA" dirty="0">
                          <a:effectLst/>
                        </a:rPr>
                        <a:t>5</a:t>
                      </a:r>
                    </a:p>
                  </a:txBody>
                  <a:tcPr marL="28575" marR="28575" marT="19050" marB="19050" anchor="b"/>
                </a:tc>
                <a:tc>
                  <a:txBody>
                    <a:bodyPr/>
                    <a:lstStyle/>
                    <a:p>
                      <a:pPr rtl="0" fontAlgn="b"/>
                      <a:r>
                        <a:rPr lang="uk-UA" dirty="0">
                          <a:effectLst/>
                        </a:rPr>
                        <a:t>12</a:t>
                      </a:r>
                    </a:p>
                  </a:txBody>
                  <a:tcPr marL="28575" marR="28575" marT="19050" marB="19050" anchor="b"/>
                </a:tc>
                <a:tc>
                  <a:txBody>
                    <a:bodyPr/>
                    <a:lstStyle/>
                    <a:p>
                      <a:pPr rtl="0" fontAlgn="b"/>
                      <a:r>
                        <a:rPr lang="uk-UA" dirty="0">
                          <a:effectLst/>
                        </a:rPr>
                        <a:t>70</a:t>
                      </a:r>
                    </a:p>
                  </a:txBody>
                  <a:tcPr marL="28575" marR="28575" marT="19050" marB="19050" anchor="b"/>
                </a:tc>
                <a:tc>
                  <a:txBody>
                    <a:bodyPr/>
                    <a:lstStyle/>
                    <a:p>
                      <a:pPr rtl="0" fontAlgn="b"/>
                      <a:r>
                        <a:rPr lang="uk-UA" dirty="0">
                          <a:effectLst/>
                        </a:rPr>
                        <a:t>86</a:t>
                      </a:r>
                    </a:p>
                  </a:txBody>
                  <a:tcPr marL="28575" marR="28575" marT="19050" marB="19050" anchor="b"/>
                </a:tc>
                <a:tc>
                  <a:txBody>
                    <a:bodyPr/>
                    <a:lstStyle/>
                    <a:p>
                      <a:pPr rtl="0" fontAlgn="b"/>
                      <a:r>
                        <a:rPr lang="uk-UA" dirty="0">
                          <a:effectLst/>
                        </a:rPr>
                        <a:t>110</a:t>
                      </a:r>
                    </a:p>
                  </a:txBody>
                  <a:tcPr marL="28575" marR="28575" marT="19050" marB="19050" anchor="b"/>
                </a:tc>
                <a:extLst>
                  <a:ext uri="{0D108BD9-81ED-4DB2-BD59-A6C34878D82A}">
                    <a16:rowId xmlns:a16="http://schemas.microsoft.com/office/drawing/2014/main" val="705716734"/>
                  </a:ext>
                </a:extLst>
              </a:tr>
              <a:tr h="487769">
                <a:tc>
                  <a:txBody>
                    <a:bodyPr/>
                    <a:lstStyle/>
                    <a:p>
                      <a:pPr rtl="0" fontAlgn="b"/>
                      <a:r>
                        <a:rPr lang="af-ZA" dirty="0">
                          <a:effectLst/>
                        </a:rPr>
                        <a:t>BVA</a:t>
                      </a:r>
                    </a:p>
                  </a:txBody>
                  <a:tcPr marL="28575" marR="28575" marT="19050" marB="19050" anchor="b"/>
                </a:tc>
                <a:tc>
                  <a:txBody>
                    <a:bodyPr/>
                    <a:lstStyle/>
                    <a:p>
                      <a:pPr rtl="0" fontAlgn="b"/>
                      <a:r>
                        <a:rPr lang="uk-UA" dirty="0">
                          <a:effectLst/>
                        </a:rPr>
                        <a:t>0</a:t>
                      </a:r>
                    </a:p>
                  </a:txBody>
                  <a:tcPr marL="28575" marR="28575" marT="19050" marB="19050" anchor="b"/>
                </a:tc>
                <a:tc>
                  <a:txBody>
                    <a:bodyPr/>
                    <a:lstStyle/>
                    <a:p>
                      <a:pPr rtl="0" fontAlgn="b"/>
                      <a:r>
                        <a:rPr lang="af-ZA" dirty="0">
                          <a:effectLst/>
                        </a:rPr>
                        <a:t>1 </a:t>
                      </a:r>
                      <a:r>
                        <a:rPr lang="af-ZA" dirty="0" err="1">
                          <a:effectLst/>
                        </a:rPr>
                        <a:t>and</a:t>
                      </a:r>
                      <a:r>
                        <a:rPr lang="af-ZA" dirty="0">
                          <a:effectLst/>
                        </a:rPr>
                        <a:t> 9</a:t>
                      </a:r>
                    </a:p>
                  </a:txBody>
                  <a:tcPr marL="28575" marR="28575" marT="19050" marB="19050" anchor="b"/>
                </a:tc>
                <a:tc>
                  <a:txBody>
                    <a:bodyPr/>
                    <a:lstStyle/>
                    <a:p>
                      <a:pPr rtl="0" fontAlgn="b"/>
                      <a:r>
                        <a:rPr lang="af-ZA" dirty="0">
                          <a:effectLst/>
                        </a:rPr>
                        <a:t>10 </a:t>
                      </a:r>
                      <a:r>
                        <a:rPr lang="af-ZA" dirty="0" err="1">
                          <a:effectLst/>
                        </a:rPr>
                        <a:t>and</a:t>
                      </a:r>
                      <a:r>
                        <a:rPr lang="af-ZA" dirty="0">
                          <a:effectLst/>
                        </a:rPr>
                        <a:t> 49</a:t>
                      </a:r>
                    </a:p>
                  </a:txBody>
                  <a:tcPr marL="28575" marR="28575" marT="19050" marB="19050" anchor="b"/>
                </a:tc>
                <a:tc>
                  <a:txBody>
                    <a:bodyPr/>
                    <a:lstStyle/>
                    <a:p>
                      <a:pPr rtl="0" fontAlgn="b"/>
                      <a:r>
                        <a:rPr lang="af-ZA" dirty="0">
                          <a:effectLst/>
                        </a:rPr>
                        <a:t>50 </a:t>
                      </a:r>
                      <a:r>
                        <a:rPr lang="af-ZA" dirty="0" err="1">
                          <a:effectLst/>
                        </a:rPr>
                        <a:t>and</a:t>
                      </a:r>
                      <a:r>
                        <a:rPr lang="af-ZA" dirty="0">
                          <a:effectLst/>
                        </a:rPr>
                        <a:t> 74</a:t>
                      </a:r>
                    </a:p>
                  </a:txBody>
                  <a:tcPr marL="28575" marR="28575" marT="19050" marB="19050" anchor="b"/>
                </a:tc>
                <a:tc>
                  <a:txBody>
                    <a:bodyPr/>
                    <a:lstStyle/>
                    <a:p>
                      <a:pPr rtl="0" fontAlgn="b"/>
                      <a:r>
                        <a:rPr lang="af-ZA" dirty="0">
                          <a:effectLst/>
                        </a:rPr>
                        <a:t>75 </a:t>
                      </a:r>
                      <a:r>
                        <a:rPr lang="af-ZA" dirty="0" err="1">
                          <a:effectLst/>
                        </a:rPr>
                        <a:t>and</a:t>
                      </a:r>
                      <a:r>
                        <a:rPr lang="af-ZA" dirty="0">
                          <a:effectLst/>
                        </a:rPr>
                        <a:t> 99</a:t>
                      </a:r>
                    </a:p>
                  </a:txBody>
                  <a:tcPr marL="28575" marR="28575" marT="19050" marB="19050" anchor="b"/>
                </a:tc>
                <a:tc>
                  <a:txBody>
                    <a:bodyPr/>
                    <a:lstStyle/>
                    <a:p>
                      <a:pPr rtl="0" fontAlgn="b"/>
                      <a:r>
                        <a:rPr lang="uk-UA" dirty="0">
                          <a:effectLst/>
                        </a:rPr>
                        <a:t>100</a:t>
                      </a:r>
                    </a:p>
                  </a:txBody>
                  <a:tcPr marL="28575" marR="28575" marT="19050" marB="19050" anchor="b"/>
                </a:tc>
                <a:extLst>
                  <a:ext uri="{0D108BD9-81ED-4DB2-BD59-A6C34878D82A}">
                    <a16:rowId xmlns:a16="http://schemas.microsoft.com/office/drawing/2014/main" val="3951191467"/>
                  </a:ext>
                </a:extLst>
              </a:tr>
            </a:tbl>
          </a:graphicData>
        </a:graphic>
      </p:graphicFrame>
    </p:spTree>
    <p:extLst>
      <p:ext uri="{BB962C8B-B14F-4D97-AF65-F5344CB8AC3E}">
        <p14:creationId xmlns:p14="http://schemas.microsoft.com/office/powerpoint/2010/main" val="32549618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8AA3A0A-4F1E-A8B5-A9DF-5500AA6CAB02}"/>
              </a:ext>
            </a:extLst>
          </p:cNvPr>
          <p:cNvSpPr>
            <a:spLocks noGrp="1"/>
          </p:cNvSpPr>
          <p:nvPr>
            <p:ph type="title"/>
          </p:nvPr>
        </p:nvSpPr>
        <p:spPr>
          <a:xfrm>
            <a:off x="1371600" y="685800"/>
            <a:ext cx="9601200" cy="781410"/>
          </a:xfrm>
        </p:spPr>
        <p:txBody>
          <a:bodyPr>
            <a:normAutofit/>
          </a:bodyPr>
          <a:lstStyle/>
          <a:p>
            <a:r>
              <a:rPr lang="uk-UA" sz="3200" b="1" dirty="0" err="1"/>
              <a:t>Equivalence</a:t>
            </a:r>
            <a:r>
              <a:rPr lang="uk-UA" sz="3200" b="1" dirty="0"/>
              <a:t> </a:t>
            </a:r>
            <a:r>
              <a:rPr lang="uk-UA" sz="3200" b="1" dirty="0" err="1"/>
              <a:t>partitioning</a:t>
            </a:r>
            <a:r>
              <a:rPr lang="uk-UA" sz="3200" b="1" dirty="0"/>
              <a:t> </a:t>
            </a:r>
            <a:r>
              <a:rPr lang="uk-UA" sz="3200" b="1" dirty="0" err="1"/>
              <a:t>Input</a:t>
            </a:r>
            <a:r>
              <a:rPr lang="uk-UA" sz="3200" b="1" dirty="0"/>
              <a:t> </a:t>
            </a:r>
            <a:r>
              <a:rPr lang="uk-UA" sz="3200" b="1" dirty="0" err="1"/>
              <a:t>and</a:t>
            </a:r>
            <a:r>
              <a:rPr lang="uk-UA" sz="3200" b="1" dirty="0"/>
              <a:t> </a:t>
            </a:r>
            <a:r>
              <a:rPr lang="uk-UA" sz="3200" b="1" dirty="0" err="1"/>
              <a:t>Result</a:t>
            </a:r>
            <a:endParaRPr lang="uk-UA" sz="3200" b="1" dirty="0"/>
          </a:p>
        </p:txBody>
      </p:sp>
      <p:graphicFrame>
        <p:nvGraphicFramePr>
          <p:cNvPr id="9" name="Місце для вмісту 8">
            <a:extLst>
              <a:ext uri="{FF2B5EF4-FFF2-40B4-BE49-F238E27FC236}">
                <a16:creationId xmlns:a16="http://schemas.microsoft.com/office/drawing/2014/main" id="{64D95D9F-6019-0629-011A-B8AEB7511DE4}"/>
              </a:ext>
            </a:extLst>
          </p:cNvPr>
          <p:cNvGraphicFramePr>
            <a:graphicFrameLocks noGrp="1"/>
          </p:cNvGraphicFramePr>
          <p:nvPr>
            <p:ph idx="1"/>
            <p:extLst>
              <p:ext uri="{D42A27DB-BD31-4B8C-83A1-F6EECF244321}">
                <p14:modId xmlns:p14="http://schemas.microsoft.com/office/powerpoint/2010/main" val="1037186961"/>
              </p:ext>
            </p:extLst>
          </p:nvPr>
        </p:nvGraphicFramePr>
        <p:xfrm>
          <a:off x="1371600" y="1524000"/>
          <a:ext cx="9998779" cy="3322320"/>
        </p:xfrm>
        <a:graphic>
          <a:graphicData uri="http://schemas.openxmlformats.org/drawingml/2006/table">
            <a:tbl>
              <a:tblPr firstRow="1" bandRow="1">
                <a:tableStyleId>{5C22544A-7EE6-4342-B048-85BDC9FD1C3A}</a:tableStyleId>
              </a:tblPr>
              <a:tblGrid>
                <a:gridCol w="4564660">
                  <a:extLst>
                    <a:ext uri="{9D8B030D-6E8A-4147-A177-3AD203B41FA5}">
                      <a16:colId xmlns:a16="http://schemas.microsoft.com/office/drawing/2014/main" val="863973442"/>
                    </a:ext>
                  </a:extLst>
                </a:gridCol>
                <a:gridCol w="5434119">
                  <a:extLst>
                    <a:ext uri="{9D8B030D-6E8A-4147-A177-3AD203B41FA5}">
                      <a16:colId xmlns:a16="http://schemas.microsoft.com/office/drawing/2014/main" val="2759779274"/>
                    </a:ext>
                  </a:extLst>
                </a:gridCol>
              </a:tblGrid>
              <a:tr h="308605">
                <a:tc>
                  <a:txBody>
                    <a:bodyPr/>
                    <a:lstStyle/>
                    <a:p>
                      <a:pPr rtl="0" fontAlgn="b"/>
                      <a:r>
                        <a:rPr lang="af-ZA">
                          <a:effectLst/>
                        </a:rPr>
                        <a:t>Condition EP</a:t>
                      </a:r>
                    </a:p>
                  </a:txBody>
                  <a:tcPr marL="28575" marR="28575" marT="19050" marB="19050" anchor="b"/>
                </a:tc>
                <a:tc>
                  <a:txBody>
                    <a:bodyPr/>
                    <a:lstStyle/>
                    <a:p>
                      <a:pPr rtl="0" fontAlgn="b"/>
                      <a:r>
                        <a:rPr lang="af-ZA">
                          <a:effectLst/>
                        </a:rPr>
                        <a:t>Expected result</a:t>
                      </a:r>
                    </a:p>
                  </a:txBody>
                  <a:tcPr marL="28575" marR="28575" marT="19050" marB="19050" anchor="b"/>
                </a:tc>
                <a:extLst>
                  <a:ext uri="{0D108BD9-81ED-4DB2-BD59-A6C34878D82A}">
                    <a16:rowId xmlns:a16="http://schemas.microsoft.com/office/drawing/2014/main" val="2926936756"/>
                  </a:ext>
                </a:extLst>
              </a:tr>
              <a:tr h="584725">
                <a:tc>
                  <a:txBody>
                    <a:bodyPr/>
                    <a:lstStyle/>
                    <a:p>
                      <a:pPr rtl="0" fontAlgn="b"/>
                      <a:r>
                        <a:rPr lang="af-ZA">
                          <a:effectLst/>
                        </a:rPr>
                        <a:t>Put '0g' into the input field</a:t>
                      </a:r>
                    </a:p>
                  </a:txBody>
                  <a:tcPr marL="28575" marR="28575" marT="19050" marB="19050" anchor="b"/>
                </a:tc>
                <a:tc>
                  <a:txBody>
                    <a:bodyPr/>
                    <a:lstStyle/>
                    <a:p>
                      <a:pPr rtl="0" fontAlgn="b"/>
                      <a:r>
                        <a:rPr lang="af-ZA">
                          <a:effectLst/>
                        </a:rPr>
                        <a:t>Error message 'You have entered an incorrect weight of the 'Light letters' category' </a:t>
                      </a:r>
                    </a:p>
                  </a:txBody>
                  <a:tcPr marL="28575" marR="28575" marT="19050" marB="19050" anchor="b"/>
                </a:tc>
                <a:extLst>
                  <a:ext uri="{0D108BD9-81ED-4DB2-BD59-A6C34878D82A}">
                    <a16:rowId xmlns:a16="http://schemas.microsoft.com/office/drawing/2014/main" val="3029659474"/>
                  </a:ext>
                </a:extLst>
              </a:tr>
              <a:tr h="308605">
                <a:tc>
                  <a:txBody>
                    <a:bodyPr/>
                    <a:lstStyle/>
                    <a:p>
                      <a:pPr rtl="0" fontAlgn="b"/>
                      <a:r>
                        <a:rPr lang="af-ZA">
                          <a:effectLst/>
                        </a:rPr>
                        <a:t>Put '5g' into the input field</a:t>
                      </a:r>
                    </a:p>
                  </a:txBody>
                  <a:tcPr marL="28575" marR="28575" marT="19050" marB="19050" anchor="b"/>
                </a:tc>
                <a:tc>
                  <a:txBody>
                    <a:bodyPr/>
                    <a:lstStyle/>
                    <a:p>
                      <a:pPr rtl="0" fontAlgn="b"/>
                      <a:r>
                        <a:rPr lang="af-ZA">
                          <a:effectLst/>
                        </a:rPr>
                        <a:t>The letter is accepted for sending at rate of 25$</a:t>
                      </a:r>
                    </a:p>
                  </a:txBody>
                  <a:tcPr marL="28575" marR="28575" marT="19050" marB="19050" anchor="b"/>
                </a:tc>
                <a:extLst>
                  <a:ext uri="{0D108BD9-81ED-4DB2-BD59-A6C34878D82A}">
                    <a16:rowId xmlns:a16="http://schemas.microsoft.com/office/drawing/2014/main" val="3210205946"/>
                  </a:ext>
                </a:extLst>
              </a:tr>
              <a:tr h="308605">
                <a:tc>
                  <a:txBody>
                    <a:bodyPr/>
                    <a:lstStyle/>
                    <a:p>
                      <a:pPr rtl="0" fontAlgn="b"/>
                      <a:r>
                        <a:rPr lang="af-ZA">
                          <a:effectLst/>
                        </a:rPr>
                        <a:t>Put '12g' into the input field</a:t>
                      </a:r>
                    </a:p>
                  </a:txBody>
                  <a:tcPr marL="28575" marR="28575" marT="19050" marB="19050" anchor="b"/>
                </a:tc>
                <a:tc>
                  <a:txBody>
                    <a:bodyPr/>
                    <a:lstStyle/>
                    <a:p>
                      <a:pPr rtl="0" fontAlgn="b"/>
                      <a:r>
                        <a:rPr lang="af-ZA">
                          <a:effectLst/>
                        </a:rPr>
                        <a:t>The letter is accepted for sending at rate of 35$</a:t>
                      </a:r>
                    </a:p>
                  </a:txBody>
                  <a:tcPr marL="28575" marR="28575" marT="19050" marB="19050" anchor="b"/>
                </a:tc>
                <a:extLst>
                  <a:ext uri="{0D108BD9-81ED-4DB2-BD59-A6C34878D82A}">
                    <a16:rowId xmlns:a16="http://schemas.microsoft.com/office/drawing/2014/main" val="3021260871"/>
                  </a:ext>
                </a:extLst>
              </a:tr>
              <a:tr h="308605">
                <a:tc>
                  <a:txBody>
                    <a:bodyPr/>
                    <a:lstStyle/>
                    <a:p>
                      <a:pPr rtl="0" fontAlgn="b"/>
                      <a:r>
                        <a:rPr lang="af-ZA">
                          <a:effectLst/>
                        </a:rPr>
                        <a:t>Put '70g' into the input field</a:t>
                      </a:r>
                    </a:p>
                  </a:txBody>
                  <a:tcPr marL="28575" marR="28575" marT="19050" marB="19050" anchor="b"/>
                </a:tc>
                <a:tc>
                  <a:txBody>
                    <a:bodyPr/>
                    <a:lstStyle/>
                    <a:p>
                      <a:pPr rtl="0" fontAlgn="b"/>
                      <a:r>
                        <a:rPr lang="af-ZA">
                          <a:effectLst/>
                        </a:rPr>
                        <a:t>The letter is accepted for sending at rate of 45$</a:t>
                      </a:r>
                    </a:p>
                  </a:txBody>
                  <a:tcPr marL="28575" marR="28575" marT="19050" marB="19050" anchor="b"/>
                </a:tc>
                <a:extLst>
                  <a:ext uri="{0D108BD9-81ED-4DB2-BD59-A6C34878D82A}">
                    <a16:rowId xmlns:a16="http://schemas.microsoft.com/office/drawing/2014/main" val="2358679186"/>
                  </a:ext>
                </a:extLst>
              </a:tr>
              <a:tr h="308605">
                <a:tc>
                  <a:txBody>
                    <a:bodyPr/>
                    <a:lstStyle/>
                    <a:p>
                      <a:pPr rtl="0" fontAlgn="b"/>
                      <a:r>
                        <a:rPr lang="af-ZA">
                          <a:effectLst/>
                        </a:rPr>
                        <a:t>Put '86g' into the input field</a:t>
                      </a:r>
                    </a:p>
                  </a:txBody>
                  <a:tcPr marL="28575" marR="28575" marT="19050" marB="19050" anchor="b"/>
                </a:tc>
                <a:tc>
                  <a:txBody>
                    <a:bodyPr/>
                    <a:lstStyle/>
                    <a:p>
                      <a:pPr rtl="0" fontAlgn="b"/>
                      <a:r>
                        <a:rPr lang="af-ZA">
                          <a:effectLst/>
                        </a:rPr>
                        <a:t>The letter is accepted for sending at rate of 55$</a:t>
                      </a:r>
                    </a:p>
                  </a:txBody>
                  <a:tcPr marL="28575" marR="28575" marT="19050" marB="19050" anchor="b"/>
                </a:tc>
                <a:extLst>
                  <a:ext uri="{0D108BD9-81ED-4DB2-BD59-A6C34878D82A}">
                    <a16:rowId xmlns:a16="http://schemas.microsoft.com/office/drawing/2014/main" val="4022106952"/>
                  </a:ext>
                </a:extLst>
              </a:tr>
              <a:tr h="584725">
                <a:tc>
                  <a:txBody>
                    <a:bodyPr/>
                    <a:lstStyle/>
                    <a:p>
                      <a:pPr rtl="0" fontAlgn="b"/>
                      <a:r>
                        <a:rPr lang="af-ZA">
                          <a:effectLst/>
                        </a:rPr>
                        <a:t>Put '110g' into the input field</a:t>
                      </a:r>
                    </a:p>
                  </a:txBody>
                  <a:tcPr marL="28575" marR="28575" marT="19050" marB="19050" anchor="b"/>
                </a:tc>
                <a:tc>
                  <a:txBody>
                    <a:bodyPr/>
                    <a:lstStyle/>
                    <a:p>
                      <a:pPr rtl="0" fontAlgn="b"/>
                      <a:r>
                        <a:rPr lang="af-ZA">
                          <a:effectLst/>
                        </a:rPr>
                        <a:t>Error message 'You have entered an incorrect weight of the 'Light letters' category' </a:t>
                      </a:r>
                    </a:p>
                  </a:txBody>
                  <a:tcPr marL="28575" marR="28575" marT="19050" marB="19050" anchor="b"/>
                </a:tc>
                <a:extLst>
                  <a:ext uri="{0D108BD9-81ED-4DB2-BD59-A6C34878D82A}">
                    <a16:rowId xmlns:a16="http://schemas.microsoft.com/office/drawing/2014/main" val="1166168352"/>
                  </a:ext>
                </a:extLst>
              </a:tr>
              <a:tr h="584725">
                <a:tc>
                  <a:txBody>
                    <a:bodyPr/>
                    <a:lstStyle/>
                    <a:p>
                      <a:pPr rtl="0" fontAlgn="b"/>
                      <a:r>
                        <a:rPr lang="af-ZA">
                          <a:effectLst/>
                        </a:rPr>
                        <a:t>Put 'qwe!@#$%^&amp;' into the input field</a:t>
                      </a:r>
                    </a:p>
                  </a:txBody>
                  <a:tcPr marL="28575" marR="28575" marT="19050" marB="19050" anchor="b"/>
                </a:tc>
                <a:tc>
                  <a:txBody>
                    <a:bodyPr/>
                    <a:lstStyle/>
                    <a:p>
                      <a:pPr rtl="0" fontAlgn="b"/>
                      <a:r>
                        <a:rPr lang="af-ZA">
                          <a:effectLst/>
                        </a:rPr>
                        <a:t>Error message 'You have entered an incorrect weight of the 'Light letters' category' </a:t>
                      </a:r>
                    </a:p>
                  </a:txBody>
                  <a:tcPr marL="28575" marR="28575" marT="19050" marB="19050" anchor="b"/>
                </a:tc>
                <a:extLst>
                  <a:ext uri="{0D108BD9-81ED-4DB2-BD59-A6C34878D82A}">
                    <a16:rowId xmlns:a16="http://schemas.microsoft.com/office/drawing/2014/main" val="1859402832"/>
                  </a:ext>
                </a:extLst>
              </a:tr>
            </a:tbl>
          </a:graphicData>
        </a:graphic>
      </p:graphicFrame>
    </p:spTree>
    <p:extLst>
      <p:ext uri="{BB962C8B-B14F-4D97-AF65-F5344CB8AC3E}">
        <p14:creationId xmlns:p14="http://schemas.microsoft.com/office/powerpoint/2010/main" val="31383783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5433F60-F07E-57FB-2731-316481A4C75E}"/>
              </a:ext>
            </a:extLst>
          </p:cNvPr>
          <p:cNvSpPr>
            <a:spLocks noGrp="1"/>
          </p:cNvSpPr>
          <p:nvPr>
            <p:ph type="title"/>
          </p:nvPr>
        </p:nvSpPr>
        <p:spPr>
          <a:xfrm>
            <a:off x="1371600" y="685800"/>
            <a:ext cx="9601200" cy="1040202"/>
          </a:xfrm>
        </p:spPr>
        <p:txBody>
          <a:bodyPr>
            <a:normAutofit/>
          </a:bodyPr>
          <a:lstStyle/>
          <a:p>
            <a:r>
              <a:rPr lang="uk-UA" sz="3200" b="1" dirty="0" err="1"/>
              <a:t>Boundary</a:t>
            </a:r>
            <a:r>
              <a:rPr lang="uk-UA" sz="3200" b="1" dirty="0"/>
              <a:t> </a:t>
            </a:r>
            <a:r>
              <a:rPr lang="uk-UA" sz="3200" b="1" dirty="0" err="1"/>
              <a:t>Value</a:t>
            </a:r>
            <a:r>
              <a:rPr lang="uk-UA" sz="3200" b="1" dirty="0"/>
              <a:t> </a:t>
            </a:r>
            <a:r>
              <a:rPr lang="uk-UA" sz="3200" b="1" dirty="0" err="1"/>
              <a:t>analysis</a:t>
            </a:r>
            <a:r>
              <a:rPr lang="uk-UA" sz="3200" b="1" dirty="0"/>
              <a:t> </a:t>
            </a:r>
            <a:r>
              <a:rPr lang="uk-UA" sz="3200" b="1" dirty="0" err="1"/>
              <a:t>Input</a:t>
            </a:r>
            <a:r>
              <a:rPr lang="uk-UA" sz="3200" b="1" dirty="0"/>
              <a:t> </a:t>
            </a:r>
            <a:r>
              <a:rPr lang="uk-UA" sz="3200" b="1" dirty="0" err="1"/>
              <a:t>and</a:t>
            </a:r>
            <a:r>
              <a:rPr lang="uk-UA" sz="3200" b="1" dirty="0"/>
              <a:t> </a:t>
            </a:r>
            <a:r>
              <a:rPr lang="uk-UA" sz="3200" b="1" dirty="0" err="1"/>
              <a:t>Result</a:t>
            </a:r>
            <a:endParaRPr lang="uk-UA" sz="3200" b="1" dirty="0"/>
          </a:p>
        </p:txBody>
      </p:sp>
      <p:graphicFrame>
        <p:nvGraphicFramePr>
          <p:cNvPr id="5" name="Місце для вмісту 4">
            <a:extLst>
              <a:ext uri="{FF2B5EF4-FFF2-40B4-BE49-F238E27FC236}">
                <a16:creationId xmlns:a16="http://schemas.microsoft.com/office/drawing/2014/main" id="{C83C2E4E-881F-7E6D-ED93-C574897854DA}"/>
              </a:ext>
            </a:extLst>
          </p:cNvPr>
          <p:cNvGraphicFramePr>
            <a:graphicFrameLocks noGrp="1"/>
          </p:cNvGraphicFramePr>
          <p:nvPr>
            <p:ph idx="1"/>
            <p:extLst>
              <p:ext uri="{D42A27DB-BD31-4B8C-83A1-F6EECF244321}">
                <p14:modId xmlns:p14="http://schemas.microsoft.com/office/powerpoint/2010/main" val="1761119251"/>
              </p:ext>
            </p:extLst>
          </p:nvPr>
        </p:nvGraphicFramePr>
        <p:xfrm>
          <a:off x="1452113" y="1495245"/>
          <a:ext cx="9882817" cy="4254342"/>
        </p:xfrm>
        <a:graphic>
          <a:graphicData uri="http://schemas.openxmlformats.org/drawingml/2006/table">
            <a:tbl>
              <a:tblPr firstRow="1" bandRow="1">
                <a:tableStyleId>{5C22544A-7EE6-4342-B048-85BDC9FD1C3A}</a:tableStyleId>
              </a:tblPr>
              <a:tblGrid>
                <a:gridCol w="4511721">
                  <a:extLst>
                    <a:ext uri="{9D8B030D-6E8A-4147-A177-3AD203B41FA5}">
                      <a16:colId xmlns:a16="http://schemas.microsoft.com/office/drawing/2014/main" val="1203495780"/>
                    </a:ext>
                  </a:extLst>
                </a:gridCol>
                <a:gridCol w="5371096">
                  <a:extLst>
                    <a:ext uri="{9D8B030D-6E8A-4147-A177-3AD203B41FA5}">
                      <a16:colId xmlns:a16="http://schemas.microsoft.com/office/drawing/2014/main" val="131276405"/>
                    </a:ext>
                  </a:extLst>
                </a:gridCol>
              </a:tblGrid>
              <a:tr h="332644">
                <a:tc>
                  <a:txBody>
                    <a:bodyPr/>
                    <a:lstStyle/>
                    <a:p>
                      <a:pPr rtl="0" fontAlgn="b"/>
                      <a:r>
                        <a:rPr lang="af-ZA" dirty="0" err="1">
                          <a:effectLst/>
                        </a:rPr>
                        <a:t>Condition</a:t>
                      </a:r>
                      <a:r>
                        <a:rPr lang="af-ZA" dirty="0">
                          <a:effectLst/>
                        </a:rPr>
                        <a:t> BVA</a:t>
                      </a:r>
                    </a:p>
                  </a:txBody>
                  <a:tcPr marL="28575" marR="28575" marT="19050" marB="19050" anchor="b"/>
                </a:tc>
                <a:tc>
                  <a:txBody>
                    <a:bodyPr/>
                    <a:lstStyle/>
                    <a:p>
                      <a:pPr rtl="0" fontAlgn="b"/>
                      <a:r>
                        <a:rPr lang="af-ZA" dirty="0" err="1">
                          <a:effectLst/>
                        </a:rPr>
                        <a:t>Expected</a:t>
                      </a:r>
                      <a:r>
                        <a:rPr lang="af-ZA" dirty="0">
                          <a:effectLst/>
                        </a:rPr>
                        <a:t> </a:t>
                      </a:r>
                      <a:r>
                        <a:rPr lang="af-ZA" dirty="0" err="1">
                          <a:effectLst/>
                        </a:rPr>
                        <a:t>result</a:t>
                      </a:r>
                    </a:p>
                  </a:txBody>
                  <a:tcPr marL="28575" marR="28575" marT="19050" marB="19050" anchor="b"/>
                </a:tc>
                <a:extLst>
                  <a:ext uri="{0D108BD9-81ED-4DB2-BD59-A6C34878D82A}">
                    <a16:rowId xmlns:a16="http://schemas.microsoft.com/office/drawing/2014/main" val="195889097"/>
                  </a:ext>
                </a:extLst>
              </a:tr>
              <a:tr h="630273">
                <a:tc>
                  <a:txBody>
                    <a:bodyPr/>
                    <a:lstStyle/>
                    <a:p>
                      <a:pPr rtl="0" fontAlgn="b"/>
                      <a:r>
                        <a:rPr lang="af-ZA" dirty="0">
                          <a:effectLst/>
                        </a:rPr>
                        <a:t>Put '0g' </a:t>
                      </a:r>
                      <a:r>
                        <a:rPr lang="af-ZA" dirty="0" err="1">
                          <a:effectLst/>
                        </a:rPr>
                        <a:t>into</a:t>
                      </a:r>
                      <a:r>
                        <a:rPr lang="af-ZA" dirty="0">
                          <a:effectLst/>
                        </a:rPr>
                        <a:t> </a:t>
                      </a:r>
                      <a:r>
                        <a:rPr lang="af-ZA" dirty="0" err="1">
                          <a:effectLst/>
                        </a:rPr>
                        <a:t>the</a:t>
                      </a:r>
                      <a:r>
                        <a:rPr lang="af-ZA" dirty="0">
                          <a:effectLst/>
                        </a:rPr>
                        <a:t> input </a:t>
                      </a:r>
                      <a:r>
                        <a:rPr lang="af-ZA" dirty="0" err="1">
                          <a:effectLst/>
                        </a:rPr>
                        <a:t>field</a:t>
                      </a:r>
                    </a:p>
                  </a:txBody>
                  <a:tcPr marL="28575" marR="28575" marT="19050" marB="19050" anchor="b"/>
                </a:tc>
                <a:tc>
                  <a:txBody>
                    <a:bodyPr/>
                    <a:lstStyle/>
                    <a:p>
                      <a:pPr rtl="0" fontAlgn="b"/>
                      <a:r>
                        <a:rPr lang="af-ZA" dirty="0" err="1">
                          <a:effectLst/>
                        </a:rPr>
                        <a:t>Error</a:t>
                      </a:r>
                      <a:r>
                        <a:rPr lang="af-ZA" dirty="0">
                          <a:effectLst/>
                        </a:rPr>
                        <a:t> </a:t>
                      </a:r>
                      <a:r>
                        <a:rPr lang="af-ZA" dirty="0" err="1">
                          <a:effectLst/>
                        </a:rPr>
                        <a:t>message</a:t>
                      </a:r>
                      <a:r>
                        <a:rPr lang="af-ZA" dirty="0">
                          <a:effectLst/>
                        </a:rPr>
                        <a:t> '</a:t>
                      </a:r>
                      <a:r>
                        <a:rPr lang="af-ZA" dirty="0" err="1">
                          <a:effectLst/>
                        </a:rPr>
                        <a:t>You</a:t>
                      </a:r>
                      <a:r>
                        <a:rPr lang="af-ZA" dirty="0">
                          <a:effectLst/>
                        </a:rPr>
                        <a:t> </a:t>
                      </a:r>
                      <a:r>
                        <a:rPr lang="af-ZA" dirty="0" err="1">
                          <a:effectLst/>
                        </a:rPr>
                        <a:t>have</a:t>
                      </a:r>
                      <a:r>
                        <a:rPr lang="af-ZA" dirty="0">
                          <a:effectLst/>
                        </a:rPr>
                        <a:t> </a:t>
                      </a:r>
                      <a:r>
                        <a:rPr lang="af-ZA" dirty="0" err="1">
                          <a:effectLst/>
                        </a:rPr>
                        <a:t>entered</a:t>
                      </a:r>
                      <a:r>
                        <a:rPr lang="af-ZA" dirty="0">
                          <a:effectLst/>
                        </a:rPr>
                        <a:t> </a:t>
                      </a:r>
                      <a:r>
                        <a:rPr lang="af-ZA" dirty="0" err="1">
                          <a:effectLst/>
                        </a:rPr>
                        <a:t>an</a:t>
                      </a:r>
                      <a:r>
                        <a:rPr lang="af-ZA" dirty="0">
                          <a:effectLst/>
                        </a:rPr>
                        <a:t> </a:t>
                      </a:r>
                      <a:r>
                        <a:rPr lang="af-ZA" dirty="0" err="1">
                          <a:effectLst/>
                        </a:rPr>
                        <a:t>incorrect</a:t>
                      </a:r>
                      <a:r>
                        <a:rPr lang="af-ZA" dirty="0">
                          <a:effectLst/>
                        </a:rPr>
                        <a:t> </a:t>
                      </a:r>
                      <a:r>
                        <a:rPr lang="af-ZA" dirty="0" err="1">
                          <a:effectLst/>
                        </a:rPr>
                        <a:t>weight</a:t>
                      </a:r>
                      <a:r>
                        <a:rPr lang="af-ZA" dirty="0">
                          <a:effectLst/>
                        </a:rPr>
                        <a:t> of </a:t>
                      </a:r>
                      <a:r>
                        <a:rPr lang="af-ZA" dirty="0" err="1">
                          <a:effectLst/>
                        </a:rPr>
                        <a:t>the</a:t>
                      </a:r>
                      <a:r>
                        <a:rPr lang="af-ZA" dirty="0">
                          <a:effectLst/>
                        </a:rPr>
                        <a:t> '</a:t>
                      </a:r>
                      <a:r>
                        <a:rPr lang="af-ZA" dirty="0" err="1">
                          <a:effectLst/>
                        </a:rPr>
                        <a:t>Light</a:t>
                      </a:r>
                      <a:r>
                        <a:rPr lang="af-ZA" dirty="0">
                          <a:effectLst/>
                        </a:rPr>
                        <a:t> letters' </a:t>
                      </a:r>
                      <a:r>
                        <a:rPr lang="af-ZA" dirty="0" err="1">
                          <a:effectLst/>
                        </a:rPr>
                        <a:t>category</a:t>
                      </a:r>
                      <a:r>
                        <a:rPr lang="af-ZA" dirty="0">
                          <a:effectLst/>
                        </a:rPr>
                        <a:t>' </a:t>
                      </a:r>
                      <a:endParaRPr lang="af-ZA">
                        <a:effectLst/>
                      </a:endParaRPr>
                    </a:p>
                  </a:txBody>
                  <a:tcPr marL="28575" marR="28575" marT="19050" marB="19050" anchor="b"/>
                </a:tc>
                <a:extLst>
                  <a:ext uri="{0D108BD9-81ED-4DB2-BD59-A6C34878D82A}">
                    <a16:rowId xmlns:a16="http://schemas.microsoft.com/office/drawing/2014/main" val="3960319920"/>
                  </a:ext>
                </a:extLst>
              </a:tr>
              <a:tr h="332644">
                <a:tc>
                  <a:txBody>
                    <a:bodyPr/>
                    <a:lstStyle/>
                    <a:p>
                      <a:pPr rtl="0" fontAlgn="b"/>
                      <a:r>
                        <a:rPr lang="af-ZA" dirty="0">
                          <a:effectLst/>
                        </a:rPr>
                        <a:t>Put '1g' </a:t>
                      </a:r>
                      <a:r>
                        <a:rPr lang="af-ZA" dirty="0" err="1">
                          <a:effectLst/>
                        </a:rPr>
                        <a:t>into</a:t>
                      </a:r>
                      <a:r>
                        <a:rPr lang="af-ZA" dirty="0">
                          <a:effectLst/>
                        </a:rPr>
                        <a:t> </a:t>
                      </a:r>
                      <a:r>
                        <a:rPr lang="af-ZA" dirty="0" err="1">
                          <a:effectLst/>
                        </a:rPr>
                        <a:t>the</a:t>
                      </a:r>
                      <a:r>
                        <a:rPr lang="af-ZA" dirty="0">
                          <a:effectLst/>
                        </a:rPr>
                        <a:t> input </a:t>
                      </a:r>
                      <a:r>
                        <a:rPr lang="af-ZA" dirty="0" err="1">
                          <a:effectLst/>
                        </a:rPr>
                        <a:t>field</a:t>
                      </a:r>
                    </a:p>
                  </a:txBody>
                  <a:tcPr marL="28575" marR="28575" marT="19050" marB="19050" anchor="b"/>
                </a:tc>
                <a:tc>
                  <a:txBody>
                    <a:bodyPr/>
                    <a:lstStyle/>
                    <a:p>
                      <a:pPr rtl="0" fontAlgn="b"/>
                      <a:r>
                        <a:rPr lang="af-ZA" dirty="0" err="1">
                          <a:effectLst/>
                        </a:rPr>
                        <a:t>The</a:t>
                      </a:r>
                      <a:r>
                        <a:rPr lang="af-ZA" dirty="0">
                          <a:effectLst/>
                        </a:rPr>
                        <a:t> letter is </a:t>
                      </a:r>
                      <a:r>
                        <a:rPr lang="af-ZA" dirty="0" err="1">
                          <a:effectLst/>
                        </a:rPr>
                        <a:t>accepted</a:t>
                      </a:r>
                      <a:r>
                        <a:rPr lang="af-ZA" dirty="0">
                          <a:effectLst/>
                        </a:rPr>
                        <a:t> </a:t>
                      </a:r>
                      <a:r>
                        <a:rPr lang="af-ZA" dirty="0" err="1">
                          <a:effectLst/>
                        </a:rPr>
                        <a:t>for</a:t>
                      </a:r>
                      <a:r>
                        <a:rPr lang="af-ZA" dirty="0">
                          <a:effectLst/>
                        </a:rPr>
                        <a:t> sending </a:t>
                      </a:r>
                      <a:r>
                        <a:rPr lang="af-ZA" dirty="0" err="1">
                          <a:effectLst/>
                        </a:rPr>
                        <a:t>at</a:t>
                      </a:r>
                      <a:r>
                        <a:rPr lang="af-ZA" dirty="0">
                          <a:effectLst/>
                        </a:rPr>
                        <a:t> rate of 25$</a:t>
                      </a:r>
                    </a:p>
                  </a:txBody>
                  <a:tcPr marL="28575" marR="28575" marT="19050" marB="19050" anchor="b"/>
                </a:tc>
                <a:extLst>
                  <a:ext uri="{0D108BD9-81ED-4DB2-BD59-A6C34878D82A}">
                    <a16:rowId xmlns:a16="http://schemas.microsoft.com/office/drawing/2014/main" val="806304468"/>
                  </a:ext>
                </a:extLst>
              </a:tr>
              <a:tr h="332644">
                <a:tc>
                  <a:txBody>
                    <a:bodyPr/>
                    <a:lstStyle/>
                    <a:p>
                      <a:pPr rtl="0" fontAlgn="b"/>
                      <a:r>
                        <a:rPr lang="af-ZA" dirty="0">
                          <a:effectLst/>
                        </a:rPr>
                        <a:t>Put '9g' </a:t>
                      </a:r>
                      <a:r>
                        <a:rPr lang="af-ZA" dirty="0" err="1">
                          <a:effectLst/>
                        </a:rPr>
                        <a:t>into</a:t>
                      </a:r>
                      <a:r>
                        <a:rPr lang="af-ZA" dirty="0">
                          <a:effectLst/>
                        </a:rPr>
                        <a:t> </a:t>
                      </a:r>
                      <a:r>
                        <a:rPr lang="af-ZA" dirty="0" err="1">
                          <a:effectLst/>
                        </a:rPr>
                        <a:t>the</a:t>
                      </a:r>
                      <a:r>
                        <a:rPr lang="af-ZA" dirty="0">
                          <a:effectLst/>
                        </a:rPr>
                        <a:t> input </a:t>
                      </a:r>
                      <a:r>
                        <a:rPr lang="af-ZA" dirty="0" err="1">
                          <a:effectLst/>
                        </a:rPr>
                        <a:t>field</a:t>
                      </a:r>
                    </a:p>
                  </a:txBody>
                  <a:tcPr marL="28575" marR="28575" marT="19050" marB="19050" anchor="b"/>
                </a:tc>
                <a:tc>
                  <a:txBody>
                    <a:bodyPr/>
                    <a:lstStyle/>
                    <a:p>
                      <a:pPr rtl="0" fontAlgn="b"/>
                      <a:r>
                        <a:rPr lang="af-ZA" dirty="0" err="1">
                          <a:effectLst/>
                        </a:rPr>
                        <a:t>The</a:t>
                      </a:r>
                      <a:r>
                        <a:rPr lang="af-ZA" dirty="0">
                          <a:effectLst/>
                        </a:rPr>
                        <a:t> letter is </a:t>
                      </a:r>
                      <a:r>
                        <a:rPr lang="af-ZA" dirty="0" err="1">
                          <a:effectLst/>
                        </a:rPr>
                        <a:t>accepted</a:t>
                      </a:r>
                      <a:r>
                        <a:rPr lang="af-ZA" dirty="0">
                          <a:effectLst/>
                        </a:rPr>
                        <a:t> </a:t>
                      </a:r>
                      <a:r>
                        <a:rPr lang="af-ZA" dirty="0" err="1">
                          <a:effectLst/>
                        </a:rPr>
                        <a:t>for</a:t>
                      </a:r>
                      <a:r>
                        <a:rPr lang="af-ZA" dirty="0">
                          <a:effectLst/>
                        </a:rPr>
                        <a:t> sending </a:t>
                      </a:r>
                      <a:r>
                        <a:rPr lang="af-ZA" dirty="0" err="1">
                          <a:effectLst/>
                        </a:rPr>
                        <a:t>at</a:t>
                      </a:r>
                      <a:r>
                        <a:rPr lang="af-ZA" dirty="0">
                          <a:effectLst/>
                        </a:rPr>
                        <a:t> rate of 25$</a:t>
                      </a:r>
                    </a:p>
                  </a:txBody>
                  <a:tcPr marL="28575" marR="28575" marT="19050" marB="19050" anchor="b"/>
                </a:tc>
                <a:extLst>
                  <a:ext uri="{0D108BD9-81ED-4DB2-BD59-A6C34878D82A}">
                    <a16:rowId xmlns:a16="http://schemas.microsoft.com/office/drawing/2014/main" val="787828338"/>
                  </a:ext>
                </a:extLst>
              </a:tr>
              <a:tr h="332644">
                <a:tc>
                  <a:txBody>
                    <a:bodyPr/>
                    <a:lstStyle/>
                    <a:p>
                      <a:pPr rtl="0" fontAlgn="b"/>
                      <a:r>
                        <a:rPr lang="af-ZA" dirty="0">
                          <a:effectLst/>
                        </a:rPr>
                        <a:t>Put '10g' </a:t>
                      </a:r>
                      <a:r>
                        <a:rPr lang="af-ZA" dirty="0" err="1">
                          <a:effectLst/>
                        </a:rPr>
                        <a:t>into</a:t>
                      </a:r>
                      <a:r>
                        <a:rPr lang="af-ZA" dirty="0">
                          <a:effectLst/>
                        </a:rPr>
                        <a:t> </a:t>
                      </a:r>
                      <a:r>
                        <a:rPr lang="af-ZA" dirty="0" err="1">
                          <a:effectLst/>
                        </a:rPr>
                        <a:t>the</a:t>
                      </a:r>
                      <a:r>
                        <a:rPr lang="af-ZA" dirty="0">
                          <a:effectLst/>
                        </a:rPr>
                        <a:t> input </a:t>
                      </a:r>
                      <a:r>
                        <a:rPr lang="af-ZA" dirty="0" err="1">
                          <a:effectLst/>
                        </a:rPr>
                        <a:t>field</a:t>
                      </a:r>
                    </a:p>
                  </a:txBody>
                  <a:tcPr marL="28575" marR="28575" marT="19050" marB="19050" anchor="b"/>
                </a:tc>
                <a:tc>
                  <a:txBody>
                    <a:bodyPr/>
                    <a:lstStyle/>
                    <a:p>
                      <a:pPr rtl="0" fontAlgn="b"/>
                      <a:r>
                        <a:rPr lang="af-ZA" dirty="0" err="1">
                          <a:effectLst/>
                        </a:rPr>
                        <a:t>The</a:t>
                      </a:r>
                      <a:r>
                        <a:rPr lang="af-ZA" dirty="0">
                          <a:effectLst/>
                        </a:rPr>
                        <a:t> letter is </a:t>
                      </a:r>
                      <a:r>
                        <a:rPr lang="af-ZA" dirty="0" err="1">
                          <a:effectLst/>
                        </a:rPr>
                        <a:t>accepted</a:t>
                      </a:r>
                      <a:r>
                        <a:rPr lang="af-ZA" dirty="0">
                          <a:effectLst/>
                        </a:rPr>
                        <a:t> </a:t>
                      </a:r>
                      <a:r>
                        <a:rPr lang="af-ZA" dirty="0" err="1">
                          <a:effectLst/>
                        </a:rPr>
                        <a:t>for</a:t>
                      </a:r>
                      <a:r>
                        <a:rPr lang="af-ZA" dirty="0">
                          <a:effectLst/>
                        </a:rPr>
                        <a:t> sending </a:t>
                      </a:r>
                      <a:r>
                        <a:rPr lang="af-ZA" dirty="0" err="1">
                          <a:effectLst/>
                        </a:rPr>
                        <a:t>at</a:t>
                      </a:r>
                      <a:r>
                        <a:rPr lang="af-ZA" dirty="0">
                          <a:effectLst/>
                        </a:rPr>
                        <a:t> rate of 35$</a:t>
                      </a:r>
                    </a:p>
                  </a:txBody>
                  <a:tcPr marL="28575" marR="28575" marT="19050" marB="19050" anchor="b"/>
                </a:tc>
                <a:extLst>
                  <a:ext uri="{0D108BD9-81ED-4DB2-BD59-A6C34878D82A}">
                    <a16:rowId xmlns:a16="http://schemas.microsoft.com/office/drawing/2014/main" val="3671633949"/>
                  </a:ext>
                </a:extLst>
              </a:tr>
              <a:tr h="332644">
                <a:tc>
                  <a:txBody>
                    <a:bodyPr/>
                    <a:lstStyle/>
                    <a:p>
                      <a:pPr rtl="0" fontAlgn="b"/>
                      <a:r>
                        <a:rPr lang="af-ZA" dirty="0">
                          <a:effectLst/>
                        </a:rPr>
                        <a:t>Put '49g' </a:t>
                      </a:r>
                      <a:r>
                        <a:rPr lang="af-ZA" dirty="0" err="1">
                          <a:effectLst/>
                        </a:rPr>
                        <a:t>into</a:t>
                      </a:r>
                      <a:r>
                        <a:rPr lang="af-ZA" dirty="0">
                          <a:effectLst/>
                        </a:rPr>
                        <a:t> </a:t>
                      </a:r>
                      <a:r>
                        <a:rPr lang="af-ZA" dirty="0" err="1">
                          <a:effectLst/>
                        </a:rPr>
                        <a:t>the</a:t>
                      </a:r>
                      <a:r>
                        <a:rPr lang="af-ZA" dirty="0">
                          <a:effectLst/>
                        </a:rPr>
                        <a:t> input </a:t>
                      </a:r>
                      <a:r>
                        <a:rPr lang="af-ZA" dirty="0" err="1">
                          <a:effectLst/>
                        </a:rPr>
                        <a:t>field</a:t>
                      </a:r>
                    </a:p>
                  </a:txBody>
                  <a:tcPr marL="28575" marR="28575" marT="19050" marB="19050" anchor="b"/>
                </a:tc>
                <a:tc>
                  <a:txBody>
                    <a:bodyPr/>
                    <a:lstStyle/>
                    <a:p>
                      <a:pPr rtl="0" fontAlgn="b"/>
                      <a:r>
                        <a:rPr lang="af-ZA" dirty="0" err="1">
                          <a:effectLst/>
                        </a:rPr>
                        <a:t>The</a:t>
                      </a:r>
                      <a:r>
                        <a:rPr lang="af-ZA" dirty="0">
                          <a:effectLst/>
                        </a:rPr>
                        <a:t> letter is </a:t>
                      </a:r>
                      <a:r>
                        <a:rPr lang="af-ZA" dirty="0" err="1">
                          <a:effectLst/>
                        </a:rPr>
                        <a:t>accepted</a:t>
                      </a:r>
                      <a:r>
                        <a:rPr lang="af-ZA" dirty="0">
                          <a:effectLst/>
                        </a:rPr>
                        <a:t> </a:t>
                      </a:r>
                      <a:r>
                        <a:rPr lang="af-ZA" dirty="0" err="1">
                          <a:effectLst/>
                        </a:rPr>
                        <a:t>for</a:t>
                      </a:r>
                      <a:r>
                        <a:rPr lang="af-ZA" dirty="0">
                          <a:effectLst/>
                        </a:rPr>
                        <a:t> sending </a:t>
                      </a:r>
                      <a:r>
                        <a:rPr lang="af-ZA" dirty="0" err="1">
                          <a:effectLst/>
                        </a:rPr>
                        <a:t>at</a:t>
                      </a:r>
                      <a:r>
                        <a:rPr lang="af-ZA" dirty="0">
                          <a:effectLst/>
                        </a:rPr>
                        <a:t> rate of 35$</a:t>
                      </a:r>
                    </a:p>
                  </a:txBody>
                  <a:tcPr marL="28575" marR="28575" marT="19050" marB="19050" anchor="b"/>
                </a:tc>
                <a:extLst>
                  <a:ext uri="{0D108BD9-81ED-4DB2-BD59-A6C34878D82A}">
                    <a16:rowId xmlns:a16="http://schemas.microsoft.com/office/drawing/2014/main" val="226296724"/>
                  </a:ext>
                </a:extLst>
              </a:tr>
              <a:tr h="332644">
                <a:tc>
                  <a:txBody>
                    <a:bodyPr/>
                    <a:lstStyle/>
                    <a:p>
                      <a:pPr rtl="0" fontAlgn="b"/>
                      <a:r>
                        <a:rPr lang="af-ZA" dirty="0">
                          <a:effectLst/>
                        </a:rPr>
                        <a:t>Put '50g' </a:t>
                      </a:r>
                      <a:r>
                        <a:rPr lang="af-ZA" dirty="0" err="1">
                          <a:effectLst/>
                        </a:rPr>
                        <a:t>into</a:t>
                      </a:r>
                      <a:r>
                        <a:rPr lang="af-ZA" dirty="0">
                          <a:effectLst/>
                        </a:rPr>
                        <a:t> </a:t>
                      </a:r>
                      <a:r>
                        <a:rPr lang="af-ZA" dirty="0" err="1">
                          <a:effectLst/>
                        </a:rPr>
                        <a:t>the</a:t>
                      </a:r>
                      <a:r>
                        <a:rPr lang="af-ZA" dirty="0">
                          <a:effectLst/>
                        </a:rPr>
                        <a:t> input </a:t>
                      </a:r>
                      <a:r>
                        <a:rPr lang="af-ZA" dirty="0" err="1">
                          <a:effectLst/>
                        </a:rPr>
                        <a:t>field</a:t>
                      </a:r>
                    </a:p>
                  </a:txBody>
                  <a:tcPr marL="28575" marR="28575" marT="19050" marB="19050" anchor="b"/>
                </a:tc>
                <a:tc>
                  <a:txBody>
                    <a:bodyPr/>
                    <a:lstStyle/>
                    <a:p>
                      <a:pPr rtl="0" fontAlgn="b"/>
                      <a:r>
                        <a:rPr lang="af-ZA" dirty="0" err="1">
                          <a:effectLst/>
                        </a:rPr>
                        <a:t>The</a:t>
                      </a:r>
                      <a:r>
                        <a:rPr lang="af-ZA" dirty="0">
                          <a:effectLst/>
                        </a:rPr>
                        <a:t> letter is </a:t>
                      </a:r>
                      <a:r>
                        <a:rPr lang="af-ZA" dirty="0" err="1">
                          <a:effectLst/>
                        </a:rPr>
                        <a:t>accepted</a:t>
                      </a:r>
                      <a:r>
                        <a:rPr lang="af-ZA" dirty="0">
                          <a:effectLst/>
                        </a:rPr>
                        <a:t> </a:t>
                      </a:r>
                      <a:r>
                        <a:rPr lang="af-ZA" dirty="0" err="1">
                          <a:effectLst/>
                        </a:rPr>
                        <a:t>for</a:t>
                      </a:r>
                      <a:r>
                        <a:rPr lang="af-ZA" dirty="0">
                          <a:effectLst/>
                        </a:rPr>
                        <a:t> sending </a:t>
                      </a:r>
                      <a:r>
                        <a:rPr lang="af-ZA" dirty="0" err="1">
                          <a:effectLst/>
                        </a:rPr>
                        <a:t>at</a:t>
                      </a:r>
                      <a:r>
                        <a:rPr lang="af-ZA" dirty="0">
                          <a:effectLst/>
                        </a:rPr>
                        <a:t> rate of 45$</a:t>
                      </a:r>
                    </a:p>
                  </a:txBody>
                  <a:tcPr marL="28575" marR="28575" marT="19050" marB="19050" anchor="b"/>
                </a:tc>
                <a:extLst>
                  <a:ext uri="{0D108BD9-81ED-4DB2-BD59-A6C34878D82A}">
                    <a16:rowId xmlns:a16="http://schemas.microsoft.com/office/drawing/2014/main" val="3152260437"/>
                  </a:ext>
                </a:extLst>
              </a:tr>
              <a:tr h="332644">
                <a:tc>
                  <a:txBody>
                    <a:bodyPr/>
                    <a:lstStyle/>
                    <a:p>
                      <a:pPr rtl="0" fontAlgn="b"/>
                      <a:r>
                        <a:rPr lang="af-ZA" dirty="0">
                          <a:effectLst/>
                        </a:rPr>
                        <a:t>Put '74' </a:t>
                      </a:r>
                      <a:r>
                        <a:rPr lang="af-ZA" dirty="0" err="1">
                          <a:effectLst/>
                        </a:rPr>
                        <a:t>into</a:t>
                      </a:r>
                      <a:r>
                        <a:rPr lang="af-ZA" dirty="0">
                          <a:effectLst/>
                        </a:rPr>
                        <a:t> </a:t>
                      </a:r>
                      <a:r>
                        <a:rPr lang="af-ZA" dirty="0" err="1">
                          <a:effectLst/>
                        </a:rPr>
                        <a:t>the</a:t>
                      </a:r>
                      <a:r>
                        <a:rPr lang="af-ZA" dirty="0">
                          <a:effectLst/>
                        </a:rPr>
                        <a:t> input </a:t>
                      </a:r>
                      <a:r>
                        <a:rPr lang="af-ZA" dirty="0" err="1">
                          <a:effectLst/>
                        </a:rPr>
                        <a:t>field</a:t>
                      </a:r>
                    </a:p>
                  </a:txBody>
                  <a:tcPr marL="28575" marR="28575" marT="19050" marB="19050" anchor="b"/>
                </a:tc>
                <a:tc>
                  <a:txBody>
                    <a:bodyPr/>
                    <a:lstStyle/>
                    <a:p>
                      <a:pPr rtl="0" fontAlgn="b"/>
                      <a:r>
                        <a:rPr lang="af-ZA" dirty="0" err="1">
                          <a:effectLst/>
                        </a:rPr>
                        <a:t>The</a:t>
                      </a:r>
                      <a:r>
                        <a:rPr lang="af-ZA" dirty="0">
                          <a:effectLst/>
                        </a:rPr>
                        <a:t> letter is </a:t>
                      </a:r>
                      <a:r>
                        <a:rPr lang="af-ZA" dirty="0" err="1">
                          <a:effectLst/>
                        </a:rPr>
                        <a:t>accepted</a:t>
                      </a:r>
                      <a:r>
                        <a:rPr lang="af-ZA" dirty="0">
                          <a:effectLst/>
                        </a:rPr>
                        <a:t> </a:t>
                      </a:r>
                      <a:r>
                        <a:rPr lang="af-ZA" dirty="0" err="1">
                          <a:effectLst/>
                        </a:rPr>
                        <a:t>for</a:t>
                      </a:r>
                      <a:r>
                        <a:rPr lang="af-ZA" dirty="0">
                          <a:effectLst/>
                        </a:rPr>
                        <a:t> sending </a:t>
                      </a:r>
                      <a:r>
                        <a:rPr lang="af-ZA" dirty="0" err="1">
                          <a:effectLst/>
                        </a:rPr>
                        <a:t>at</a:t>
                      </a:r>
                      <a:r>
                        <a:rPr lang="af-ZA" dirty="0">
                          <a:effectLst/>
                        </a:rPr>
                        <a:t> rate of 45$</a:t>
                      </a:r>
                    </a:p>
                  </a:txBody>
                  <a:tcPr marL="28575" marR="28575" marT="19050" marB="19050" anchor="b"/>
                </a:tc>
                <a:extLst>
                  <a:ext uri="{0D108BD9-81ED-4DB2-BD59-A6C34878D82A}">
                    <a16:rowId xmlns:a16="http://schemas.microsoft.com/office/drawing/2014/main" val="269556192"/>
                  </a:ext>
                </a:extLst>
              </a:tr>
              <a:tr h="332644">
                <a:tc>
                  <a:txBody>
                    <a:bodyPr/>
                    <a:lstStyle/>
                    <a:p>
                      <a:pPr rtl="0" fontAlgn="b"/>
                      <a:r>
                        <a:rPr lang="af-ZA" dirty="0">
                          <a:effectLst/>
                        </a:rPr>
                        <a:t>Put '75g' </a:t>
                      </a:r>
                      <a:r>
                        <a:rPr lang="af-ZA" dirty="0" err="1">
                          <a:effectLst/>
                        </a:rPr>
                        <a:t>into</a:t>
                      </a:r>
                      <a:r>
                        <a:rPr lang="af-ZA" dirty="0">
                          <a:effectLst/>
                        </a:rPr>
                        <a:t> </a:t>
                      </a:r>
                      <a:r>
                        <a:rPr lang="af-ZA" dirty="0" err="1">
                          <a:effectLst/>
                        </a:rPr>
                        <a:t>the</a:t>
                      </a:r>
                      <a:r>
                        <a:rPr lang="af-ZA" dirty="0">
                          <a:effectLst/>
                        </a:rPr>
                        <a:t> input </a:t>
                      </a:r>
                      <a:r>
                        <a:rPr lang="af-ZA" dirty="0" err="1">
                          <a:effectLst/>
                        </a:rPr>
                        <a:t>field</a:t>
                      </a:r>
                    </a:p>
                  </a:txBody>
                  <a:tcPr marL="28575" marR="28575" marT="19050" marB="19050" anchor="b"/>
                </a:tc>
                <a:tc>
                  <a:txBody>
                    <a:bodyPr/>
                    <a:lstStyle/>
                    <a:p>
                      <a:pPr rtl="0" fontAlgn="b"/>
                      <a:r>
                        <a:rPr lang="af-ZA" dirty="0" err="1">
                          <a:effectLst/>
                        </a:rPr>
                        <a:t>The</a:t>
                      </a:r>
                      <a:r>
                        <a:rPr lang="af-ZA" dirty="0">
                          <a:effectLst/>
                        </a:rPr>
                        <a:t> letter is </a:t>
                      </a:r>
                      <a:r>
                        <a:rPr lang="af-ZA" dirty="0" err="1">
                          <a:effectLst/>
                        </a:rPr>
                        <a:t>accepted</a:t>
                      </a:r>
                      <a:r>
                        <a:rPr lang="af-ZA" dirty="0">
                          <a:effectLst/>
                        </a:rPr>
                        <a:t> </a:t>
                      </a:r>
                      <a:r>
                        <a:rPr lang="af-ZA" dirty="0" err="1">
                          <a:effectLst/>
                        </a:rPr>
                        <a:t>for</a:t>
                      </a:r>
                      <a:r>
                        <a:rPr lang="af-ZA" dirty="0">
                          <a:effectLst/>
                        </a:rPr>
                        <a:t> sending </a:t>
                      </a:r>
                      <a:r>
                        <a:rPr lang="af-ZA" dirty="0" err="1">
                          <a:effectLst/>
                        </a:rPr>
                        <a:t>at</a:t>
                      </a:r>
                      <a:r>
                        <a:rPr lang="af-ZA" dirty="0">
                          <a:effectLst/>
                        </a:rPr>
                        <a:t> rate of 55$</a:t>
                      </a:r>
                    </a:p>
                  </a:txBody>
                  <a:tcPr marL="28575" marR="28575" marT="19050" marB="19050" anchor="b"/>
                </a:tc>
                <a:extLst>
                  <a:ext uri="{0D108BD9-81ED-4DB2-BD59-A6C34878D82A}">
                    <a16:rowId xmlns:a16="http://schemas.microsoft.com/office/drawing/2014/main" val="937265174"/>
                  </a:ext>
                </a:extLst>
              </a:tr>
              <a:tr h="332644">
                <a:tc>
                  <a:txBody>
                    <a:bodyPr/>
                    <a:lstStyle/>
                    <a:p>
                      <a:pPr rtl="0" fontAlgn="b"/>
                      <a:r>
                        <a:rPr lang="af-ZA" dirty="0">
                          <a:effectLst/>
                        </a:rPr>
                        <a:t>Put '99' </a:t>
                      </a:r>
                      <a:r>
                        <a:rPr lang="af-ZA" dirty="0" err="1">
                          <a:effectLst/>
                        </a:rPr>
                        <a:t>into</a:t>
                      </a:r>
                      <a:r>
                        <a:rPr lang="af-ZA" dirty="0">
                          <a:effectLst/>
                        </a:rPr>
                        <a:t> </a:t>
                      </a:r>
                      <a:r>
                        <a:rPr lang="af-ZA" dirty="0" err="1">
                          <a:effectLst/>
                        </a:rPr>
                        <a:t>the</a:t>
                      </a:r>
                      <a:r>
                        <a:rPr lang="af-ZA" dirty="0">
                          <a:effectLst/>
                        </a:rPr>
                        <a:t> input </a:t>
                      </a:r>
                      <a:r>
                        <a:rPr lang="af-ZA" dirty="0" err="1">
                          <a:effectLst/>
                        </a:rPr>
                        <a:t>field</a:t>
                      </a:r>
                    </a:p>
                  </a:txBody>
                  <a:tcPr marL="28575" marR="28575" marT="19050" marB="19050" anchor="b"/>
                </a:tc>
                <a:tc>
                  <a:txBody>
                    <a:bodyPr/>
                    <a:lstStyle/>
                    <a:p>
                      <a:pPr rtl="0" fontAlgn="b"/>
                      <a:r>
                        <a:rPr lang="af-ZA" dirty="0" err="1">
                          <a:effectLst/>
                        </a:rPr>
                        <a:t>The</a:t>
                      </a:r>
                      <a:r>
                        <a:rPr lang="af-ZA" dirty="0">
                          <a:effectLst/>
                        </a:rPr>
                        <a:t> letter is </a:t>
                      </a:r>
                      <a:r>
                        <a:rPr lang="af-ZA" dirty="0" err="1">
                          <a:effectLst/>
                        </a:rPr>
                        <a:t>accepted</a:t>
                      </a:r>
                      <a:r>
                        <a:rPr lang="af-ZA" dirty="0">
                          <a:effectLst/>
                        </a:rPr>
                        <a:t> </a:t>
                      </a:r>
                      <a:r>
                        <a:rPr lang="af-ZA" dirty="0" err="1">
                          <a:effectLst/>
                        </a:rPr>
                        <a:t>for</a:t>
                      </a:r>
                      <a:r>
                        <a:rPr lang="af-ZA" dirty="0">
                          <a:effectLst/>
                        </a:rPr>
                        <a:t> sending </a:t>
                      </a:r>
                      <a:r>
                        <a:rPr lang="af-ZA" dirty="0" err="1">
                          <a:effectLst/>
                        </a:rPr>
                        <a:t>at</a:t>
                      </a:r>
                      <a:r>
                        <a:rPr lang="af-ZA" dirty="0">
                          <a:effectLst/>
                        </a:rPr>
                        <a:t> rate of 55$</a:t>
                      </a:r>
                    </a:p>
                  </a:txBody>
                  <a:tcPr marL="28575" marR="28575" marT="19050" marB="19050" anchor="b"/>
                </a:tc>
                <a:extLst>
                  <a:ext uri="{0D108BD9-81ED-4DB2-BD59-A6C34878D82A}">
                    <a16:rowId xmlns:a16="http://schemas.microsoft.com/office/drawing/2014/main" val="2989983998"/>
                  </a:ext>
                </a:extLst>
              </a:tr>
              <a:tr h="630273">
                <a:tc>
                  <a:txBody>
                    <a:bodyPr/>
                    <a:lstStyle/>
                    <a:p>
                      <a:pPr rtl="0" fontAlgn="b"/>
                      <a:r>
                        <a:rPr lang="af-ZA" dirty="0">
                          <a:effectLst/>
                        </a:rPr>
                        <a:t>Put '100g' </a:t>
                      </a:r>
                      <a:r>
                        <a:rPr lang="af-ZA" dirty="0" err="1">
                          <a:effectLst/>
                        </a:rPr>
                        <a:t>into</a:t>
                      </a:r>
                      <a:r>
                        <a:rPr lang="af-ZA" dirty="0">
                          <a:effectLst/>
                        </a:rPr>
                        <a:t> </a:t>
                      </a:r>
                      <a:r>
                        <a:rPr lang="af-ZA" dirty="0" err="1">
                          <a:effectLst/>
                        </a:rPr>
                        <a:t>the</a:t>
                      </a:r>
                      <a:r>
                        <a:rPr lang="af-ZA" dirty="0">
                          <a:effectLst/>
                        </a:rPr>
                        <a:t> input </a:t>
                      </a:r>
                      <a:r>
                        <a:rPr lang="af-ZA" dirty="0" err="1">
                          <a:effectLst/>
                        </a:rPr>
                        <a:t>field</a:t>
                      </a:r>
                    </a:p>
                  </a:txBody>
                  <a:tcPr marL="28575" marR="28575" marT="19050" marB="19050" anchor="b"/>
                </a:tc>
                <a:tc>
                  <a:txBody>
                    <a:bodyPr/>
                    <a:lstStyle/>
                    <a:p>
                      <a:pPr rtl="0" fontAlgn="b"/>
                      <a:r>
                        <a:rPr lang="af-ZA" dirty="0" err="1">
                          <a:effectLst/>
                        </a:rPr>
                        <a:t>Error</a:t>
                      </a:r>
                      <a:r>
                        <a:rPr lang="af-ZA" dirty="0">
                          <a:effectLst/>
                        </a:rPr>
                        <a:t> </a:t>
                      </a:r>
                      <a:r>
                        <a:rPr lang="af-ZA" dirty="0" err="1">
                          <a:effectLst/>
                        </a:rPr>
                        <a:t>message</a:t>
                      </a:r>
                      <a:r>
                        <a:rPr lang="af-ZA" dirty="0">
                          <a:effectLst/>
                        </a:rPr>
                        <a:t> '</a:t>
                      </a:r>
                      <a:r>
                        <a:rPr lang="af-ZA" dirty="0" err="1">
                          <a:effectLst/>
                        </a:rPr>
                        <a:t>You</a:t>
                      </a:r>
                      <a:r>
                        <a:rPr lang="af-ZA" dirty="0">
                          <a:effectLst/>
                        </a:rPr>
                        <a:t> </a:t>
                      </a:r>
                      <a:r>
                        <a:rPr lang="af-ZA" dirty="0" err="1">
                          <a:effectLst/>
                        </a:rPr>
                        <a:t>have</a:t>
                      </a:r>
                      <a:r>
                        <a:rPr lang="af-ZA" dirty="0">
                          <a:effectLst/>
                        </a:rPr>
                        <a:t> </a:t>
                      </a:r>
                      <a:r>
                        <a:rPr lang="af-ZA" dirty="0" err="1">
                          <a:effectLst/>
                        </a:rPr>
                        <a:t>entered</a:t>
                      </a:r>
                      <a:r>
                        <a:rPr lang="af-ZA" dirty="0">
                          <a:effectLst/>
                        </a:rPr>
                        <a:t> </a:t>
                      </a:r>
                      <a:r>
                        <a:rPr lang="af-ZA" dirty="0" err="1">
                          <a:effectLst/>
                        </a:rPr>
                        <a:t>an</a:t>
                      </a:r>
                      <a:r>
                        <a:rPr lang="af-ZA" dirty="0">
                          <a:effectLst/>
                        </a:rPr>
                        <a:t> </a:t>
                      </a:r>
                      <a:r>
                        <a:rPr lang="af-ZA" dirty="0" err="1">
                          <a:effectLst/>
                        </a:rPr>
                        <a:t>incorrect</a:t>
                      </a:r>
                      <a:r>
                        <a:rPr lang="af-ZA" dirty="0">
                          <a:effectLst/>
                        </a:rPr>
                        <a:t> </a:t>
                      </a:r>
                      <a:r>
                        <a:rPr lang="af-ZA" dirty="0" err="1">
                          <a:effectLst/>
                        </a:rPr>
                        <a:t>weight</a:t>
                      </a:r>
                      <a:r>
                        <a:rPr lang="af-ZA" dirty="0">
                          <a:effectLst/>
                        </a:rPr>
                        <a:t> of </a:t>
                      </a:r>
                      <a:r>
                        <a:rPr lang="af-ZA" dirty="0" err="1">
                          <a:effectLst/>
                        </a:rPr>
                        <a:t>the</a:t>
                      </a:r>
                      <a:r>
                        <a:rPr lang="af-ZA" dirty="0">
                          <a:effectLst/>
                        </a:rPr>
                        <a:t> '</a:t>
                      </a:r>
                      <a:r>
                        <a:rPr lang="af-ZA" dirty="0" err="1">
                          <a:effectLst/>
                        </a:rPr>
                        <a:t>Light</a:t>
                      </a:r>
                      <a:r>
                        <a:rPr lang="af-ZA" dirty="0">
                          <a:effectLst/>
                        </a:rPr>
                        <a:t> letters' </a:t>
                      </a:r>
                      <a:r>
                        <a:rPr lang="af-ZA" dirty="0" err="1">
                          <a:effectLst/>
                        </a:rPr>
                        <a:t>category</a:t>
                      </a:r>
                      <a:r>
                        <a:rPr lang="af-ZA" dirty="0">
                          <a:effectLst/>
                        </a:rPr>
                        <a:t>' </a:t>
                      </a:r>
                      <a:endParaRPr lang="af-ZA">
                        <a:effectLst/>
                      </a:endParaRPr>
                    </a:p>
                  </a:txBody>
                  <a:tcPr marL="28575" marR="28575" marT="19050" marB="19050" anchor="b"/>
                </a:tc>
                <a:extLst>
                  <a:ext uri="{0D108BD9-81ED-4DB2-BD59-A6C34878D82A}">
                    <a16:rowId xmlns:a16="http://schemas.microsoft.com/office/drawing/2014/main" val="2227487526"/>
                  </a:ext>
                </a:extLst>
              </a:tr>
            </a:tbl>
          </a:graphicData>
        </a:graphic>
      </p:graphicFrame>
    </p:spTree>
    <p:extLst>
      <p:ext uri="{BB962C8B-B14F-4D97-AF65-F5344CB8AC3E}">
        <p14:creationId xmlns:p14="http://schemas.microsoft.com/office/powerpoint/2010/main" val="2423709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409A7C1-4020-1BAC-D077-AA298C25C4F8}"/>
              </a:ext>
            </a:extLst>
          </p:cNvPr>
          <p:cNvSpPr>
            <a:spLocks noGrp="1"/>
          </p:cNvSpPr>
          <p:nvPr>
            <p:ph type="title"/>
          </p:nvPr>
        </p:nvSpPr>
        <p:spPr>
          <a:xfrm>
            <a:off x="1371600" y="311989"/>
            <a:ext cx="9601200" cy="465108"/>
          </a:xfrm>
        </p:spPr>
        <p:txBody>
          <a:bodyPr>
            <a:normAutofit fontScale="90000"/>
          </a:bodyPr>
          <a:lstStyle/>
          <a:p>
            <a:r>
              <a:rPr lang="uk-UA" sz="3200" b="1" dirty="0">
                <a:ea typeface="+mj-lt"/>
                <a:cs typeface="+mj-lt"/>
              </a:rPr>
              <a:t>EP </a:t>
            </a:r>
            <a:r>
              <a:rPr lang="uk-UA" sz="3200" b="1" dirty="0" err="1">
                <a:ea typeface="+mj-lt"/>
                <a:cs typeface="+mj-lt"/>
              </a:rPr>
              <a:t>and</a:t>
            </a:r>
            <a:r>
              <a:rPr lang="uk-UA" sz="3200" b="1" dirty="0">
                <a:ea typeface="+mj-lt"/>
                <a:cs typeface="+mj-lt"/>
              </a:rPr>
              <a:t> BVA </a:t>
            </a:r>
            <a:r>
              <a:rPr lang="uk-UA" sz="3200" b="1" dirty="0" err="1">
                <a:ea typeface="+mj-lt"/>
                <a:cs typeface="+mj-lt"/>
              </a:rPr>
              <a:t>items</a:t>
            </a:r>
            <a:r>
              <a:rPr lang="uk-UA" sz="3200" b="1" dirty="0">
                <a:ea typeface="+mj-lt"/>
                <a:cs typeface="+mj-lt"/>
              </a:rPr>
              <a:t> </a:t>
            </a:r>
            <a:r>
              <a:rPr lang="uk-UA" sz="3200" b="1" dirty="0" err="1">
                <a:ea typeface="+mj-lt"/>
                <a:cs typeface="+mj-lt"/>
              </a:rPr>
              <a:t>test</a:t>
            </a:r>
            <a:r>
              <a:rPr lang="uk-UA" sz="3200" b="1" dirty="0">
                <a:ea typeface="+mj-lt"/>
                <a:cs typeface="+mj-lt"/>
              </a:rPr>
              <a:t> </a:t>
            </a:r>
            <a:r>
              <a:rPr lang="uk-UA" sz="3200" b="1" dirty="0" err="1">
                <a:ea typeface="+mj-lt"/>
                <a:cs typeface="+mj-lt"/>
              </a:rPr>
              <a:t>items</a:t>
            </a:r>
            <a:endParaRPr lang="uk-UA" sz="3200" b="1"/>
          </a:p>
        </p:txBody>
      </p:sp>
      <p:graphicFrame>
        <p:nvGraphicFramePr>
          <p:cNvPr id="5" name="Місце для вмісту 4">
            <a:extLst>
              <a:ext uri="{FF2B5EF4-FFF2-40B4-BE49-F238E27FC236}">
                <a16:creationId xmlns:a16="http://schemas.microsoft.com/office/drawing/2014/main" id="{94557739-161C-717E-408F-330F2390470E}"/>
              </a:ext>
            </a:extLst>
          </p:cNvPr>
          <p:cNvGraphicFramePr>
            <a:graphicFrameLocks noGrp="1"/>
          </p:cNvGraphicFramePr>
          <p:nvPr>
            <p:ph idx="1"/>
            <p:extLst>
              <p:ext uri="{D42A27DB-BD31-4B8C-83A1-F6EECF244321}">
                <p14:modId xmlns:p14="http://schemas.microsoft.com/office/powerpoint/2010/main" val="3087100011"/>
              </p:ext>
            </p:extLst>
          </p:nvPr>
        </p:nvGraphicFramePr>
        <p:xfrm>
          <a:off x="1371600" y="776378"/>
          <a:ext cx="10081619" cy="5832567"/>
        </p:xfrm>
        <a:graphic>
          <a:graphicData uri="http://schemas.openxmlformats.org/drawingml/2006/table">
            <a:tbl>
              <a:tblPr firstRow="1" bandRow="1">
                <a:tableStyleId>{5C22544A-7EE6-4342-B048-85BDC9FD1C3A}</a:tableStyleId>
              </a:tblPr>
              <a:tblGrid>
                <a:gridCol w="3360540">
                  <a:extLst>
                    <a:ext uri="{9D8B030D-6E8A-4147-A177-3AD203B41FA5}">
                      <a16:colId xmlns:a16="http://schemas.microsoft.com/office/drawing/2014/main" val="2252149184"/>
                    </a:ext>
                  </a:extLst>
                </a:gridCol>
                <a:gridCol w="4000642">
                  <a:extLst>
                    <a:ext uri="{9D8B030D-6E8A-4147-A177-3AD203B41FA5}">
                      <a16:colId xmlns:a16="http://schemas.microsoft.com/office/drawing/2014/main" val="644880266"/>
                    </a:ext>
                  </a:extLst>
                </a:gridCol>
                <a:gridCol w="2720437">
                  <a:extLst>
                    <a:ext uri="{9D8B030D-6E8A-4147-A177-3AD203B41FA5}">
                      <a16:colId xmlns:a16="http://schemas.microsoft.com/office/drawing/2014/main" val="3867802581"/>
                    </a:ext>
                  </a:extLst>
                </a:gridCol>
              </a:tblGrid>
              <a:tr h="294615">
                <a:tc>
                  <a:txBody>
                    <a:bodyPr/>
                    <a:lstStyle/>
                    <a:p>
                      <a:pPr rtl="0" fontAlgn="b"/>
                      <a:r>
                        <a:rPr lang="af-ZA" dirty="0" err="1">
                          <a:effectLst/>
                        </a:rPr>
                        <a:t>Test</a:t>
                      </a:r>
                      <a:r>
                        <a:rPr lang="af-ZA" dirty="0">
                          <a:effectLst/>
                        </a:rPr>
                        <a:t> items</a:t>
                      </a:r>
                      <a:endParaRPr lang="af-ZA" b="1" dirty="0">
                        <a:effectLst/>
                      </a:endParaRPr>
                    </a:p>
                  </a:txBody>
                  <a:tcPr marL="28575" marR="28575" marT="19050" marB="19050" anchor="b"/>
                </a:tc>
                <a:tc>
                  <a:txBody>
                    <a:bodyPr/>
                    <a:lstStyle/>
                    <a:p>
                      <a:pPr rtl="0" fontAlgn="b"/>
                      <a:r>
                        <a:rPr lang="af-ZA" dirty="0" err="1">
                          <a:effectLst/>
                        </a:rPr>
                        <a:t>Test</a:t>
                      </a:r>
                      <a:r>
                        <a:rPr lang="af-ZA" dirty="0">
                          <a:effectLst/>
                        </a:rPr>
                        <a:t> Data</a:t>
                      </a:r>
                      <a:endParaRPr lang="af-ZA" b="1" dirty="0">
                        <a:effectLst/>
                      </a:endParaRPr>
                    </a:p>
                  </a:txBody>
                  <a:tcPr marL="28575" marR="28575" marT="19050" marB="19050" anchor="b"/>
                </a:tc>
                <a:tc>
                  <a:txBody>
                    <a:bodyPr/>
                    <a:lstStyle/>
                    <a:p>
                      <a:pPr rtl="0" fontAlgn="b"/>
                      <a:r>
                        <a:rPr lang="af-ZA" dirty="0" err="1">
                          <a:effectLst/>
                        </a:rPr>
                        <a:t>Test</a:t>
                      </a:r>
                      <a:r>
                        <a:rPr lang="af-ZA" dirty="0">
                          <a:effectLst/>
                        </a:rPr>
                        <a:t> </a:t>
                      </a:r>
                      <a:r>
                        <a:rPr lang="af-ZA" dirty="0" err="1">
                          <a:effectLst/>
                        </a:rPr>
                        <a:t>result</a:t>
                      </a:r>
                    </a:p>
                  </a:txBody>
                  <a:tcPr marL="28575" marR="28575" marT="19050" marB="19050" anchor="b"/>
                </a:tc>
                <a:extLst>
                  <a:ext uri="{0D108BD9-81ED-4DB2-BD59-A6C34878D82A}">
                    <a16:rowId xmlns:a16="http://schemas.microsoft.com/office/drawing/2014/main" val="788647046"/>
                  </a:ext>
                </a:extLst>
              </a:tr>
              <a:tr h="790808">
                <a:tc>
                  <a:txBody>
                    <a:bodyPr/>
                    <a:lstStyle/>
                    <a:p>
                      <a:pPr rtl="0" fontAlgn="t"/>
                      <a:r>
                        <a:rPr lang="af-ZA" sz="1400" dirty="0" err="1">
                          <a:effectLst/>
                        </a:rPr>
                        <a:t>Verify</a:t>
                      </a:r>
                      <a:r>
                        <a:rPr lang="af-ZA" sz="1400" dirty="0">
                          <a:effectLst/>
                        </a:rPr>
                        <a:t> </a:t>
                      </a:r>
                      <a:r>
                        <a:rPr lang="af-ZA" sz="1400" dirty="0" err="1">
                          <a:effectLst/>
                        </a:rPr>
                        <a:t>that</a:t>
                      </a:r>
                      <a:r>
                        <a:rPr lang="af-ZA" sz="1400" dirty="0">
                          <a:effectLst/>
                        </a:rPr>
                        <a:t> </a:t>
                      </a:r>
                      <a:r>
                        <a:rPr lang="af-ZA" sz="1400" dirty="0" err="1">
                          <a:effectLst/>
                        </a:rPr>
                        <a:t>the</a:t>
                      </a:r>
                      <a:r>
                        <a:rPr lang="af-ZA" sz="1400" dirty="0">
                          <a:effectLst/>
                        </a:rPr>
                        <a:t> letter </a:t>
                      </a:r>
                      <a:r>
                        <a:rPr lang="af-ZA" sz="1400" dirty="0" err="1">
                          <a:effectLst/>
                        </a:rPr>
                        <a:t>will</a:t>
                      </a:r>
                      <a:r>
                        <a:rPr lang="af-ZA" sz="1400" dirty="0">
                          <a:effectLst/>
                        </a:rPr>
                        <a:t> </a:t>
                      </a:r>
                      <a:r>
                        <a:rPr lang="af-ZA" sz="1400" dirty="0" err="1">
                          <a:effectLst/>
                        </a:rPr>
                        <a:t>be</a:t>
                      </a:r>
                      <a:r>
                        <a:rPr lang="af-ZA" sz="1400" dirty="0">
                          <a:effectLst/>
                        </a:rPr>
                        <a:t> </a:t>
                      </a:r>
                      <a:r>
                        <a:rPr lang="af-ZA" sz="1400" dirty="0" err="1">
                          <a:effectLst/>
                        </a:rPr>
                        <a:t>accepted</a:t>
                      </a:r>
                      <a:r>
                        <a:rPr lang="af-ZA" sz="1400" dirty="0">
                          <a:effectLst/>
                        </a:rPr>
                        <a:t> </a:t>
                      </a:r>
                      <a:r>
                        <a:rPr lang="af-ZA" sz="1400" dirty="0" err="1">
                          <a:effectLst/>
                        </a:rPr>
                        <a:t>at</a:t>
                      </a:r>
                      <a:r>
                        <a:rPr lang="af-ZA" sz="1400" dirty="0">
                          <a:effectLst/>
                        </a:rPr>
                        <a:t> rate of $25 </a:t>
                      </a:r>
                      <a:r>
                        <a:rPr lang="af-ZA" sz="1400" dirty="0" err="1">
                          <a:effectLst/>
                        </a:rPr>
                        <a:t>if</a:t>
                      </a:r>
                      <a:r>
                        <a:rPr lang="af-ZA" sz="1400" dirty="0">
                          <a:effectLst/>
                        </a:rPr>
                        <a:t> </a:t>
                      </a:r>
                      <a:r>
                        <a:rPr lang="af-ZA" sz="1400" dirty="0" err="1">
                          <a:effectLst/>
                        </a:rPr>
                        <a:t>its</a:t>
                      </a:r>
                      <a:r>
                        <a:rPr lang="af-ZA" sz="1400" dirty="0">
                          <a:effectLst/>
                        </a:rPr>
                        <a:t> </a:t>
                      </a:r>
                      <a:r>
                        <a:rPr lang="af-ZA" sz="1400" dirty="0" err="1">
                          <a:effectLst/>
                        </a:rPr>
                        <a:t>weight</a:t>
                      </a:r>
                      <a:r>
                        <a:rPr lang="af-ZA" sz="1400" dirty="0">
                          <a:effectLst/>
                        </a:rPr>
                        <a:t> is </a:t>
                      </a:r>
                      <a:r>
                        <a:rPr lang="af-ZA" sz="1400" dirty="0" err="1">
                          <a:effectLst/>
                        </a:rPr>
                        <a:t>less</a:t>
                      </a:r>
                      <a:r>
                        <a:rPr lang="af-ZA" sz="1400" dirty="0">
                          <a:effectLst/>
                        </a:rPr>
                        <a:t> </a:t>
                      </a:r>
                      <a:r>
                        <a:rPr lang="af-ZA" sz="1400" dirty="0" err="1">
                          <a:effectLst/>
                        </a:rPr>
                        <a:t>than</a:t>
                      </a:r>
                      <a:r>
                        <a:rPr lang="af-ZA" sz="1400" dirty="0">
                          <a:effectLst/>
                        </a:rPr>
                        <a:t> 10g</a:t>
                      </a:r>
                    </a:p>
                  </a:txBody>
                  <a:tcPr marL="28575" marR="28575" marT="19050" marB="19050"/>
                </a:tc>
                <a:tc>
                  <a:txBody>
                    <a:bodyPr/>
                    <a:lstStyle/>
                    <a:p>
                      <a:pPr rtl="0" fontAlgn="t"/>
                      <a:r>
                        <a:rPr lang="af-ZA" sz="1400" dirty="0">
                          <a:effectLst/>
                        </a:rPr>
                        <a:t>1. 1 </a:t>
                      </a:r>
                      <a:br>
                        <a:rPr lang="af-ZA" sz="1400" dirty="0">
                          <a:effectLst/>
                        </a:rPr>
                      </a:br>
                      <a:r>
                        <a:rPr lang="af-ZA" sz="1400" dirty="0">
                          <a:effectLst/>
                        </a:rPr>
                        <a:t>2. 9 </a:t>
                      </a:r>
                      <a:br>
                        <a:rPr lang="af-ZA" sz="1400" dirty="0">
                          <a:effectLst/>
                        </a:rPr>
                      </a:br>
                      <a:r>
                        <a:rPr lang="af-ZA" sz="1400" dirty="0">
                          <a:effectLst/>
                        </a:rPr>
                        <a:t>3. </a:t>
                      </a:r>
                      <a:r>
                        <a:rPr lang="af-ZA" sz="1400" dirty="0" err="1">
                          <a:effectLst/>
                        </a:rPr>
                        <a:t>any</a:t>
                      </a:r>
                      <a:r>
                        <a:rPr lang="af-ZA" sz="1400" dirty="0">
                          <a:effectLst/>
                        </a:rPr>
                        <a:t> </a:t>
                      </a:r>
                      <a:r>
                        <a:rPr lang="af-ZA" sz="1400" dirty="0" err="1">
                          <a:effectLst/>
                        </a:rPr>
                        <a:t>value</a:t>
                      </a:r>
                      <a:r>
                        <a:rPr lang="af-ZA" sz="1400" dirty="0">
                          <a:effectLst/>
                        </a:rPr>
                        <a:t> </a:t>
                      </a:r>
                      <a:r>
                        <a:rPr lang="af-ZA" sz="1400" dirty="0" err="1">
                          <a:effectLst/>
                        </a:rPr>
                        <a:t>from</a:t>
                      </a:r>
                      <a:r>
                        <a:rPr lang="af-ZA" sz="1400" dirty="0">
                          <a:effectLst/>
                        </a:rPr>
                        <a:t> 1 </a:t>
                      </a:r>
                      <a:r>
                        <a:rPr lang="af-ZA" sz="1400" dirty="0" err="1">
                          <a:effectLst/>
                        </a:rPr>
                        <a:t>to</a:t>
                      </a:r>
                      <a:r>
                        <a:rPr lang="af-ZA" sz="1400" dirty="0">
                          <a:effectLst/>
                        </a:rPr>
                        <a:t> 9 (e.g. 5)</a:t>
                      </a:r>
                    </a:p>
                  </a:txBody>
                  <a:tcPr marL="28575" marR="28575" marT="19050" marB="19050"/>
                </a:tc>
                <a:tc>
                  <a:txBody>
                    <a:bodyPr/>
                    <a:lstStyle/>
                    <a:p>
                      <a:pPr rtl="0" fontAlgn="t"/>
                      <a:r>
                        <a:rPr lang="af-ZA" sz="1400" dirty="0" err="1">
                          <a:effectLst/>
                        </a:rPr>
                        <a:t>The</a:t>
                      </a:r>
                      <a:r>
                        <a:rPr lang="af-ZA" sz="1400" dirty="0">
                          <a:effectLst/>
                        </a:rPr>
                        <a:t> letter is </a:t>
                      </a:r>
                      <a:r>
                        <a:rPr lang="af-ZA" sz="1400" dirty="0" err="1">
                          <a:effectLst/>
                        </a:rPr>
                        <a:t>accepted</a:t>
                      </a:r>
                      <a:r>
                        <a:rPr lang="af-ZA" sz="1400" dirty="0">
                          <a:effectLst/>
                        </a:rPr>
                        <a:t> </a:t>
                      </a:r>
                      <a:r>
                        <a:rPr lang="af-ZA" sz="1400" dirty="0" err="1">
                          <a:effectLst/>
                        </a:rPr>
                        <a:t>for</a:t>
                      </a:r>
                      <a:r>
                        <a:rPr lang="af-ZA" sz="1400" dirty="0">
                          <a:effectLst/>
                        </a:rPr>
                        <a:t> sending </a:t>
                      </a:r>
                      <a:r>
                        <a:rPr lang="af-ZA" sz="1400" dirty="0" err="1">
                          <a:effectLst/>
                        </a:rPr>
                        <a:t>at</a:t>
                      </a:r>
                      <a:r>
                        <a:rPr lang="af-ZA" sz="1400" dirty="0">
                          <a:effectLst/>
                        </a:rPr>
                        <a:t> rate of 25$</a:t>
                      </a:r>
                    </a:p>
                  </a:txBody>
                  <a:tcPr marL="28575" marR="28575" marT="19050" marB="19050"/>
                </a:tc>
                <a:extLst>
                  <a:ext uri="{0D108BD9-81ED-4DB2-BD59-A6C34878D82A}">
                    <a16:rowId xmlns:a16="http://schemas.microsoft.com/office/drawing/2014/main" val="4091757066"/>
                  </a:ext>
                </a:extLst>
              </a:tr>
              <a:tr h="790808">
                <a:tc>
                  <a:txBody>
                    <a:bodyPr/>
                    <a:lstStyle/>
                    <a:p>
                      <a:pPr rtl="0" fontAlgn="t"/>
                      <a:r>
                        <a:rPr lang="af-ZA" sz="1400" dirty="0" err="1">
                          <a:effectLst/>
                        </a:rPr>
                        <a:t>Verify</a:t>
                      </a:r>
                      <a:r>
                        <a:rPr lang="af-ZA" sz="1400" dirty="0">
                          <a:effectLst/>
                        </a:rPr>
                        <a:t> </a:t>
                      </a:r>
                      <a:r>
                        <a:rPr lang="af-ZA" sz="1400" dirty="0" err="1">
                          <a:effectLst/>
                        </a:rPr>
                        <a:t>that</a:t>
                      </a:r>
                      <a:r>
                        <a:rPr lang="af-ZA" sz="1400" dirty="0">
                          <a:effectLst/>
                        </a:rPr>
                        <a:t> </a:t>
                      </a:r>
                      <a:r>
                        <a:rPr lang="af-ZA" sz="1400" dirty="0" err="1">
                          <a:effectLst/>
                        </a:rPr>
                        <a:t>the</a:t>
                      </a:r>
                      <a:r>
                        <a:rPr lang="af-ZA" sz="1400" dirty="0">
                          <a:effectLst/>
                        </a:rPr>
                        <a:t> letter </a:t>
                      </a:r>
                      <a:r>
                        <a:rPr lang="af-ZA" sz="1400" dirty="0" err="1">
                          <a:effectLst/>
                        </a:rPr>
                        <a:t>will</a:t>
                      </a:r>
                      <a:r>
                        <a:rPr lang="af-ZA" sz="1400" dirty="0">
                          <a:effectLst/>
                        </a:rPr>
                        <a:t> </a:t>
                      </a:r>
                      <a:r>
                        <a:rPr lang="af-ZA" sz="1400" dirty="0" err="1">
                          <a:effectLst/>
                        </a:rPr>
                        <a:t>be</a:t>
                      </a:r>
                      <a:r>
                        <a:rPr lang="af-ZA" sz="1400" dirty="0">
                          <a:effectLst/>
                        </a:rPr>
                        <a:t> </a:t>
                      </a:r>
                      <a:r>
                        <a:rPr lang="af-ZA" sz="1400" dirty="0" err="1">
                          <a:effectLst/>
                        </a:rPr>
                        <a:t>accepted</a:t>
                      </a:r>
                      <a:r>
                        <a:rPr lang="af-ZA" sz="1400" dirty="0">
                          <a:effectLst/>
                        </a:rPr>
                        <a:t> </a:t>
                      </a:r>
                      <a:r>
                        <a:rPr lang="af-ZA" sz="1400" dirty="0" err="1">
                          <a:effectLst/>
                        </a:rPr>
                        <a:t>at</a:t>
                      </a:r>
                      <a:r>
                        <a:rPr lang="af-ZA" sz="1400" dirty="0">
                          <a:effectLst/>
                        </a:rPr>
                        <a:t> rate of $35 </a:t>
                      </a:r>
                      <a:r>
                        <a:rPr lang="af-ZA" sz="1400" dirty="0" err="1">
                          <a:effectLst/>
                        </a:rPr>
                        <a:t>if</a:t>
                      </a:r>
                      <a:r>
                        <a:rPr lang="af-ZA" sz="1400" dirty="0">
                          <a:effectLst/>
                        </a:rPr>
                        <a:t> </a:t>
                      </a:r>
                      <a:r>
                        <a:rPr lang="af-ZA" sz="1400" dirty="0" err="1">
                          <a:effectLst/>
                        </a:rPr>
                        <a:t>its</a:t>
                      </a:r>
                      <a:r>
                        <a:rPr lang="af-ZA" sz="1400" dirty="0">
                          <a:effectLst/>
                        </a:rPr>
                        <a:t> </a:t>
                      </a:r>
                      <a:r>
                        <a:rPr lang="af-ZA" sz="1400" dirty="0" err="1">
                          <a:effectLst/>
                        </a:rPr>
                        <a:t>weight</a:t>
                      </a:r>
                      <a:r>
                        <a:rPr lang="af-ZA" sz="1400" dirty="0">
                          <a:effectLst/>
                        </a:rPr>
                        <a:t> is </a:t>
                      </a:r>
                      <a:r>
                        <a:rPr lang="af-ZA" sz="1400" dirty="0" err="1">
                          <a:effectLst/>
                        </a:rPr>
                        <a:t>between</a:t>
                      </a:r>
                      <a:r>
                        <a:rPr lang="af-ZA" sz="1400" dirty="0">
                          <a:effectLst/>
                        </a:rPr>
                        <a:t> 10g </a:t>
                      </a:r>
                      <a:r>
                        <a:rPr lang="af-ZA" sz="1400" dirty="0" err="1">
                          <a:effectLst/>
                        </a:rPr>
                        <a:t>and</a:t>
                      </a:r>
                      <a:r>
                        <a:rPr lang="af-ZA" sz="1400" dirty="0">
                          <a:effectLst/>
                        </a:rPr>
                        <a:t> 49g</a:t>
                      </a:r>
                    </a:p>
                  </a:txBody>
                  <a:tcPr marL="28575" marR="28575" marT="19050" marB="19050"/>
                </a:tc>
                <a:tc>
                  <a:txBody>
                    <a:bodyPr/>
                    <a:lstStyle/>
                    <a:p>
                      <a:pPr rtl="0" fontAlgn="t"/>
                      <a:r>
                        <a:rPr lang="af-ZA" sz="1400" dirty="0">
                          <a:effectLst/>
                        </a:rPr>
                        <a:t>1. 10 </a:t>
                      </a:r>
                      <a:br>
                        <a:rPr lang="af-ZA" sz="1400" dirty="0">
                          <a:effectLst/>
                        </a:rPr>
                      </a:br>
                      <a:r>
                        <a:rPr lang="af-ZA" sz="1400" dirty="0">
                          <a:effectLst/>
                        </a:rPr>
                        <a:t>2. 49 </a:t>
                      </a:r>
                      <a:br>
                        <a:rPr lang="af-ZA" sz="1400" dirty="0">
                          <a:effectLst/>
                        </a:rPr>
                      </a:br>
                      <a:r>
                        <a:rPr lang="af-ZA" sz="1400" dirty="0">
                          <a:effectLst/>
                        </a:rPr>
                        <a:t>3. </a:t>
                      </a:r>
                      <a:r>
                        <a:rPr lang="af-ZA" sz="1400" dirty="0" err="1">
                          <a:effectLst/>
                        </a:rPr>
                        <a:t>any</a:t>
                      </a:r>
                      <a:r>
                        <a:rPr lang="af-ZA" sz="1400" dirty="0">
                          <a:effectLst/>
                        </a:rPr>
                        <a:t> </a:t>
                      </a:r>
                      <a:r>
                        <a:rPr lang="af-ZA" sz="1400" dirty="0" err="1">
                          <a:effectLst/>
                        </a:rPr>
                        <a:t>value</a:t>
                      </a:r>
                      <a:r>
                        <a:rPr lang="af-ZA" sz="1400" dirty="0">
                          <a:effectLst/>
                        </a:rPr>
                        <a:t> </a:t>
                      </a:r>
                      <a:r>
                        <a:rPr lang="af-ZA" sz="1400" dirty="0" err="1">
                          <a:effectLst/>
                        </a:rPr>
                        <a:t>from</a:t>
                      </a:r>
                      <a:r>
                        <a:rPr lang="af-ZA" sz="1400" dirty="0">
                          <a:effectLst/>
                        </a:rPr>
                        <a:t> 10 </a:t>
                      </a:r>
                      <a:r>
                        <a:rPr lang="af-ZA" sz="1400" dirty="0" err="1">
                          <a:effectLst/>
                        </a:rPr>
                        <a:t>to</a:t>
                      </a:r>
                      <a:r>
                        <a:rPr lang="af-ZA" sz="1400" dirty="0">
                          <a:effectLst/>
                        </a:rPr>
                        <a:t> 49 (e.g. 12)</a:t>
                      </a:r>
                    </a:p>
                  </a:txBody>
                  <a:tcPr marL="28575" marR="28575" marT="19050" marB="19050"/>
                </a:tc>
                <a:tc>
                  <a:txBody>
                    <a:bodyPr/>
                    <a:lstStyle/>
                    <a:p>
                      <a:pPr rtl="0" fontAlgn="t"/>
                      <a:r>
                        <a:rPr lang="af-ZA" sz="1400" dirty="0" err="1">
                          <a:effectLst/>
                        </a:rPr>
                        <a:t>The</a:t>
                      </a:r>
                      <a:r>
                        <a:rPr lang="af-ZA" sz="1400" dirty="0">
                          <a:effectLst/>
                        </a:rPr>
                        <a:t> letter is </a:t>
                      </a:r>
                      <a:r>
                        <a:rPr lang="af-ZA" sz="1400" dirty="0" err="1">
                          <a:effectLst/>
                        </a:rPr>
                        <a:t>accepted</a:t>
                      </a:r>
                      <a:r>
                        <a:rPr lang="af-ZA" sz="1400" dirty="0">
                          <a:effectLst/>
                        </a:rPr>
                        <a:t> </a:t>
                      </a:r>
                      <a:r>
                        <a:rPr lang="af-ZA" sz="1400" dirty="0" err="1">
                          <a:effectLst/>
                        </a:rPr>
                        <a:t>for</a:t>
                      </a:r>
                      <a:r>
                        <a:rPr lang="af-ZA" sz="1400" dirty="0">
                          <a:effectLst/>
                        </a:rPr>
                        <a:t> sending </a:t>
                      </a:r>
                      <a:r>
                        <a:rPr lang="af-ZA" sz="1400" dirty="0" err="1">
                          <a:effectLst/>
                        </a:rPr>
                        <a:t>at</a:t>
                      </a:r>
                      <a:r>
                        <a:rPr lang="af-ZA" sz="1400" dirty="0">
                          <a:effectLst/>
                        </a:rPr>
                        <a:t> rate of 35$</a:t>
                      </a:r>
                    </a:p>
                  </a:txBody>
                  <a:tcPr marL="28575" marR="28575" marT="19050" marB="19050"/>
                </a:tc>
                <a:extLst>
                  <a:ext uri="{0D108BD9-81ED-4DB2-BD59-A6C34878D82A}">
                    <a16:rowId xmlns:a16="http://schemas.microsoft.com/office/drawing/2014/main" val="2384871791"/>
                  </a:ext>
                </a:extLst>
              </a:tr>
              <a:tr h="790808">
                <a:tc>
                  <a:txBody>
                    <a:bodyPr/>
                    <a:lstStyle/>
                    <a:p>
                      <a:pPr rtl="0" fontAlgn="t"/>
                      <a:r>
                        <a:rPr lang="af-ZA" sz="1400" dirty="0" err="1">
                          <a:effectLst/>
                        </a:rPr>
                        <a:t>Verify</a:t>
                      </a:r>
                      <a:r>
                        <a:rPr lang="af-ZA" sz="1400" dirty="0">
                          <a:effectLst/>
                        </a:rPr>
                        <a:t> </a:t>
                      </a:r>
                      <a:r>
                        <a:rPr lang="af-ZA" sz="1400" dirty="0" err="1">
                          <a:effectLst/>
                        </a:rPr>
                        <a:t>that</a:t>
                      </a:r>
                      <a:r>
                        <a:rPr lang="af-ZA" sz="1400" dirty="0">
                          <a:effectLst/>
                        </a:rPr>
                        <a:t> </a:t>
                      </a:r>
                      <a:r>
                        <a:rPr lang="af-ZA" sz="1400" dirty="0" err="1">
                          <a:effectLst/>
                        </a:rPr>
                        <a:t>the</a:t>
                      </a:r>
                      <a:r>
                        <a:rPr lang="af-ZA" sz="1400" dirty="0">
                          <a:effectLst/>
                        </a:rPr>
                        <a:t> letter </a:t>
                      </a:r>
                      <a:r>
                        <a:rPr lang="af-ZA" sz="1400" dirty="0" err="1">
                          <a:effectLst/>
                        </a:rPr>
                        <a:t>will</a:t>
                      </a:r>
                      <a:r>
                        <a:rPr lang="af-ZA" sz="1400" dirty="0">
                          <a:effectLst/>
                        </a:rPr>
                        <a:t> </a:t>
                      </a:r>
                      <a:r>
                        <a:rPr lang="af-ZA" sz="1400" dirty="0" err="1">
                          <a:effectLst/>
                        </a:rPr>
                        <a:t>be</a:t>
                      </a:r>
                      <a:r>
                        <a:rPr lang="af-ZA" sz="1400" dirty="0">
                          <a:effectLst/>
                        </a:rPr>
                        <a:t> </a:t>
                      </a:r>
                      <a:r>
                        <a:rPr lang="af-ZA" sz="1400" dirty="0" err="1">
                          <a:effectLst/>
                        </a:rPr>
                        <a:t>accepted</a:t>
                      </a:r>
                      <a:r>
                        <a:rPr lang="af-ZA" sz="1400" dirty="0">
                          <a:effectLst/>
                        </a:rPr>
                        <a:t> </a:t>
                      </a:r>
                      <a:r>
                        <a:rPr lang="af-ZA" sz="1400" dirty="0" err="1">
                          <a:effectLst/>
                        </a:rPr>
                        <a:t>at</a:t>
                      </a:r>
                      <a:r>
                        <a:rPr lang="af-ZA" sz="1400" dirty="0">
                          <a:effectLst/>
                        </a:rPr>
                        <a:t> rate of $45 </a:t>
                      </a:r>
                      <a:r>
                        <a:rPr lang="af-ZA" sz="1400" dirty="0" err="1">
                          <a:effectLst/>
                        </a:rPr>
                        <a:t>if</a:t>
                      </a:r>
                      <a:r>
                        <a:rPr lang="af-ZA" sz="1400" dirty="0">
                          <a:effectLst/>
                        </a:rPr>
                        <a:t> </a:t>
                      </a:r>
                      <a:r>
                        <a:rPr lang="af-ZA" sz="1400" dirty="0" err="1">
                          <a:effectLst/>
                        </a:rPr>
                        <a:t>its</a:t>
                      </a:r>
                      <a:r>
                        <a:rPr lang="af-ZA" sz="1400" dirty="0">
                          <a:effectLst/>
                        </a:rPr>
                        <a:t> </a:t>
                      </a:r>
                      <a:r>
                        <a:rPr lang="af-ZA" sz="1400" dirty="0" err="1">
                          <a:effectLst/>
                        </a:rPr>
                        <a:t>weight</a:t>
                      </a:r>
                      <a:r>
                        <a:rPr lang="af-ZA" sz="1400" dirty="0">
                          <a:effectLst/>
                        </a:rPr>
                        <a:t> is </a:t>
                      </a:r>
                      <a:r>
                        <a:rPr lang="af-ZA" sz="1400" dirty="0" err="1">
                          <a:effectLst/>
                        </a:rPr>
                        <a:t>between</a:t>
                      </a:r>
                      <a:r>
                        <a:rPr lang="af-ZA" sz="1400" dirty="0">
                          <a:effectLst/>
                        </a:rPr>
                        <a:t> 50g </a:t>
                      </a:r>
                      <a:r>
                        <a:rPr lang="af-ZA" sz="1400" dirty="0" err="1">
                          <a:effectLst/>
                        </a:rPr>
                        <a:t>and</a:t>
                      </a:r>
                      <a:r>
                        <a:rPr lang="af-ZA" sz="1400" dirty="0">
                          <a:effectLst/>
                        </a:rPr>
                        <a:t> 74g</a:t>
                      </a:r>
                    </a:p>
                  </a:txBody>
                  <a:tcPr marL="28575" marR="28575" marT="19050" marB="19050"/>
                </a:tc>
                <a:tc>
                  <a:txBody>
                    <a:bodyPr/>
                    <a:lstStyle/>
                    <a:p>
                      <a:pPr rtl="0" fontAlgn="t"/>
                      <a:r>
                        <a:rPr lang="af-ZA" sz="1400" dirty="0">
                          <a:effectLst/>
                        </a:rPr>
                        <a:t>1. 50 </a:t>
                      </a:r>
                      <a:br>
                        <a:rPr lang="af-ZA" sz="1400" dirty="0">
                          <a:effectLst/>
                        </a:rPr>
                      </a:br>
                      <a:r>
                        <a:rPr lang="af-ZA" sz="1400" dirty="0">
                          <a:effectLst/>
                        </a:rPr>
                        <a:t>2. 74 </a:t>
                      </a:r>
                      <a:br>
                        <a:rPr lang="af-ZA" sz="1400" dirty="0">
                          <a:effectLst/>
                        </a:rPr>
                      </a:br>
                      <a:r>
                        <a:rPr lang="af-ZA" sz="1400" dirty="0">
                          <a:effectLst/>
                        </a:rPr>
                        <a:t>3. </a:t>
                      </a:r>
                      <a:r>
                        <a:rPr lang="af-ZA" sz="1400" dirty="0" err="1">
                          <a:effectLst/>
                        </a:rPr>
                        <a:t>any</a:t>
                      </a:r>
                      <a:r>
                        <a:rPr lang="af-ZA" sz="1400" dirty="0">
                          <a:effectLst/>
                        </a:rPr>
                        <a:t> </a:t>
                      </a:r>
                      <a:r>
                        <a:rPr lang="af-ZA" sz="1400" dirty="0" err="1">
                          <a:effectLst/>
                        </a:rPr>
                        <a:t>value</a:t>
                      </a:r>
                      <a:r>
                        <a:rPr lang="af-ZA" sz="1400" dirty="0">
                          <a:effectLst/>
                        </a:rPr>
                        <a:t> </a:t>
                      </a:r>
                      <a:r>
                        <a:rPr lang="af-ZA" sz="1400" dirty="0" err="1">
                          <a:effectLst/>
                        </a:rPr>
                        <a:t>from</a:t>
                      </a:r>
                      <a:r>
                        <a:rPr lang="af-ZA" sz="1400" dirty="0">
                          <a:effectLst/>
                        </a:rPr>
                        <a:t> 50 </a:t>
                      </a:r>
                      <a:r>
                        <a:rPr lang="af-ZA" sz="1400" dirty="0" err="1">
                          <a:effectLst/>
                        </a:rPr>
                        <a:t>to</a:t>
                      </a:r>
                      <a:r>
                        <a:rPr lang="af-ZA" sz="1400" dirty="0">
                          <a:effectLst/>
                        </a:rPr>
                        <a:t> 74 (e.g. 70)</a:t>
                      </a:r>
                    </a:p>
                  </a:txBody>
                  <a:tcPr marL="28575" marR="28575" marT="19050" marB="19050"/>
                </a:tc>
                <a:tc>
                  <a:txBody>
                    <a:bodyPr/>
                    <a:lstStyle/>
                    <a:p>
                      <a:pPr rtl="0" fontAlgn="t"/>
                      <a:r>
                        <a:rPr lang="af-ZA" sz="1400" dirty="0" err="1">
                          <a:effectLst/>
                        </a:rPr>
                        <a:t>The</a:t>
                      </a:r>
                      <a:r>
                        <a:rPr lang="af-ZA" sz="1400" dirty="0">
                          <a:effectLst/>
                        </a:rPr>
                        <a:t> letter is </a:t>
                      </a:r>
                      <a:r>
                        <a:rPr lang="af-ZA" sz="1400" dirty="0" err="1">
                          <a:effectLst/>
                        </a:rPr>
                        <a:t>accepted</a:t>
                      </a:r>
                      <a:r>
                        <a:rPr lang="af-ZA" sz="1400" dirty="0">
                          <a:effectLst/>
                        </a:rPr>
                        <a:t> </a:t>
                      </a:r>
                      <a:r>
                        <a:rPr lang="af-ZA" sz="1400" dirty="0" err="1">
                          <a:effectLst/>
                        </a:rPr>
                        <a:t>for</a:t>
                      </a:r>
                      <a:r>
                        <a:rPr lang="af-ZA" sz="1400" dirty="0">
                          <a:effectLst/>
                        </a:rPr>
                        <a:t> sending </a:t>
                      </a:r>
                      <a:r>
                        <a:rPr lang="af-ZA" sz="1400" dirty="0" err="1">
                          <a:effectLst/>
                        </a:rPr>
                        <a:t>at</a:t>
                      </a:r>
                      <a:r>
                        <a:rPr lang="af-ZA" sz="1400" dirty="0">
                          <a:effectLst/>
                        </a:rPr>
                        <a:t> rate of 45$</a:t>
                      </a:r>
                    </a:p>
                  </a:txBody>
                  <a:tcPr marL="28575" marR="28575" marT="19050" marB="19050"/>
                </a:tc>
                <a:extLst>
                  <a:ext uri="{0D108BD9-81ED-4DB2-BD59-A6C34878D82A}">
                    <a16:rowId xmlns:a16="http://schemas.microsoft.com/office/drawing/2014/main" val="60937265"/>
                  </a:ext>
                </a:extLst>
              </a:tr>
              <a:tr h="790808">
                <a:tc>
                  <a:txBody>
                    <a:bodyPr/>
                    <a:lstStyle/>
                    <a:p>
                      <a:pPr rtl="0" fontAlgn="t"/>
                      <a:r>
                        <a:rPr lang="af-ZA" sz="1400" dirty="0" err="1">
                          <a:effectLst/>
                        </a:rPr>
                        <a:t>Verify</a:t>
                      </a:r>
                      <a:r>
                        <a:rPr lang="af-ZA" sz="1400" dirty="0">
                          <a:effectLst/>
                        </a:rPr>
                        <a:t> </a:t>
                      </a:r>
                      <a:r>
                        <a:rPr lang="af-ZA" sz="1400" dirty="0" err="1">
                          <a:effectLst/>
                        </a:rPr>
                        <a:t>that</a:t>
                      </a:r>
                      <a:r>
                        <a:rPr lang="af-ZA" sz="1400" dirty="0">
                          <a:effectLst/>
                        </a:rPr>
                        <a:t> </a:t>
                      </a:r>
                      <a:r>
                        <a:rPr lang="af-ZA" sz="1400" dirty="0" err="1">
                          <a:effectLst/>
                        </a:rPr>
                        <a:t>the</a:t>
                      </a:r>
                      <a:r>
                        <a:rPr lang="af-ZA" sz="1400" dirty="0">
                          <a:effectLst/>
                        </a:rPr>
                        <a:t> letter </a:t>
                      </a:r>
                      <a:r>
                        <a:rPr lang="af-ZA" sz="1400" dirty="0" err="1">
                          <a:effectLst/>
                        </a:rPr>
                        <a:t>will</a:t>
                      </a:r>
                      <a:r>
                        <a:rPr lang="af-ZA" sz="1400" dirty="0">
                          <a:effectLst/>
                        </a:rPr>
                        <a:t> </a:t>
                      </a:r>
                      <a:r>
                        <a:rPr lang="af-ZA" sz="1400" dirty="0" err="1">
                          <a:effectLst/>
                        </a:rPr>
                        <a:t>be</a:t>
                      </a:r>
                      <a:r>
                        <a:rPr lang="af-ZA" sz="1400" dirty="0">
                          <a:effectLst/>
                        </a:rPr>
                        <a:t> </a:t>
                      </a:r>
                      <a:r>
                        <a:rPr lang="af-ZA" sz="1400" dirty="0" err="1">
                          <a:effectLst/>
                        </a:rPr>
                        <a:t>accepted</a:t>
                      </a:r>
                      <a:r>
                        <a:rPr lang="af-ZA" sz="1400" dirty="0">
                          <a:effectLst/>
                        </a:rPr>
                        <a:t> </a:t>
                      </a:r>
                      <a:r>
                        <a:rPr lang="af-ZA" sz="1400" dirty="0" err="1">
                          <a:effectLst/>
                        </a:rPr>
                        <a:t>at</a:t>
                      </a:r>
                      <a:r>
                        <a:rPr lang="af-ZA" sz="1400" dirty="0">
                          <a:effectLst/>
                        </a:rPr>
                        <a:t> rate of $55 </a:t>
                      </a:r>
                      <a:r>
                        <a:rPr lang="af-ZA" sz="1400" dirty="0" err="1">
                          <a:effectLst/>
                        </a:rPr>
                        <a:t>if</a:t>
                      </a:r>
                      <a:r>
                        <a:rPr lang="af-ZA" sz="1400" dirty="0">
                          <a:effectLst/>
                        </a:rPr>
                        <a:t> </a:t>
                      </a:r>
                      <a:r>
                        <a:rPr lang="af-ZA" sz="1400" dirty="0" err="1">
                          <a:effectLst/>
                        </a:rPr>
                        <a:t>its</a:t>
                      </a:r>
                      <a:r>
                        <a:rPr lang="af-ZA" sz="1400" dirty="0">
                          <a:effectLst/>
                        </a:rPr>
                        <a:t> </a:t>
                      </a:r>
                      <a:r>
                        <a:rPr lang="af-ZA" sz="1400" dirty="0" err="1">
                          <a:effectLst/>
                        </a:rPr>
                        <a:t>weight</a:t>
                      </a:r>
                      <a:r>
                        <a:rPr lang="af-ZA" sz="1400" dirty="0">
                          <a:effectLst/>
                        </a:rPr>
                        <a:t> is </a:t>
                      </a:r>
                      <a:r>
                        <a:rPr lang="af-ZA" sz="1400" dirty="0" err="1">
                          <a:effectLst/>
                        </a:rPr>
                        <a:t>between</a:t>
                      </a:r>
                      <a:r>
                        <a:rPr lang="af-ZA" sz="1400" dirty="0">
                          <a:effectLst/>
                        </a:rPr>
                        <a:t> 75g </a:t>
                      </a:r>
                      <a:r>
                        <a:rPr lang="af-ZA" sz="1400" dirty="0" err="1">
                          <a:effectLst/>
                        </a:rPr>
                        <a:t>and</a:t>
                      </a:r>
                      <a:r>
                        <a:rPr lang="af-ZA" sz="1400" dirty="0">
                          <a:effectLst/>
                        </a:rPr>
                        <a:t> 99g</a:t>
                      </a:r>
                    </a:p>
                  </a:txBody>
                  <a:tcPr marL="28575" marR="28575" marT="19050" marB="19050"/>
                </a:tc>
                <a:tc>
                  <a:txBody>
                    <a:bodyPr/>
                    <a:lstStyle/>
                    <a:p>
                      <a:pPr rtl="0" fontAlgn="t"/>
                      <a:r>
                        <a:rPr lang="af-ZA" sz="1400" dirty="0">
                          <a:effectLst/>
                        </a:rPr>
                        <a:t>1. 75 </a:t>
                      </a:r>
                      <a:br>
                        <a:rPr lang="af-ZA" sz="1400" dirty="0">
                          <a:effectLst/>
                        </a:rPr>
                      </a:br>
                      <a:r>
                        <a:rPr lang="af-ZA" sz="1400" dirty="0">
                          <a:effectLst/>
                        </a:rPr>
                        <a:t>2. 99 </a:t>
                      </a:r>
                      <a:br>
                        <a:rPr lang="af-ZA" sz="1400" dirty="0">
                          <a:effectLst/>
                        </a:rPr>
                      </a:br>
                      <a:r>
                        <a:rPr lang="af-ZA" sz="1400" dirty="0">
                          <a:effectLst/>
                        </a:rPr>
                        <a:t>3. </a:t>
                      </a:r>
                      <a:r>
                        <a:rPr lang="af-ZA" sz="1400" dirty="0" err="1">
                          <a:effectLst/>
                        </a:rPr>
                        <a:t>any</a:t>
                      </a:r>
                      <a:r>
                        <a:rPr lang="af-ZA" sz="1400" dirty="0">
                          <a:effectLst/>
                        </a:rPr>
                        <a:t> </a:t>
                      </a:r>
                      <a:r>
                        <a:rPr lang="af-ZA" sz="1400" dirty="0" err="1">
                          <a:effectLst/>
                        </a:rPr>
                        <a:t>value</a:t>
                      </a:r>
                      <a:r>
                        <a:rPr lang="af-ZA" sz="1400" dirty="0">
                          <a:effectLst/>
                        </a:rPr>
                        <a:t> </a:t>
                      </a:r>
                      <a:r>
                        <a:rPr lang="af-ZA" sz="1400" dirty="0" err="1">
                          <a:effectLst/>
                        </a:rPr>
                        <a:t>from</a:t>
                      </a:r>
                      <a:r>
                        <a:rPr lang="af-ZA" sz="1400" dirty="0">
                          <a:effectLst/>
                        </a:rPr>
                        <a:t> 75 </a:t>
                      </a:r>
                      <a:r>
                        <a:rPr lang="af-ZA" sz="1400" dirty="0" err="1">
                          <a:effectLst/>
                        </a:rPr>
                        <a:t>to</a:t>
                      </a:r>
                      <a:r>
                        <a:rPr lang="af-ZA" sz="1400" dirty="0">
                          <a:effectLst/>
                        </a:rPr>
                        <a:t> 99 (e.g. 86)</a:t>
                      </a:r>
                    </a:p>
                  </a:txBody>
                  <a:tcPr marL="28575" marR="28575" marT="19050" marB="19050"/>
                </a:tc>
                <a:tc>
                  <a:txBody>
                    <a:bodyPr/>
                    <a:lstStyle/>
                    <a:p>
                      <a:pPr rtl="0" fontAlgn="t"/>
                      <a:r>
                        <a:rPr lang="af-ZA" sz="1400" dirty="0" err="1">
                          <a:effectLst/>
                        </a:rPr>
                        <a:t>The</a:t>
                      </a:r>
                      <a:r>
                        <a:rPr lang="af-ZA" sz="1400" dirty="0">
                          <a:effectLst/>
                        </a:rPr>
                        <a:t> letter is </a:t>
                      </a:r>
                      <a:r>
                        <a:rPr lang="af-ZA" sz="1400" dirty="0" err="1">
                          <a:effectLst/>
                        </a:rPr>
                        <a:t>accepted</a:t>
                      </a:r>
                      <a:r>
                        <a:rPr lang="af-ZA" sz="1400" dirty="0">
                          <a:effectLst/>
                        </a:rPr>
                        <a:t> </a:t>
                      </a:r>
                      <a:r>
                        <a:rPr lang="af-ZA" sz="1400" dirty="0" err="1">
                          <a:effectLst/>
                        </a:rPr>
                        <a:t>for</a:t>
                      </a:r>
                      <a:r>
                        <a:rPr lang="af-ZA" sz="1400" dirty="0">
                          <a:effectLst/>
                        </a:rPr>
                        <a:t> sending </a:t>
                      </a:r>
                      <a:r>
                        <a:rPr lang="af-ZA" sz="1400" dirty="0" err="1">
                          <a:effectLst/>
                        </a:rPr>
                        <a:t>at</a:t>
                      </a:r>
                      <a:r>
                        <a:rPr lang="af-ZA" sz="1400" dirty="0">
                          <a:effectLst/>
                        </a:rPr>
                        <a:t> rate of 55$</a:t>
                      </a:r>
                    </a:p>
                  </a:txBody>
                  <a:tcPr marL="28575" marR="28575" marT="19050" marB="19050"/>
                </a:tc>
                <a:extLst>
                  <a:ext uri="{0D108BD9-81ED-4DB2-BD59-A6C34878D82A}">
                    <a16:rowId xmlns:a16="http://schemas.microsoft.com/office/drawing/2014/main" val="1480789985"/>
                  </a:ext>
                </a:extLst>
              </a:tr>
              <a:tr h="2356915">
                <a:tc>
                  <a:txBody>
                    <a:bodyPr/>
                    <a:lstStyle/>
                    <a:p>
                      <a:pPr rtl="0" fontAlgn="t"/>
                      <a:r>
                        <a:rPr lang="af-ZA" sz="1400" dirty="0" err="1">
                          <a:effectLst/>
                        </a:rPr>
                        <a:t>Verify</a:t>
                      </a:r>
                      <a:r>
                        <a:rPr lang="af-ZA" sz="1400" dirty="0">
                          <a:effectLst/>
                        </a:rPr>
                        <a:t> </a:t>
                      </a:r>
                      <a:r>
                        <a:rPr lang="af-ZA" sz="1400" dirty="0" err="1">
                          <a:effectLst/>
                        </a:rPr>
                        <a:t>that</a:t>
                      </a:r>
                      <a:r>
                        <a:rPr lang="af-ZA" sz="1400" dirty="0">
                          <a:effectLst/>
                        </a:rPr>
                        <a:t> </a:t>
                      </a:r>
                      <a:r>
                        <a:rPr lang="af-ZA" sz="1400" dirty="0" err="1">
                          <a:effectLst/>
                        </a:rPr>
                        <a:t>error</a:t>
                      </a:r>
                      <a:r>
                        <a:rPr lang="af-ZA" sz="1400" dirty="0">
                          <a:effectLst/>
                        </a:rPr>
                        <a:t> </a:t>
                      </a:r>
                      <a:r>
                        <a:rPr lang="af-ZA" sz="1400" dirty="0" err="1">
                          <a:effectLst/>
                        </a:rPr>
                        <a:t>message</a:t>
                      </a:r>
                      <a:r>
                        <a:rPr lang="af-ZA" sz="1400" dirty="0">
                          <a:effectLst/>
                        </a:rPr>
                        <a:t> '</a:t>
                      </a:r>
                      <a:r>
                        <a:rPr lang="af-ZA" sz="1400" dirty="0" err="1">
                          <a:effectLst/>
                        </a:rPr>
                        <a:t>You</a:t>
                      </a:r>
                      <a:r>
                        <a:rPr lang="af-ZA" sz="1400" dirty="0">
                          <a:effectLst/>
                        </a:rPr>
                        <a:t> </a:t>
                      </a:r>
                      <a:r>
                        <a:rPr lang="af-ZA" sz="1400" dirty="0" err="1">
                          <a:effectLst/>
                        </a:rPr>
                        <a:t>have</a:t>
                      </a:r>
                      <a:r>
                        <a:rPr lang="af-ZA" sz="1400" dirty="0">
                          <a:effectLst/>
                        </a:rPr>
                        <a:t> </a:t>
                      </a:r>
                      <a:r>
                        <a:rPr lang="af-ZA" sz="1400" dirty="0" err="1">
                          <a:effectLst/>
                        </a:rPr>
                        <a:t>entered</a:t>
                      </a:r>
                      <a:r>
                        <a:rPr lang="af-ZA" sz="1400" dirty="0">
                          <a:effectLst/>
                        </a:rPr>
                        <a:t> </a:t>
                      </a:r>
                      <a:r>
                        <a:rPr lang="af-ZA" sz="1400" dirty="0" err="1">
                          <a:effectLst/>
                        </a:rPr>
                        <a:t>an</a:t>
                      </a:r>
                      <a:r>
                        <a:rPr lang="af-ZA" sz="1400" dirty="0">
                          <a:effectLst/>
                        </a:rPr>
                        <a:t> </a:t>
                      </a:r>
                      <a:r>
                        <a:rPr lang="af-ZA" sz="1400" dirty="0" err="1">
                          <a:effectLst/>
                        </a:rPr>
                        <a:t>incorrect</a:t>
                      </a:r>
                      <a:r>
                        <a:rPr lang="af-ZA" sz="1400" dirty="0">
                          <a:effectLst/>
                        </a:rPr>
                        <a:t> </a:t>
                      </a:r>
                      <a:r>
                        <a:rPr lang="af-ZA" sz="1400" dirty="0" err="1">
                          <a:effectLst/>
                        </a:rPr>
                        <a:t>weight</a:t>
                      </a:r>
                      <a:r>
                        <a:rPr lang="af-ZA" sz="1400" dirty="0">
                          <a:effectLst/>
                        </a:rPr>
                        <a:t> of </a:t>
                      </a:r>
                      <a:r>
                        <a:rPr lang="af-ZA" sz="1400" dirty="0" err="1">
                          <a:effectLst/>
                        </a:rPr>
                        <a:t>the</a:t>
                      </a:r>
                      <a:r>
                        <a:rPr lang="af-ZA" sz="1400" dirty="0">
                          <a:effectLst/>
                        </a:rPr>
                        <a:t> '</a:t>
                      </a:r>
                      <a:r>
                        <a:rPr lang="af-ZA" sz="1400" dirty="0" err="1">
                          <a:effectLst/>
                        </a:rPr>
                        <a:t>Light</a:t>
                      </a:r>
                      <a:r>
                        <a:rPr lang="af-ZA" sz="1400" dirty="0">
                          <a:effectLst/>
                        </a:rPr>
                        <a:t> letters' </a:t>
                      </a:r>
                      <a:r>
                        <a:rPr lang="af-ZA" sz="1400" dirty="0" err="1">
                          <a:effectLst/>
                        </a:rPr>
                        <a:t>category</a:t>
                      </a:r>
                      <a:r>
                        <a:rPr lang="af-ZA" sz="1400" dirty="0">
                          <a:effectLst/>
                        </a:rPr>
                        <a:t>' </a:t>
                      </a:r>
                      <a:r>
                        <a:rPr lang="af-ZA" sz="1400" dirty="0" err="1">
                          <a:effectLst/>
                        </a:rPr>
                        <a:t>when</a:t>
                      </a:r>
                      <a:r>
                        <a:rPr lang="af-ZA" sz="1400" dirty="0">
                          <a:effectLst/>
                        </a:rPr>
                        <a:t> </a:t>
                      </a:r>
                      <a:r>
                        <a:rPr lang="af-ZA" sz="1400" dirty="0" err="1">
                          <a:effectLst/>
                        </a:rPr>
                        <a:t>user</a:t>
                      </a:r>
                      <a:r>
                        <a:rPr lang="af-ZA" sz="1400" dirty="0">
                          <a:effectLst/>
                        </a:rPr>
                        <a:t> enters </a:t>
                      </a:r>
                      <a:r>
                        <a:rPr lang="af-ZA" sz="1400" dirty="0" err="1">
                          <a:effectLst/>
                        </a:rPr>
                        <a:t>incorrect</a:t>
                      </a:r>
                      <a:r>
                        <a:rPr lang="af-ZA" sz="1400" dirty="0">
                          <a:effectLst/>
                        </a:rPr>
                        <a:t> data</a:t>
                      </a:r>
                    </a:p>
                  </a:txBody>
                  <a:tcPr marL="28575" marR="28575" marT="19050" marB="19050"/>
                </a:tc>
                <a:tc>
                  <a:txBody>
                    <a:bodyPr/>
                    <a:lstStyle/>
                    <a:p>
                      <a:pPr rtl="0" fontAlgn="t"/>
                      <a:r>
                        <a:rPr lang="af-ZA" sz="1400" dirty="0">
                          <a:effectLst/>
                        </a:rPr>
                        <a:t>1. </a:t>
                      </a:r>
                      <a:r>
                        <a:rPr lang="af-ZA" sz="1400" dirty="0" err="1">
                          <a:effectLst/>
                        </a:rPr>
                        <a:t>any</a:t>
                      </a:r>
                      <a:r>
                        <a:rPr lang="af-ZA" sz="1400" dirty="0">
                          <a:effectLst/>
                        </a:rPr>
                        <a:t> </a:t>
                      </a:r>
                      <a:r>
                        <a:rPr lang="af-ZA" sz="1400" dirty="0" err="1">
                          <a:effectLst/>
                        </a:rPr>
                        <a:t>value</a:t>
                      </a:r>
                      <a:r>
                        <a:rPr lang="af-ZA" sz="1400" dirty="0">
                          <a:effectLst/>
                        </a:rPr>
                        <a:t> &lt;0 (e.g. -3) </a:t>
                      </a:r>
                      <a:br>
                        <a:rPr lang="af-ZA" sz="1400" dirty="0">
                          <a:effectLst/>
                        </a:rPr>
                      </a:br>
                      <a:r>
                        <a:rPr lang="af-ZA" sz="1400" dirty="0">
                          <a:effectLst/>
                        </a:rPr>
                        <a:t>2. 0 </a:t>
                      </a:r>
                      <a:br>
                        <a:rPr lang="af-ZA" sz="1400" dirty="0">
                          <a:effectLst/>
                        </a:rPr>
                      </a:br>
                      <a:r>
                        <a:rPr lang="af-ZA" sz="1400" dirty="0">
                          <a:effectLst/>
                        </a:rPr>
                        <a:t>3. 100 </a:t>
                      </a:r>
                      <a:br>
                        <a:rPr lang="af-ZA" sz="1400" dirty="0">
                          <a:effectLst/>
                        </a:rPr>
                      </a:br>
                      <a:r>
                        <a:rPr lang="af-ZA" sz="1400" dirty="0">
                          <a:effectLst/>
                        </a:rPr>
                        <a:t>4. </a:t>
                      </a:r>
                      <a:r>
                        <a:rPr lang="af-ZA" sz="1400" dirty="0" err="1">
                          <a:effectLst/>
                        </a:rPr>
                        <a:t>any</a:t>
                      </a:r>
                      <a:r>
                        <a:rPr lang="af-ZA" sz="1400" dirty="0">
                          <a:effectLst/>
                        </a:rPr>
                        <a:t> </a:t>
                      </a:r>
                      <a:r>
                        <a:rPr lang="af-ZA" sz="1400" dirty="0" err="1">
                          <a:effectLst/>
                        </a:rPr>
                        <a:t>value</a:t>
                      </a:r>
                      <a:r>
                        <a:rPr lang="af-ZA" sz="1400" dirty="0">
                          <a:effectLst/>
                        </a:rPr>
                        <a:t> &gt;100 (e.g. 110) </a:t>
                      </a:r>
                      <a:br>
                        <a:rPr lang="af-ZA" sz="1400" dirty="0">
                          <a:effectLst/>
                        </a:rPr>
                      </a:br>
                      <a:r>
                        <a:rPr lang="af-ZA" sz="1400" dirty="0">
                          <a:effectLst/>
                        </a:rPr>
                        <a:t>5. </a:t>
                      </a:r>
                      <a:r>
                        <a:rPr lang="af-ZA" sz="1400" dirty="0" err="1">
                          <a:effectLst/>
                        </a:rPr>
                        <a:t>decimal</a:t>
                      </a:r>
                      <a:r>
                        <a:rPr lang="af-ZA" sz="1400" dirty="0">
                          <a:effectLst/>
                        </a:rPr>
                        <a:t> </a:t>
                      </a:r>
                      <a:r>
                        <a:rPr lang="af-ZA" sz="1400" dirty="0" err="1">
                          <a:effectLst/>
                        </a:rPr>
                        <a:t>value</a:t>
                      </a:r>
                      <a:r>
                        <a:rPr lang="af-ZA" sz="1400" dirty="0">
                          <a:effectLst/>
                        </a:rPr>
                        <a:t> (</a:t>
                      </a:r>
                      <a:r>
                        <a:rPr lang="af-ZA" sz="1400" dirty="0" err="1">
                          <a:effectLst/>
                        </a:rPr>
                        <a:t>e.g</a:t>
                      </a:r>
                      <a:r>
                        <a:rPr lang="af-ZA" sz="1400" dirty="0">
                          <a:effectLst/>
                        </a:rPr>
                        <a:t> 15,45) </a:t>
                      </a:r>
                      <a:br>
                        <a:rPr lang="af-ZA" sz="1400" dirty="0">
                          <a:effectLst/>
                        </a:rPr>
                      </a:br>
                      <a:r>
                        <a:rPr lang="af-ZA" sz="1400" dirty="0">
                          <a:effectLst/>
                        </a:rPr>
                        <a:t>6. </a:t>
                      </a:r>
                      <a:r>
                        <a:rPr lang="af-ZA" sz="1400" dirty="0" err="1">
                          <a:effectLst/>
                        </a:rPr>
                        <a:t>decimal</a:t>
                      </a:r>
                      <a:r>
                        <a:rPr lang="af-ZA" sz="1400" dirty="0">
                          <a:effectLst/>
                        </a:rPr>
                        <a:t> </a:t>
                      </a:r>
                      <a:r>
                        <a:rPr lang="af-ZA" sz="1400" dirty="0" err="1">
                          <a:effectLst/>
                        </a:rPr>
                        <a:t>value</a:t>
                      </a:r>
                      <a:r>
                        <a:rPr lang="af-ZA" sz="1400" dirty="0">
                          <a:effectLst/>
                        </a:rPr>
                        <a:t> (e.g. 20.07) </a:t>
                      </a:r>
                      <a:br>
                        <a:rPr lang="af-ZA" sz="1400" dirty="0">
                          <a:effectLst/>
                        </a:rPr>
                      </a:br>
                      <a:r>
                        <a:rPr lang="af-ZA" sz="1400" dirty="0">
                          <a:effectLst/>
                        </a:rPr>
                        <a:t>7. </a:t>
                      </a:r>
                      <a:r>
                        <a:rPr lang="af-ZA" sz="1400" dirty="0" err="1">
                          <a:effectLst/>
                        </a:rPr>
                        <a:t>alphabetic</a:t>
                      </a:r>
                      <a:r>
                        <a:rPr lang="af-ZA" sz="1400" dirty="0">
                          <a:effectLst/>
                        </a:rPr>
                        <a:t> </a:t>
                      </a:r>
                      <a:r>
                        <a:rPr lang="af-ZA" sz="1400" dirty="0" err="1">
                          <a:effectLst/>
                        </a:rPr>
                        <a:t>characters</a:t>
                      </a:r>
                      <a:r>
                        <a:rPr lang="af-ZA" sz="1400" dirty="0">
                          <a:effectLst/>
                        </a:rPr>
                        <a:t> </a:t>
                      </a:r>
                      <a:br>
                        <a:rPr lang="af-ZA" sz="1400" dirty="0">
                          <a:effectLst/>
                        </a:rPr>
                      </a:br>
                      <a:r>
                        <a:rPr lang="af-ZA" sz="1400" dirty="0">
                          <a:effectLst/>
                        </a:rPr>
                        <a:t>8. </a:t>
                      </a:r>
                      <a:r>
                        <a:rPr lang="af-ZA" sz="1400" dirty="0" err="1">
                          <a:effectLst/>
                        </a:rPr>
                        <a:t>special</a:t>
                      </a:r>
                      <a:r>
                        <a:rPr lang="af-ZA" sz="1400" dirty="0">
                          <a:effectLst/>
                        </a:rPr>
                        <a:t> </a:t>
                      </a:r>
                      <a:r>
                        <a:rPr lang="af-ZA" sz="1400" dirty="0" err="1">
                          <a:effectLst/>
                        </a:rPr>
                        <a:t>characters</a:t>
                      </a:r>
                      <a:r>
                        <a:rPr lang="af-ZA" sz="1400" dirty="0">
                          <a:effectLst/>
                        </a:rPr>
                        <a:t> </a:t>
                      </a:r>
                      <a:br>
                        <a:rPr lang="af-ZA" sz="1400" dirty="0">
                          <a:effectLst/>
                        </a:rPr>
                      </a:br>
                      <a:r>
                        <a:rPr lang="af-ZA" sz="1400" dirty="0">
                          <a:effectLst/>
                        </a:rPr>
                        <a:t>8. (</a:t>
                      </a:r>
                      <a:r>
                        <a:rPr lang="af-ZA" sz="1400" dirty="0" err="1">
                          <a:effectLst/>
                        </a:rPr>
                        <a:t>empty</a:t>
                      </a:r>
                      <a:r>
                        <a:rPr lang="af-ZA" sz="1400" dirty="0">
                          <a:effectLst/>
                        </a:rPr>
                        <a:t> </a:t>
                      </a:r>
                      <a:r>
                        <a:rPr lang="af-ZA" sz="1400" dirty="0" err="1">
                          <a:effectLst/>
                        </a:rPr>
                        <a:t>field</a:t>
                      </a:r>
                      <a:r>
                        <a:rPr lang="af-ZA" sz="1400" dirty="0">
                          <a:effectLst/>
                        </a:rPr>
                        <a:t>)</a:t>
                      </a:r>
                    </a:p>
                  </a:txBody>
                  <a:tcPr marL="28575" marR="28575" marT="19050" marB="19050"/>
                </a:tc>
                <a:tc>
                  <a:txBody>
                    <a:bodyPr/>
                    <a:lstStyle/>
                    <a:p>
                      <a:pPr rtl="0" fontAlgn="t"/>
                      <a:r>
                        <a:rPr lang="af-ZA" sz="1400" dirty="0" err="1">
                          <a:effectLst/>
                        </a:rPr>
                        <a:t>Error</a:t>
                      </a:r>
                      <a:r>
                        <a:rPr lang="af-ZA" sz="1400" dirty="0">
                          <a:effectLst/>
                        </a:rPr>
                        <a:t> </a:t>
                      </a:r>
                      <a:r>
                        <a:rPr lang="af-ZA" sz="1400" dirty="0" err="1">
                          <a:effectLst/>
                        </a:rPr>
                        <a:t>message</a:t>
                      </a:r>
                      <a:r>
                        <a:rPr lang="af-ZA" sz="1400" dirty="0">
                          <a:effectLst/>
                        </a:rPr>
                        <a:t> '</a:t>
                      </a:r>
                      <a:r>
                        <a:rPr lang="af-ZA" sz="1400" dirty="0" err="1">
                          <a:effectLst/>
                        </a:rPr>
                        <a:t>You</a:t>
                      </a:r>
                      <a:r>
                        <a:rPr lang="af-ZA" sz="1400" dirty="0">
                          <a:effectLst/>
                        </a:rPr>
                        <a:t> </a:t>
                      </a:r>
                      <a:r>
                        <a:rPr lang="af-ZA" sz="1400" dirty="0" err="1">
                          <a:effectLst/>
                        </a:rPr>
                        <a:t>have</a:t>
                      </a:r>
                      <a:r>
                        <a:rPr lang="af-ZA" sz="1400" dirty="0">
                          <a:effectLst/>
                        </a:rPr>
                        <a:t> </a:t>
                      </a:r>
                      <a:r>
                        <a:rPr lang="af-ZA" sz="1400" dirty="0" err="1">
                          <a:effectLst/>
                        </a:rPr>
                        <a:t>entered</a:t>
                      </a:r>
                      <a:r>
                        <a:rPr lang="af-ZA" sz="1400" dirty="0">
                          <a:effectLst/>
                        </a:rPr>
                        <a:t> </a:t>
                      </a:r>
                      <a:r>
                        <a:rPr lang="af-ZA" sz="1400" dirty="0" err="1">
                          <a:effectLst/>
                        </a:rPr>
                        <a:t>an</a:t>
                      </a:r>
                      <a:r>
                        <a:rPr lang="af-ZA" sz="1400" dirty="0">
                          <a:effectLst/>
                        </a:rPr>
                        <a:t> </a:t>
                      </a:r>
                      <a:r>
                        <a:rPr lang="af-ZA" sz="1400" dirty="0" err="1">
                          <a:effectLst/>
                        </a:rPr>
                        <a:t>incorrect</a:t>
                      </a:r>
                      <a:r>
                        <a:rPr lang="af-ZA" sz="1400" dirty="0">
                          <a:effectLst/>
                        </a:rPr>
                        <a:t> </a:t>
                      </a:r>
                      <a:r>
                        <a:rPr lang="af-ZA" sz="1400" dirty="0" err="1">
                          <a:effectLst/>
                        </a:rPr>
                        <a:t>weight</a:t>
                      </a:r>
                      <a:r>
                        <a:rPr lang="af-ZA" sz="1400" dirty="0">
                          <a:effectLst/>
                        </a:rPr>
                        <a:t> of </a:t>
                      </a:r>
                      <a:r>
                        <a:rPr lang="af-ZA" sz="1400" dirty="0" err="1">
                          <a:effectLst/>
                        </a:rPr>
                        <a:t>the</a:t>
                      </a:r>
                      <a:r>
                        <a:rPr lang="af-ZA" sz="1400" dirty="0">
                          <a:effectLst/>
                        </a:rPr>
                        <a:t> '</a:t>
                      </a:r>
                      <a:r>
                        <a:rPr lang="af-ZA" sz="1400" dirty="0" err="1">
                          <a:effectLst/>
                        </a:rPr>
                        <a:t>Light</a:t>
                      </a:r>
                      <a:r>
                        <a:rPr lang="af-ZA" sz="1400" dirty="0">
                          <a:effectLst/>
                        </a:rPr>
                        <a:t> letters' </a:t>
                      </a:r>
                      <a:r>
                        <a:rPr lang="af-ZA" sz="1400" dirty="0" err="1">
                          <a:effectLst/>
                        </a:rPr>
                        <a:t>category</a:t>
                      </a:r>
                      <a:r>
                        <a:rPr lang="af-ZA" sz="1400" dirty="0">
                          <a:effectLst/>
                        </a:rPr>
                        <a:t>' </a:t>
                      </a:r>
                    </a:p>
                  </a:txBody>
                  <a:tcPr marL="28575" marR="28575" marT="19050" marB="19050"/>
                </a:tc>
                <a:extLst>
                  <a:ext uri="{0D108BD9-81ED-4DB2-BD59-A6C34878D82A}">
                    <a16:rowId xmlns:a16="http://schemas.microsoft.com/office/drawing/2014/main" val="890489513"/>
                  </a:ext>
                </a:extLst>
              </a:tr>
            </a:tbl>
          </a:graphicData>
        </a:graphic>
      </p:graphicFrame>
    </p:spTree>
    <p:extLst>
      <p:ext uri="{BB962C8B-B14F-4D97-AF65-F5344CB8AC3E}">
        <p14:creationId xmlns:p14="http://schemas.microsoft.com/office/powerpoint/2010/main" val="39140619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C7D349C-DB61-A3C5-2176-8CFC2FC79756}"/>
              </a:ext>
            </a:extLst>
          </p:cNvPr>
          <p:cNvSpPr>
            <a:spLocks noGrp="1"/>
          </p:cNvSpPr>
          <p:nvPr>
            <p:ph type="title"/>
          </p:nvPr>
        </p:nvSpPr>
        <p:spPr/>
        <p:txBody>
          <a:bodyPr/>
          <a:lstStyle/>
          <a:p>
            <a:r>
              <a:rPr lang="en-US" b="1" dirty="0">
                <a:ea typeface="+mj-lt"/>
                <a:cs typeface="+mj-lt"/>
              </a:rPr>
              <a:t>2. Decision tables</a:t>
            </a:r>
            <a:endParaRPr lang="uk-UA" dirty="0"/>
          </a:p>
        </p:txBody>
      </p:sp>
      <p:sp>
        <p:nvSpPr>
          <p:cNvPr id="3" name="Місце для вмісту 2">
            <a:extLst>
              <a:ext uri="{FF2B5EF4-FFF2-40B4-BE49-F238E27FC236}">
                <a16:creationId xmlns:a16="http://schemas.microsoft.com/office/drawing/2014/main" id="{ECAAC295-5B9F-B482-62C1-7D6236CC405D}"/>
              </a:ext>
            </a:extLst>
          </p:cNvPr>
          <p:cNvSpPr>
            <a:spLocks noGrp="1"/>
          </p:cNvSpPr>
          <p:nvPr>
            <p:ph idx="1"/>
          </p:nvPr>
        </p:nvSpPr>
        <p:spPr>
          <a:xfrm>
            <a:off x="1443487" y="1710906"/>
            <a:ext cx="9601200" cy="3581400"/>
          </a:xfrm>
        </p:spPr>
        <p:txBody>
          <a:bodyPr vert="horz" lIns="91440" tIns="45720" rIns="91440" bIns="45720" rtlCol="0" anchor="t">
            <a:normAutofit/>
          </a:bodyPr>
          <a:lstStyle/>
          <a:p>
            <a:pPr marL="0" indent="0" algn="just">
              <a:buNone/>
            </a:pPr>
            <a:r>
              <a:rPr lang="en-US" sz="2400" b="1" dirty="0">
                <a:ea typeface="+mn-lt"/>
                <a:cs typeface="+mn-lt"/>
              </a:rPr>
              <a:t>Task</a:t>
            </a:r>
            <a:endParaRPr lang="uk-UA"/>
          </a:p>
          <a:p>
            <a:pPr marL="0" indent="0" algn="just">
              <a:buNone/>
            </a:pPr>
            <a:r>
              <a:rPr lang="en-US" dirty="0">
                <a:ea typeface="+mn-lt"/>
                <a:cs typeface="+mn-lt"/>
              </a:rPr>
              <a:t>If you are a new customer of Apple store and you made a purchase on $500 and more, you will get a voucher on 10% discount for today’s purchase. If your purchase worth is less than $500, then you will get a voucher on 5% discount for today’s purchase. If you are a gold customer of Apple store, then you will have 30% discount on all store assortments.</a:t>
            </a:r>
            <a:endParaRPr lang="uk-UA">
              <a:ea typeface="+mn-lt"/>
              <a:cs typeface="+mn-lt"/>
            </a:endParaRPr>
          </a:p>
          <a:p>
            <a:pPr marL="0" indent="0" algn="just">
              <a:buNone/>
            </a:pPr>
            <a:r>
              <a:rPr lang="en-US" dirty="0">
                <a:ea typeface="+mn-lt"/>
                <a:cs typeface="+mn-lt"/>
              </a:rPr>
              <a:t>Build decision table based on given information</a:t>
            </a:r>
            <a:endParaRPr lang="uk-UA" dirty="0">
              <a:ea typeface="+mn-lt"/>
              <a:cs typeface="+mn-lt"/>
            </a:endParaRPr>
          </a:p>
          <a:p>
            <a:pPr marL="383540" indent="-383540" algn="just"/>
            <a:endParaRPr lang="uk-UA" dirty="0">
              <a:ea typeface="+mn-lt"/>
              <a:cs typeface="+mn-lt"/>
            </a:endParaRPr>
          </a:p>
          <a:p>
            <a:pPr marL="383540" indent="-383540"/>
            <a:endParaRPr lang="uk-UA" dirty="0"/>
          </a:p>
        </p:txBody>
      </p:sp>
    </p:spTree>
    <p:extLst>
      <p:ext uri="{BB962C8B-B14F-4D97-AF65-F5344CB8AC3E}">
        <p14:creationId xmlns:p14="http://schemas.microsoft.com/office/powerpoint/2010/main" val="40254279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9B7459A-7019-CF63-8C9F-AC5CF709FE01}"/>
              </a:ext>
            </a:extLst>
          </p:cNvPr>
          <p:cNvSpPr>
            <a:spLocks noGrp="1"/>
          </p:cNvSpPr>
          <p:nvPr>
            <p:ph type="title"/>
          </p:nvPr>
        </p:nvSpPr>
        <p:spPr/>
        <p:txBody>
          <a:bodyPr/>
          <a:lstStyle/>
          <a:p>
            <a:r>
              <a:rPr lang="uk-UA" sz="3600" b="1" dirty="0" err="1"/>
              <a:t>Decision</a:t>
            </a:r>
            <a:r>
              <a:rPr lang="uk-UA" sz="3600" b="1" dirty="0"/>
              <a:t> </a:t>
            </a:r>
            <a:r>
              <a:rPr lang="uk-UA" sz="3600" b="1" dirty="0" err="1"/>
              <a:t>making</a:t>
            </a:r>
            <a:r>
              <a:rPr lang="uk-UA" sz="3600" b="1" dirty="0"/>
              <a:t> </a:t>
            </a:r>
            <a:r>
              <a:rPr lang="uk-UA" sz="3600" b="1" dirty="0" err="1"/>
              <a:t>table</a:t>
            </a:r>
            <a:endParaRPr lang="uk-UA" sz="3600" b="1" dirty="0"/>
          </a:p>
        </p:txBody>
      </p:sp>
      <p:graphicFrame>
        <p:nvGraphicFramePr>
          <p:cNvPr id="5" name="Місце для вмісту 4">
            <a:extLst>
              <a:ext uri="{FF2B5EF4-FFF2-40B4-BE49-F238E27FC236}">
                <a16:creationId xmlns:a16="http://schemas.microsoft.com/office/drawing/2014/main" id="{FA8EAF05-8929-0F66-435B-826F96E4CE99}"/>
              </a:ext>
            </a:extLst>
          </p:cNvPr>
          <p:cNvGraphicFramePr>
            <a:graphicFrameLocks noGrp="1"/>
          </p:cNvGraphicFramePr>
          <p:nvPr>
            <p:ph idx="1"/>
            <p:extLst>
              <p:ext uri="{D42A27DB-BD31-4B8C-83A1-F6EECF244321}">
                <p14:modId xmlns:p14="http://schemas.microsoft.com/office/powerpoint/2010/main" val="389986808"/>
              </p:ext>
            </p:extLst>
          </p:nvPr>
        </p:nvGraphicFramePr>
        <p:xfrm>
          <a:off x="1371600" y="2286000"/>
          <a:ext cx="9601183" cy="1874520"/>
        </p:xfrm>
        <a:graphic>
          <a:graphicData uri="http://schemas.openxmlformats.org/drawingml/2006/table">
            <a:tbl>
              <a:tblPr firstRow="1" bandRow="1">
                <a:tableStyleId>{5C22544A-7EE6-4342-B048-85BDC9FD1C3A}</a:tableStyleId>
              </a:tblPr>
              <a:tblGrid>
                <a:gridCol w="4426857">
                  <a:extLst>
                    <a:ext uri="{9D8B030D-6E8A-4147-A177-3AD203B41FA5}">
                      <a16:colId xmlns:a16="http://schemas.microsoft.com/office/drawing/2014/main" val="1325377327"/>
                    </a:ext>
                  </a:extLst>
                </a:gridCol>
                <a:gridCol w="1269998">
                  <a:extLst>
                    <a:ext uri="{9D8B030D-6E8A-4147-A177-3AD203B41FA5}">
                      <a16:colId xmlns:a16="http://schemas.microsoft.com/office/drawing/2014/main" val="53244347"/>
                    </a:ext>
                  </a:extLst>
                </a:gridCol>
                <a:gridCol w="1288138">
                  <a:extLst>
                    <a:ext uri="{9D8B030D-6E8A-4147-A177-3AD203B41FA5}">
                      <a16:colId xmlns:a16="http://schemas.microsoft.com/office/drawing/2014/main" val="1708478148"/>
                    </a:ext>
                  </a:extLst>
                </a:gridCol>
                <a:gridCol w="1487711">
                  <a:extLst>
                    <a:ext uri="{9D8B030D-6E8A-4147-A177-3AD203B41FA5}">
                      <a16:colId xmlns:a16="http://schemas.microsoft.com/office/drawing/2014/main" val="561519316"/>
                    </a:ext>
                  </a:extLst>
                </a:gridCol>
                <a:gridCol w="1128479">
                  <a:extLst>
                    <a:ext uri="{9D8B030D-6E8A-4147-A177-3AD203B41FA5}">
                      <a16:colId xmlns:a16="http://schemas.microsoft.com/office/drawing/2014/main" val="69628978"/>
                    </a:ext>
                  </a:extLst>
                </a:gridCol>
              </a:tblGrid>
              <a:tr h="200025">
                <a:tc>
                  <a:txBody>
                    <a:bodyPr/>
                    <a:lstStyle/>
                    <a:p>
                      <a:pPr rtl="0" fontAlgn="b"/>
                      <a:r>
                        <a:rPr lang="af-ZA" dirty="0">
                          <a:effectLst/>
                        </a:rPr>
                        <a:t>Causes (</a:t>
                      </a:r>
                      <a:r>
                        <a:rPr lang="af-ZA" dirty="0" err="1">
                          <a:effectLst/>
                        </a:rPr>
                        <a:t>inputs</a:t>
                      </a:r>
                      <a:r>
                        <a:rPr lang="af-ZA" dirty="0">
                          <a:effectLst/>
                        </a:rPr>
                        <a:t>)</a:t>
                      </a:r>
                      <a:endParaRPr lang="af-ZA" b="1" dirty="0">
                        <a:effectLst/>
                      </a:endParaRPr>
                    </a:p>
                  </a:txBody>
                  <a:tcPr marL="28575" marR="28575" marT="19050" marB="19050" anchor="b"/>
                </a:tc>
                <a:tc>
                  <a:txBody>
                    <a:bodyPr/>
                    <a:lstStyle/>
                    <a:p>
                      <a:pPr rtl="0" fontAlgn="b"/>
                      <a:r>
                        <a:rPr lang="af-ZA" dirty="0">
                          <a:effectLst/>
                        </a:rPr>
                        <a:t>R1</a:t>
                      </a:r>
                    </a:p>
                  </a:txBody>
                  <a:tcPr marL="28575" marR="28575" marT="19050" marB="19050" anchor="b"/>
                </a:tc>
                <a:tc>
                  <a:txBody>
                    <a:bodyPr/>
                    <a:lstStyle/>
                    <a:p>
                      <a:pPr rtl="0" fontAlgn="b"/>
                      <a:r>
                        <a:rPr lang="af-ZA" dirty="0">
                          <a:effectLst/>
                        </a:rPr>
                        <a:t>R2</a:t>
                      </a:r>
                    </a:p>
                  </a:txBody>
                  <a:tcPr marL="28575" marR="28575" marT="19050" marB="19050" anchor="b"/>
                </a:tc>
                <a:tc>
                  <a:txBody>
                    <a:bodyPr/>
                    <a:lstStyle/>
                    <a:p>
                      <a:pPr rtl="0" fontAlgn="b"/>
                      <a:r>
                        <a:rPr lang="af-ZA" dirty="0">
                          <a:effectLst/>
                        </a:rPr>
                        <a:t>R3</a:t>
                      </a:r>
                    </a:p>
                  </a:txBody>
                  <a:tcPr marL="28575" marR="28575" marT="19050" marB="19050" anchor="b"/>
                </a:tc>
                <a:tc>
                  <a:txBody>
                    <a:bodyPr/>
                    <a:lstStyle/>
                    <a:p>
                      <a:pPr rtl="0" fontAlgn="b"/>
                      <a:r>
                        <a:rPr lang="uk-UA" dirty="0">
                          <a:effectLst/>
                        </a:rPr>
                        <a:t>R4</a:t>
                      </a:r>
                    </a:p>
                  </a:txBody>
                  <a:tcPr marL="28575" marR="28575" marT="19050" marB="19050" anchor="b"/>
                </a:tc>
                <a:extLst>
                  <a:ext uri="{0D108BD9-81ED-4DB2-BD59-A6C34878D82A}">
                    <a16:rowId xmlns:a16="http://schemas.microsoft.com/office/drawing/2014/main" val="1325010532"/>
                  </a:ext>
                </a:extLst>
              </a:tr>
              <a:tr h="200025">
                <a:tc>
                  <a:txBody>
                    <a:bodyPr/>
                    <a:lstStyle/>
                    <a:p>
                      <a:pPr rtl="0" fontAlgn="b"/>
                      <a:r>
                        <a:rPr lang="af-ZA" dirty="0">
                          <a:effectLst/>
                        </a:rPr>
                        <a:t>New </a:t>
                      </a:r>
                      <a:r>
                        <a:rPr lang="af-ZA" dirty="0" err="1">
                          <a:effectLst/>
                        </a:rPr>
                        <a:t>customer</a:t>
                      </a:r>
                      <a:r>
                        <a:rPr lang="af-ZA" dirty="0">
                          <a:effectLst/>
                        </a:rPr>
                        <a:t> </a:t>
                      </a:r>
                      <a:r>
                        <a:rPr lang="af-ZA" dirty="0" err="1">
                          <a:effectLst/>
                        </a:rPr>
                        <a:t>buys</a:t>
                      </a:r>
                      <a:r>
                        <a:rPr lang="af-ZA" dirty="0">
                          <a:effectLst/>
                        </a:rPr>
                        <a:t> $500 </a:t>
                      </a:r>
                      <a:r>
                        <a:rPr lang="af-ZA" dirty="0" err="1">
                          <a:effectLst/>
                        </a:rPr>
                        <a:t>and</a:t>
                      </a:r>
                      <a:r>
                        <a:rPr lang="af-ZA" dirty="0">
                          <a:effectLst/>
                        </a:rPr>
                        <a:t> more</a:t>
                      </a:r>
                    </a:p>
                  </a:txBody>
                  <a:tcPr marL="28575" marR="28575" marT="19050" marB="19050" anchor="b"/>
                </a:tc>
                <a:tc>
                  <a:txBody>
                    <a:bodyPr/>
                    <a:lstStyle/>
                    <a:p>
                      <a:pPr rtl="0" fontAlgn="b"/>
                      <a:r>
                        <a:rPr lang="af-ZA" dirty="0">
                          <a:effectLst/>
                        </a:rPr>
                        <a:t>Y</a:t>
                      </a:r>
                    </a:p>
                  </a:txBody>
                  <a:tcPr marL="28575" marR="28575" marT="19050" marB="19050" anchor="b"/>
                </a:tc>
                <a:tc>
                  <a:txBody>
                    <a:bodyPr/>
                    <a:lstStyle/>
                    <a:p>
                      <a:pPr rtl="0" fontAlgn="b"/>
                      <a:r>
                        <a:rPr lang="af-ZA" dirty="0">
                          <a:effectLst/>
                        </a:rPr>
                        <a:t>N</a:t>
                      </a:r>
                    </a:p>
                  </a:txBody>
                  <a:tcPr marL="28575" marR="28575" marT="19050" marB="19050" anchor="b"/>
                </a:tc>
                <a:tc>
                  <a:txBody>
                    <a:bodyPr/>
                    <a:lstStyle/>
                    <a:p>
                      <a:pPr rtl="0" fontAlgn="b"/>
                      <a:r>
                        <a:rPr lang="af-ZA" dirty="0">
                          <a:effectLst/>
                        </a:rPr>
                        <a:t>N</a:t>
                      </a:r>
                    </a:p>
                  </a:txBody>
                  <a:tcPr marL="28575" marR="28575" marT="19050" marB="19050" anchor="b"/>
                </a:tc>
                <a:tc>
                  <a:txBody>
                    <a:bodyPr/>
                    <a:lstStyle/>
                    <a:p>
                      <a:pPr rtl="0" fontAlgn="b"/>
                      <a:r>
                        <a:rPr lang="af-ZA" dirty="0">
                          <a:solidFill>
                            <a:srgbClr val="FF0000"/>
                          </a:solidFill>
                          <a:effectLst/>
                        </a:rPr>
                        <a:t>Y</a:t>
                      </a:r>
                    </a:p>
                  </a:txBody>
                  <a:tcPr marL="28575" marR="28575" marT="19050" marB="19050" anchor="b"/>
                </a:tc>
                <a:extLst>
                  <a:ext uri="{0D108BD9-81ED-4DB2-BD59-A6C34878D82A}">
                    <a16:rowId xmlns:a16="http://schemas.microsoft.com/office/drawing/2014/main" val="528723737"/>
                  </a:ext>
                </a:extLst>
              </a:tr>
              <a:tr h="200025">
                <a:tc>
                  <a:txBody>
                    <a:bodyPr/>
                    <a:lstStyle/>
                    <a:p>
                      <a:pPr rtl="0" fontAlgn="b"/>
                      <a:r>
                        <a:rPr lang="af-ZA" dirty="0">
                          <a:effectLst/>
                        </a:rPr>
                        <a:t>GOLD </a:t>
                      </a:r>
                      <a:r>
                        <a:rPr lang="af-ZA" dirty="0" err="1">
                          <a:effectLst/>
                        </a:rPr>
                        <a:t>customer</a:t>
                      </a:r>
                      <a:r>
                        <a:rPr lang="af-ZA" dirty="0">
                          <a:effectLst/>
                        </a:rPr>
                        <a:t> </a:t>
                      </a:r>
                      <a:endParaRPr lang="af-ZA">
                        <a:effectLst/>
                      </a:endParaRPr>
                    </a:p>
                  </a:txBody>
                  <a:tcPr marL="28575" marR="28575" marT="19050" marB="19050" anchor="b"/>
                </a:tc>
                <a:tc>
                  <a:txBody>
                    <a:bodyPr/>
                    <a:lstStyle/>
                    <a:p>
                      <a:pPr rtl="0" fontAlgn="b"/>
                      <a:r>
                        <a:rPr lang="af-ZA" dirty="0">
                          <a:effectLst/>
                        </a:rPr>
                        <a:t>N</a:t>
                      </a:r>
                    </a:p>
                  </a:txBody>
                  <a:tcPr marL="28575" marR="28575" marT="19050" marB="19050" anchor="b"/>
                </a:tc>
                <a:tc>
                  <a:txBody>
                    <a:bodyPr/>
                    <a:lstStyle/>
                    <a:p>
                      <a:pPr rtl="0" fontAlgn="b"/>
                      <a:r>
                        <a:rPr lang="af-ZA" dirty="0">
                          <a:effectLst/>
                        </a:rPr>
                        <a:t>N</a:t>
                      </a:r>
                    </a:p>
                  </a:txBody>
                  <a:tcPr marL="28575" marR="28575" marT="19050" marB="19050" anchor="b"/>
                </a:tc>
                <a:tc>
                  <a:txBody>
                    <a:bodyPr/>
                    <a:lstStyle/>
                    <a:p>
                      <a:pPr rtl="0" fontAlgn="b"/>
                      <a:r>
                        <a:rPr lang="af-ZA" dirty="0">
                          <a:effectLst/>
                        </a:rPr>
                        <a:t>Y</a:t>
                      </a:r>
                    </a:p>
                  </a:txBody>
                  <a:tcPr marL="28575" marR="28575" marT="19050" marB="19050" anchor="b"/>
                </a:tc>
                <a:tc>
                  <a:txBody>
                    <a:bodyPr/>
                    <a:lstStyle/>
                    <a:p>
                      <a:pPr rtl="0" fontAlgn="b"/>
                      <a:r>
                        <a:rPr lang="af-ZA" dirty="0">
                          <a:solidFill>
                            <a:srgbClr val="FF0000"/>
                          </a:solidFill>
                          <a:effectLst/>
                        </a:rPr>
                        <a:t>Y</a:t>
                      </a:r>
                    </a:p>
                  </a:txBody>
                  <a:tcPr marL="28575" marR="28575" marT="19050" marB="19050" anchor="b"/>
                </a:tc>
                <a:extLst>
                  <a:ext uri="{0D108BD9-81ED-4DB2-BD59-A6C34878D82A}">
                    <a16:rowId xmlns:a16="http://schemas.microsoft.com/office/drawing/2014/main" val="2617630505"/>
                  </a:ext>
                </a:extLst>
              </a:tr>
              <a:tr h="200025">
                <a:tc gridSpan="4">
                  <a:txBody>
                    <a:bodyPr/>
                    <a:lstStyle/>
                    <a:p>
                      <a:pPr algn="ctr" rtl="0" fontAlgn="b"/>
                      <a:r>
                        <a:rPr lang="af-ZA" b="1" dirty="0" err="1">
                          <a:effectLst/>
                        </a:rPr>
                        <a:t>Output</a:t>
                      </a:r>
                    </a:p>
                  </a:txBody>
                  <a:tcPr marL="28575" marR="28575" marT="19050" marB="19050" anchor="b"/>
                </a:tc>
                <a:tc hMerge="1">
                  <a:txBody>
                    <a:bodyPr/>
                    <a:lstStyle/>
                    <a:p>
                      <a:endParaRPr lang="uk-UA"/>
                    </a:p>
                  </a:txBody>
                  <a:tcPr/>
                </a:tc>
                <a:tc hMerge="1">
                  <a:txBody>
                    <a:bodyPr/>
                    <a:lstStyle/>
                    <a:p>
                      <a:endParaRPr lang="uk-UA"/>
                    </a:p>
                  </a:txBody>
                  <a:tcPr/>
                </a:tc>
                <a:tc hMerge="1">
                  <a:txBody>
                    <a:bodyPr/>
                    <a:lstStyle/>
                    <a:p>
                      <a:endParaRPr lang="uk-UA"/>
                    </a:p>
                  </a:txBody>
                  <a:tcPr/>
                </a:tc>
                <a:tc>
                  <a:txBody>
                    <a:bodyPr/>
                    <a:lstStyle/>
                    <a:p>
                      <a:pPr rtl="0" fontAlgn="b"/>
                      <a:endParaRPr lang="uk-UA">
                        <a:effectLst/>
                      </a:endParaRPr>
                    </a:p>
                  </a:txBody>
                  <a:tcPr marL="28575" marR="28575" marT="19050" marB="19050" anchor="b"/>
                </a:tc>
                <a:extLst>
                  <a:ext uri="{0D108BD9-81ED-4DB2-BD59-A6C34878D82A}">
                    <a16:rowId xmlns:a16="http://schemas.microsoft.com/office/drawing/2014/main" val="3878737221"/>
                  </a:ext>
                </a:extLst>
              </a:tr>
              <a:tr h="200025">
                <a:tc>
                  <a:txBody>
                    <a:bodyPr/>
                    <a:lstStyle/>
                    <a:p>
                      <a:pPr rtl="0" fontAlgn="b"/>
                      <a:r>
                        <a:rPr lang="af-ZA" dirty="0" err="1">
                          <a:effectLst/>
                        </a:rPr>
                        <a:t>Discount</a:t>
                      </a:r>
                      <a:r>
                        <a:rPr lang="af-ZA" dirty="0">
                          <a:effectLst/>
                        </a:rPr>
                        <a:t> </a:t>
                      </a:r>
                      <a:endParaRPr lang="af-ZA">
                        <a:effectLst/>
                      </a:endParaRPr>
                    </a:p>
                  </a:txBody>
                  <a:tcPr marL="28575" marR="28575" marT="19050" marB="19050" anchor="b"/>
                </a:tc>
                <a:tc>
                  <a:txBody>
                    <a:bodyPr/>
                    <a:lstStyle/>
                    <a:p>
                      <a:pPr rtl="0" fontAlgn="b"/>
                      <a:r>
                        <a:rPr lang="uk-UA" dirty="0">
                          <a:effectLst/>
                        </a:rPr>
                        <a:t>10%</a:t>
                      </a:r>
                    </a:p>
                  </a:txBody>
                  <a:tcPr marL="28575" marR="28575" marT="19050" marB="19050" anchor="b"/>
                </a:tc>
                <a:tc>
                  <a:txBody>
                    <a:bodyPr/>
                    <a:lstStyle/>
                    <a:p>
                      <a:pPr rtl="0" fontAlgn="b"/>
                      <a:r>
                        <a:rPr lang="uk-UA" dirty="0">
                          <a:effectLst/>
                        </a:rPr>
                        <a:t>5%</a:t>
                      </a:r>
                    </a:p>
                  </a:txBody>
                  <a:tcPr marL="28575" marR="28575" marT="19050" marB="19050" anchor="b"/>
                </a:tc>
                <a:tc>
                  <a:txBody>
                    <a:bodyPr/>
                    <a:lstStyle/>
                    <a:p>
                      <a:pPr rtl="0" fontAlgn="b"/>
                      <a:r>
                        <a:rPr lang="uk-UA" dirty="0">
                          <a:effectLst/>
                        </a:rPr>
                        <a:t>30%</a:t>
                      </a:r>
                    </a:p>
                  </a:txBody>
                  <a:tcPr marL="28575" marR="28575" marT="19050" marB="19050" anchor="b"/>
                </a:tc>
                <a:tc>
                  <a:txBody>
                    <a:bodyPr/>
                    <a:lstStyle/>
                    <a:p>
                      <a:pPr rtl="0" fontAlgn="b"/>
                      <a:endParaRPr lang="uk-UA">
                        <a:effectLst/>
                      </a:endParaRPr>
                    </a:p>
                  </a:txBody>
                  <a:tcPr marL="28575" marR="28575" marT="19050" marB="19050" anchor="b"/>
                </a:tc>
                <a:extLst>
                  <a:ext uri="{0D108BD9-81ED-4DB2-BD59-A6C34878D82A}">
                    <a16:rowId xmlns:a16="http://schemas.microsoft.com/office/drawing/2014/main" val="1538409938"/>
                  </a:ext>
                </a:extLst>
              </a:tr>
              <a:tr h="200025">
                <a:tc>
                  <a:txBody>
                    <a:bodyPr/>
                    <a:lstStyle/>
                    <a:p>
                      <a:pPr rtl="0" fontAlgn="b"/>
                      <a:r>
                        <a:rPr lang="af-ZA" dirty="0" err="1">
                          <a:effectLst/>
                        </a:rPr>
                        <a:t>Message</a:t>
                      </a:r>
                    </a:p>
                  </a:txBody>
                  <a:tcPr marL="28575" marR="28575" marT="19050" marB="19050" anchor="b"/>
                </a:tc>
                <a:tc>
                  <a:txBody>
                    <a:bodyPr/>
                    <a:lstStyle/>
                    <a:p>
                      <a:pPr rtl="0" fontAlgn="b"/>
                      <a:endParaRPr lang="uk-UA">
                        <a:effectLst/>
                      </a:endParaRPr>
                    </a:p>
                  </a:txBody>
                  <a:tcPr marL="28575" marR="28575" marT="19050" marB="19050" anchor="b"/>
                </a:tc>
                <a:tc>
                  <a:txBody>
                    <a:bodyPr/>
                    <a:lstStyle/>
                    <a:p>
                      <a:pPr rtl="0" fontAlgn="b"/>
                      <a:endParaRPr lang="uk-UA">
                        <a:effectLst/>
                      </a:endParaRPr>
                    </a:p>
                  </a:txBody>
                  <a:tcPr marL="28575" marR="28575" marT="19050" marB="19050" anchor="b"/>
                </a:tc>
                <a:tc>
                  <a:txBody>
                    <a:bodyPr/>
                    <a:lstStyle/>
                    <a:p>
                      <a:pPr rtl="0" fontAlgn="b"/>
                      <a:endParaRPr lang="uk-UA">
                        <a:effectLst/>
                      </a:endParaRPr>
                    </a:p>
                  </a:txBody>
                  <a:tcPr marL="28575" marR="28575" marT="19050" marB="19050" anchor="b"/>
                </a:tc>
                <a:tc>
                  <a:txBody>
                    <a:bodyPr/>
                    <a:lstStyle/>
                    <a:p>
                      <a:pPr rtl="0" fontAlgn="b"/>
                      <a:r>
                        <a:rPr lang="af-ZA" dirty="0" err="1">
                          <a:effectLst/>
                        </a:rPr>
                        <a:t>error</a:t>
                      </a:r>
                    </a:p>
                  </a:txBody>
                  <a:tcPr marL="28575" marR="28575" marT="19050" marB="19050" anchor="b"/>
                </a:tc>
                <a:extLst>
                  <a:ext uri="{0D108BD9-81ED-4DB2-BD59-A6C34878D82A}">
                    <a16:rowId xmlns:a16="http://schemas.microsoft.com/office/drawing/2014/main" val="2281056320"/>
                  </a:ext>
                </a:extLst>
              </a:tr>
            </a:tbl>
          </a:graphicData>
        </a:graphic>
      </p:graphicFrame>
    </p:spTree>
    <p:extLst>
      <p:ext uri="{BB962C8B-B14F-4D97-AF65-F5344CB8AC3E}">
        <p14:creationId xmlns:p14="http://schemas.microsoft.com/office/powerpoint/2010/main" val="40118549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6A0C7AD-FCAE-1660-9B61-DA92C854B929}"/>
              </a:ext>
            </a:extLst>
          </p:cNvPr>
          <p:cNvSpPr>
            <a:spLocks noGrp="1"/>
          </p:cNvSpPr>
          <p:nvPr>
            <p:ph type="title"/>
          </p:nvPr>
        </p:nvSpPr>
        <p:spPr/>
        <p:txBody>
          <a:bodyPr/>
          <a:lstStyle/>
          <a:p>
            <a:r>
              <a:rPr lang="uk-UA" sz="3600" b="1" dirty="0"/>
              <a:t>DMT </a:t>
            </a:r>
            <a:r>
              <a:rPr lang="uk-UA" sz="3600" b="1" dirty="0" err="1"/>
              <a:t>Input</a:t>
            </a:r>
            <a:r>
              <a:rPr lang="uk-UA" sz="3600" b="1" dirty="0"/>
              <a:t> </a:t>
            </a:r>
            <a:r>
              <a:rPr lang="uk-UA" sz="3600" b="1" dirty="0" err="1"/>
              <a:t>and</a:t>
            </a:r>
            <a:r>
              <a:rPr lang="uk-UA" sz="3600" b="1" dirty="0"/>
              <a:t> </a:t>
            </a:r>
            <a:r>
              <a:rPr lang="uk-UA" sz="3600" b="1" dirty="0" err="1"/>
              <a:t>Result</a:t>
            </a:r>
            <a:endParaRPr lang="uk-UA" sz="3600" dirty="0"/>
          </a:p>
        </p:txBody>
      </p:sp>
      <p:graphicFrame>
        <p:nvGraphicFramePr>
          <p:cNvPr id="5" name="Місце для вмісту 4">
            <a:extLst>
              <a:ext uri="{FF2B5EF4-FFF2-40B4-BE49-F238E27FC236}">
                <a16:creationId xmlns:a16="http://schemas.microsoft.com/office/drawing/2014/main" id="{FD85D376-1402-CB95-8CA1-73B499F94A88}"/>
              </a:ext>
            </a:extLst>
          </p:cNvPr>
          <p:cNvGraphicFramePr>
            <a:graphicFrameLocks noGrp="1"/>
          </p:cNvGraphicFramePr>
          <p:nvPr>
            <p:ph idx="1"/>
            <p:extLst>
              <p:ext uri="{D42A27DB-BD31-4B8C-83A1-F6EECF244321}">
                <p14:modId xmlns:p14="http://schemas.microsoft.com/office/powerpoint/2010/main" val="4012683174"/>
              </p:ext>
            </p:extLst>
          </p:nvPr>
        </p:nvGraphicFramePr>
        <p:xfrm>
          <a:off x="1213449" y="1840302"/>
          <a:ext cx="10236232" cy="2316312"/>
        </p:xfrm>
        <a:graphic>
          <a:graphicData uri="http://schemas.openxmlformats.org/drawingml/2006/table">
            <a:tbl>
              <a:tblPr firstRow="1" bandRow="1">
                <a:tableStyleId>{5C22544A-7EE6-4342-B048-85BDC9FD1C3A}</a:tableStyleId>
              </a:tblPr>
              <a:tblGrid>
                <a:gridCol w="3913854">
                  <a:extLst>
                    <a:ext uri="{9D8B030D-6E8A-4147-A177-3AD203B41FA5}">
                      <a16:colId xmlns:a16="http://schemas.microsoft.com/office/drawing/2014/main" val="4257540017"/>
                    </a:ext>
                  </a:extLst>
                </a:gridCol>
                <a:gridCol w="6322378">
                  <a:extLst>
                    <a:ext uri="{9D8B030D-6E8A-4147-A177-3AD203B41FA5}">
                      <a16:colId xmlns:a16="http://schemas.microsoft.com/office/drawing/2014/main" val="1835292318"/>
                    </a:ext>
                  </a:extLst>
                </a:gridCol>
              </a:tblGrid>
              <a:tr h="579078">
                <a:tc>
                  <a:txBody>
                    <a:bodyPr/>
                    <a:lstStyle/>
                    <a:p>
                      <a:pPr rtl="0" fontAlgn="b"/>
                      <a:r>
                        <a:rPr lang="af-ZA" sz="2000" dirty="0" err="1">
                          <a:solidFill>
                            <a:schemeClr val="tx1"/>
                          </a:solidFill>
                          <a:effectLst/>
                        </a:rPr>
                        <a:t>Condition</a:t>
                      </a:r>
                      <a:r>
                        <a:rPr lang="af-ZA" sz="2000" dirty="0">
                          <a:solidFill>
                            <a:schemeClr val="tx1"/>
                          </a:solidFill>
                          <a:effectLst/>
                        </a:rPr>
                        <a:t> </a:t>
                      </a:r>
                      <a:endParaRPr lang="af-ZA" sz="2000">
                        <a:solidFill>
                          <a:schemeClr val="tx1"/>
                        </a:solidFill>
                        <a:effectLst/>
                      </a:endParaRPr>
                    </a:p>
                  </a:txBody>
                  <a:tcPr marL="28575" marR="28575" marT="19050" marB="19050" anchor="b"/>
                </a:tc>
                <a:tc>
                  <a:txBody>
                    <a:bodyPr/>
                    <a:lstStyle/>
                    <a:p>
                      <a:pPr rtl="0" fontAlgn="b"/>
                      <a:r>
                        <a:rPr lang="af-ZA" sz="2000" dirty="0" err="1">
                          <a:solidFill>
                            <a:schemeClr val="tx1"/>
                          </a:solidFill>
                          <a:effectLst/>
                        </a:rPr>
                        <a:t>Outcome</a:t>
                      </a:r>
                    </a:p>
                  </a:txBody>
                  <a:tcPr marL="28575" marR="28575" marT="19050" marB="19050" anchor="b"/>
                </a:tc>
                <a:extLst>
                  <a:ext uri="{0D108BD9-81ED-4DB2-BD59-A6C34878D82A}">
                    <a16:rowId xmlns:a16="http://schemas.microsoft.com/office/drawing/2014/main" val="1468100721"/>
                  </a:ext>
                </a:extLst>
              </a:tr>
              <a:tr h="579078">
                <a:tc>
                  <a:txBody>
                    <a:bodyPr/>
                    <a:lstStyle/>
                    <a:p>
                      <a:pPr rtl="0" fontAlgn="b"/>
                      <a:r>
                        <a:rPr lang="af-ZA" sz="2000" dirty="0">
                          <a:effectLst/>
                        </a:rPr>
                        <a:t>New </a:t>
                      </a:r>
                      <a:r>
                        <a:rPr lang="af-ZA" sz="2000" dirty="0" err="1">
                          <a:effectLst/>
                        </a:rPr>
                        <a:t>customer</a:t>
                      </a:r>
                      <a:r>
                        <a:rPr lang="af-ZA" sz="2000" dirty="0">
                          <a:effectLst/>
                        </a:rPr>
                        <a:t> </a:t>
                      </a:r>
                      <a:r>
                        <a:rPr lang="af-ZA" sz="2000" dirty="0" err="1">
                          <a:effectLst/>
                        </a:rPr>
                        <a:t>buys</a:t>
                      </a:r>
                      <a:r>
                        <a:rPr lang="af-ZA" sz="2000" dirty="0">
                          <a:effectLst/>
                        </a:rPr>
                        <a:t> $500 </a:t>
                      </a:r>
                      <a:r>
                        <a:rPr lang="af-ZA" sz="2000" dirty="0" err="1">
                          <a:effectLst/>
                        </a:rPr>
                        <a:t>and</a:t>
                      </a:r>
                      <a:r>
                        <a:rPr lang="af-ZA" sz="2000" dirty="0">
                          <a:effectLst/>
                        </a:rPr>
                        <a:t> more</a:t>
                      </a:r>
                    </a:p>
                  </a:txBody>
                  <a:tcPr marL="28575" marR="28575" marT="19050" marB="19050" anchor="b"/>
                </a:tc>
                <a:tc>
                  <a:txBody>
                    <a:bodyPr/>
                    <a:lstStyle/>
                    <a:p>
                      <a:pPr rtl="0" fontAlgn="b"/>
                      <a:r>
                        <a:rPr lang="af-ZA" sz="2000" dirty="0" err="1">
                          <a:effectLst/>
                        </a:rPr>
                        <a:t>Gets</a:t>
                      </a:r>
                      <a:r>
                        <a:rPr lang="af-ZA" sz="2000" dirty="0">
                          <a:effectLst/>
                        </a:rPr>
                        <a:t> 10% </a:t>
                      </a:r>
                      <a:r>
                        <a:rPr lang="af-ZA" sz="2000" dirty="0" err="1">
                          <a:effectLst/>
                        </a:rPr>
                        <a:t>discount</a:t>
                      </a:r>
                      <a:r>
                        <a:rPr lang="af-ZA" sz="2000" dirty="0">
                          <a:effectLst/>
                        </a:rPr>
                        <a:t> </a:t>
                      </a:r>
                      <a:r>
                        <a:rPr lang="af-ZA" sz="2000" dirty="0" err="1">
                          <a:effectLst/>
                        </a:rPr>
                        <a:t>voucher</a:t>
                      </a:r>
                      <a:r>
                        <a:rPr lang="af-ZA" sz="2000" dirty="0">
                          <a:effectLst/>
                        </a:rPr>
                        <a:t> </a:t>
                      </a:r>
                      <a:r>
                        <a:rPr lang="af-ZA" sz="2000" dirty="0" err="1">
                          <a:effectLst/>
                        </a:rPr>
                        <a:t>for</a:t>
                      </a:r>
                      <a:r>
                        <a:rPr lang="af-ZA" sz="2000" dirty="0">
                          <a:effectLst/>
                        </a:rPr>
                        <a:t> </a:t>
                      </a:r>
                      <a:r>
                        <a:rPr lang="af-ZA" sz="2000" dirty="0" err="1">
                          <a:effectLst/>
                        </a:rPr>
                        <a:t>todays</a:t>
                      </a:r>
                      <a:r>
                        <a:rPr lang="af-ZA" sz="2000" dirty="0">
                          <a:effectLst/>
                        </a:rPr>
                        <a:t> </a:t>
                      </a:r>
                      <a:r>
                        <a:rPr lang="af-ZA" sz="2000" dirty="0" err="1">
                          <a:effectLst/>
                        </a:rPr>
                        <a:t>purchase</a:t>
                      </a:r>
                    </a:p>
                  </a:txBody>
                  <a:tcPr marL="28575" marR="28575" marT="19050" marB="19050" anchor="b"/>
                </a:tc>
                <a:extLst>
                  <a:ext uri="{0D108BD9-81ED-4DB2-BD59-A6C34878D82A}">
                    <a16:rowId xmlns:a16="http://schemas.microsoft.com/office/drawing/2014/main" val="4192877557"/>
                  </a:ext>
                </a:extLst>
              </a:tr>
              <a:tr h="579078">
                <a:tc>
                  <a:txBody>
                    <a:bodyPr/>
                    <a:lstStyle/>
                    <a:p>
                      <a:pPr rtl="0" fontAlgn="b"/>
                      <a:r>
                        <a:rPr lang="af-ZA" sz="2000" dirty="0">
                          <a:effectLst/>
                        </a:rPr>
                        <a:t>New </a:t>
                      </a:r>
                      <a:r>
                        <a:rPr lang="af-ZA" sz="2000" dirty="0" err="1">
                          <a:effectLst/>
                        </a:rPr>
                        <a:t>customer</a:t>
                      </a:r>
                      <a:r>
                        <a:rPr lang="af-ZA" sz="2000" dirty="0">
                          <a:effectLst/>
                        </a:rPr>
                        <a:t> </a:t>
                      </a:r>
                      <a:r>
                        <a:rPr lang="af-ZA" sz="2000" dirty="0" err="1">
                          <a:effectLst/>
                        </a:rPr>
                        <a:t>buys</a:t>
                      </a:r>
                      <a:r>
                        <a:rPr lang="af-ZA" sz="2000" dirty="0">
                          <a:effectLst/>
                        </a:rPr>
                        <a:t> </a:t>
                      </a:r>
                      <a:r>
                        <a:rPr lang="af-ZA" sz="2000" dirty="0" err="1">
                          <a:effectLst/>
                        </a:rPr>
                        <a:t>less</a:t>
                      </a:r>
                      <a:r>
                        <a:rPr lang="af-ZA" sz="2000" dirty="0">
                          <a:effectLst/>
                        </a:rPr>
                        <a:t> </a:t>
                      </a:r>
                      <a:r>
                        <a:rPr lang="af-ZA" sz="2000" dirty="0" err="1">
                          <a:effectLst/>
                        </a:rPr>
                        <a:t>than</a:t>
                      </a:r>
                      <a:r>
                        <a:rPr lang="af-ZA" sz="2000" dirty="0">
                          <a:effectLst/>
                        </a:rPr>
                        <a:t> $500</a:t>
                      </a:r>
                    </a:p>
                  </a:txBody>
                  <a:tcPr marL="28575" marR="28575" marT="19050" marB="19050" anchor="b"/>
                </a:tc>
                <a:tc>
                  <a:txBody>
                    <a:bodyPr/>
                    <a:lstStyle/>
                    <a:p>
                      <a:pPr rtl="0" fontAlgn="b"/>
                      <a:r>
                        <a:rPr lang="af-ZA" sz="2000" dirty="0" err="1">
                          <a:effectLst/>
                        </a:rPr>
                        <a:t>Gets</a:t>
                      </a:r>
                      <a:r>
                        <a:rPr lang="af-ZA" sz="2000" dirty="0">
                          <a:effectLst/>
                        </a:rPr>
                        <a:t> 5% </a:t>
                      </a:r>
                      <a:r>
                        <a:rPr lang="af-ZA" sz="2000" dirty="0" err="1">
                          <a:effectLst/>
                        </a:rPr>
                        <a:t>discount</a:t>
                      </a:r>
                      <a:r>
                        <a:rPr lang="af-ZA" sz="2000" dirty="0">
                          <a:effectLst/>
                        </a:rPr>
                        <a:t> </a:t>
                      </a:r>
                      <a:r>
                        <a:rPr lang="af-ZA" sz="2000" dirty="0" err="1">
                          <a:effectLst/>
                        </a:rPr>
                        <a:t>voucher</a:t>
                      </a:r>
                      <a:r>
                        <a:rPr lang="af-ZA" sz="2000" dirty="0">
                          <a:effectLst/>
                        </a:rPr>
                        <a:t> </a:t>
                      </a:r>
                      <a:r>
                        <a:rPr lang="af-ZA" sz="2000" dirty="0" err="1">
                          <a:effectLst/>
                        </a:rPr>
                        <a:t>for</a:t>
                      </a:r>
                      <a:r>
                        <a:rPr lang="af-ZA" sz="2000" dirty="0">
                          <a:effectLst/>
                        </a:rPr>
                        <a:t> </a:t>
                      </a:r>
                      <a:r>
                        <a:rPr lang="af-ZA" sz="2000" dirty="0" err="1">
                          <a:effectLst/>
                        </a:rPr>
                        <a:t>todays</a:t>
                      </a:r>
                      <a:r>
                        <a:rPr lang="af-ZA" sz="2000" dirty="0">
                          <a:effectLst/>
                        </a:rPr>
                        <a:t> </a:t>
                      </a:r>
                      <a:r>
                        <a:rPr lang="af-ZA" sz="2000" dirty="0" err="1">
                          <a:effectLst/>
                        </a:rPr>
                        <a:t>purchase</a:t>
                      </a:r>
                    </a:p>
                  </a:txBody>
                  <a:tcPr marL="28575" marR="28575" marT="19050" marB="19050" anchor="b"/>
                </a:tc>
                <a:extLst>
                  <a:ext uri="{0D108BD9-81ED-4DB2-BD59-A6C34878D82A}">
                    <a16:rowId xmlns:a16="http://schemas.microsoft.com/office/drawing/2014/main" val="2303987358"/>
                  </a:ext>
                </a:extLst>
              </a:tr>
              <a:tr h="579078">
                <a:tc>
                  <a:txBody>
                    <a:bodyPr/>
                    <a:lstStyle/>
                    <a:p>
                      <a:pPr rtl="0" fontAlgn="b"/>
                      <a:r>
                        <a:rPr lang="af-ZA" sz="2000" dirty="0">
                          <a:effectLst/>
                        </a:rPr>
                        <a:t>GOLD </a:t>
                      </a:r>
                      <a:r>
                        <a:rPr lang="af-ZA" sz="2000" dirty="0" err="1">
                          <a:effectLst/>
                        </a:rPr>
                        <a:t>customer</a:t>
                      </a:r>
                      <a:r>
                        <a:rPr lang="af-ZA" sz="2000" dirty="0">
                          <a:effectLst/>
                        </a:rPr>
                        <a:t> </a:t>
                      </a:r>
                      <a:r>
                        <a:rPr lang="af-ZA" sz="2000" dirty="0" err="1">
                          <a:effectLst/>
                        </a:rPr>
                        <a:t>buys</a:t>
                      </a:r>
                      <a:r>
                        <a:rPr lang="af-ZA" sz="2000" dirty="0">
                          <a:effectLst/>
                        </a:rPr>
                        <a:t> </a:t>
                      </a:r>
                      <a:r>
                        <a:rPr lang="af-ZA" sz="2000" dirty="0" err="1">
                          <a:effectLst/>
                        </a:rPr>
                        <a:t>at</a:t>
                      </a:r>
                      <a:r>
                        <a:rPr lang="af-ZA" sz="2000" dirty="0">
                          <a:effectLst/>
                        </a:rPr>
                        <a:t> </a:t>
                      </a:r>
                      <a:r>
                        <a:rPr lang="af-ZA" sz="2000" dirty="0" err="1">
                          <a:effectLst/>
                        </a:rPr>
                        <a:t>any</a:t>
                      </a:r>
                      <a:r>
                        <a:rPr lang="af-ZA" sz="2000" dirty="0">
                          <a:effectLst/>
                        </a:rPr>
                        <a:t> </a:t>
                      </a:r>
                      <a:r>
                        <a:rPr lang="af-ZA" sz="2000" dirty="0" err="1">
                          <a:effectLst/>
                        </a:rPr>
                        <a:t>amount</a:t>
                      </a:r>
                    </a:p>
                  </a:txBody>
                  <a:tcPr marL="28575" marR="28575" marT="19050" marB="19050" anchor="b"/>
                </a:tc>
                <a:tc>
                  <a:txBody>
                    <a:bodyPr/>
                    <a:lstStyle/>
                    <a:p>
                      <a:pPr rtl="0" fontAlgn="b"/>
                      <a:r>
                        <a:rPr lang="af-ZA" sz="2000" dirty="0" err="1">
                          <a:effectLst/>
                        </a:rPr>
                        <a:t>Gets</a:t>
                      </a:r>
                      <a:r>
                        <a:rPr lang="af-ZA" sz="2000" dirty="0">
                          <a:effectLst/>
                        </a:rPr>
                        <a:t> 30% </a:t>
                      </a:r>
                      <a:r>
                        <a:rPr lang="af-ZA" sz="2000" dirty="0" err="1">
                          <a:effectLst/>
                        </a:rPr>
                        <a:t>discount</a:t>
                      </a:r>
                      <a:r>
                        <a:rPr lang="af-ZA" sz="2000" dirty="0">
                          <a:effectLst/>
                        </a:rPr>
                        <a:t> </a:t>
                      </a:r>
                      <a:r>
                        <a:rPr lang="af-ZA" sz="2000" dirty="0" err="1">
                          <a:effectLst/>
                        </a:rPr>
                        <a:t>to</a:t>
                      </a:r>
                      <a:r>
                        <a:rPr lang="af-ZA" sz="2000" dirty="0">
                          <a:effectLst/>
                        </a:rPr>
                        <a:t> </a:t>
                      </a:r>
                      <a:r>
                        <a:rPr lang="af-ZA" sz="2000" dirty="0" err="1">
                          <a:effectLst/>
                        </a:rPr>
                        <a:t>all</a:t>
                      </a:r>
                      <a:r>
                        <a:rPr lang="af-ZA" sz="2000" dirty="0">
                          <a:effectLst/>
                        </a:rPr>
                        <a:t> </a:t>
                      </a:r>
                      <a:r>
                        <a:rPr lang="af-ZA" sz="2000" dirty="0" err="1">
                          <a:effectLst/>
                        </a:rPr>
                        <a:t>goods</a:t>
                      </a:r>
                    </a:p>
                  </a:txBody>
                  <a:tcPr marL="28575" marR="28575" marT="19050" marB="19050" anchor="b"/>
                </a:tc>
                <a:extLst>
                  <a:ext uri="{0D108BD9-81ED-4DB2-BD59-A6C34878D82A}">
                    <a16:rowId xmlns:a16="http://schemas.microsoft.com/office/drawing/2014/main" val="3225936737"/>
                  </a:ext>
                </a:extLst>
              </a:tr>
            </a:tbl>
          </a:graphicData>
        </a:graphic>
      </p:graphicFrame>
    </p:spTree>
    <p:extLst>
      <p:ext uri="{BB962C8B-B14F-4D97-AF65-F5344CB8AC3E}">
        <p14:creationId xmlns:p14="http://schemas.microsoft.com/office/powerpoint/2010/main" val="9870574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064B856-0510-9F41-2765-7317FB4A3BF5}"/>
              </a:ext>
            </a:extLst>
          </p:cNvPr>
          <p:cNvSpPr>
            <a:spLocks noGrp="1"/>
          </p:cNvSpPr>
          <p:nvPr>
            <p:ph type="title"/>
          </p:nvPr>
        </p:nvSpPr>
        <p:spPr>
          <a:xfrm>
            <a:off x="1371600" y="685800"/>
            <a:ext cx="9601200" cy="1025825"/>
          </a:xfrm>
        </p:spPr>
        <p:txBody>
          <a:bodyPr/>
          <a:lstStyle/>
          <a:p>
            <a:r>
              <a:rPr lang="en-US" b="1" dirty="0">
                <a:ea typeface="+mj-lt"/>
                <a:cs typeface="+mj-lt"/>
              </a:rPr>
              <a:t>3. State transition</a:t>
            </a:r>
            <a:endParaRPr lang="uk-UA" dirty="0">
              <a:ea typeface="+mj-lt"/>
              <a:cs typeface="+mj-lt"/>
            </a:endParaRPr>
          </a:p>
        </p:txBody>
      </p:sp>
      <p:sp>
        <p:nvSpPr>
          <p:cNvPr id="3" name="Місце для вмісту 2">
            <a:extLst>
              <a:ext uri="{FF2B5EF4-FFF2-40B4-BE49-F238E27FC236}">
                <a16:creationId xmlns:a16="http://schemas.microsoft.com/office/drawing/2014/main" id="{86A2312D-E14F-3B46-7D39-E9E12BF8D981}"/>
              </a:ext>
            </a:extLst>
          </p:cNvPr>
          <p:cNvSpPr>
            <a:spLocks noGrp="1"/>
          </p:cNvSpPr>
          <p:nvPr>
            <p:ph idx="1"/>
          </p:nvPr>
        </p:nvSpPr>
        <p:spPr>
          <a:xfrm>
            <a:off x="1429109" y="1869057"/>
            <a:ext cx="9601200" cy="3581400"/>
          </a:xfrm>
        </p:spPr>
        <p:txBody>
          <a:bodyPr vert="horz" lIns="91440" tIns="45720" rIns="91440" bIns="45720" rtlCol="0" anchor="t">
            <a:normAutofit/>
          </a:bodyPr>
          <a:lstStyle/>
          <a:p>
            <a:pPr marL="0" indent="0">
              <a:buNone/>
            </a:pPr>
            <a:r>
              <a:rPr lang="uk-UA" sz="2400" b="1" dirty="0" err="1"/>
              <a:t>Task</a:t>
            </a:r>
            <a:endParaRPr lang="uk-UA" sz="2400" b="1"/>
          </a:p>
          <a:p>
            <a:pPr marL="0" indent="285750" algn="just">
              <a:buNone/>
            </a:pPr>
            <a:r>
              <a:rPr lang="en-US" dirty="0">
                <a:ea typeface="+mn-lt"/>
                <a:cs typeface="+mn-lt"/>
              </a:rPr>
              <a:t>To open a visa you need to pass a list of steps in standard procedure. At first you need to get consultation or read some materials about documents which should be provided. Then you should prepare these documents according to templates and give them to tour agency for verification. If there are mistakes in the documents, they should be re-developed. If documents are prepared correctly, then you should pay $80 for consular fee and pass interview with consul. If embassy accepts documents and you passed interview successfully, then you will get visa. If not, then you will need to try again.</a:t>
            </a:r>
            <a:endParaRPr lang="uk-UA" dirty="0">
              <a:ea typeface="+mn-lt"/>
              <a:cs typeface="+mn-lt"/>
            </a:endParaRPr>
          </a:p>
          <a:p>
            <a:pPr marL="383540" indent="-383540" algn="just">
              <a:buFont typeface="Franklin Gothic Book"/>
            </a:pPr>
            <a:r>
              <a:rPr lang="en-US" dirty="0">
                <a:ea typeface="+mn-lt"/>
                <a:cs typeface="+mn-lt"/>
              </a:rPr>
              <a:t>Build state transition diagram based on given information</a:t>
            </a:r>
            <a:endParaRPr lang="uk-UA" dirty="0">
              <a:ea typeface="+mn-lt"/>
              <a:cs typeface="+mn-lt"/>
            </a:endParaRPr>
          </a:p>
          <a:p>
            <a:pPr marL="0" indent="0">
              <a:buNone/>
            </a:pPr>
            <a:endParaRPr lang="uk-UA" dirty="0"/>
          </a:p>
        </p:txBody>
      </p:sp>
    </p:spTree>
    <p:extLst>
      <p:ext uri="{BB962C8B-B14F-4D97-AF65-F5344CB8AC3E}">
        <p14:creationId xmlns:p14="http://schemas.microsoft.com/office/powerpoint/2010/main" val="1391054527"/>
      </p:ext>
    </p:extLst>
  </p:cSld>
  <p:clrMapOvr>
    <a:masterClrMapping/>
  </p:clrMapOvr>
</p:sld>
</file>

<file path=ppt/theme/theme1.xml><?xml version="1.0" encoding="utf-8"?>
<a:theme xmlns:a="http://schemas.openxmlformats.org/drawingml/2006/main" name="Обтинання">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TF00001241</Template>
  <TotalTime>0</TotalTime>
  <Words>0</Words>
  <Application>Microsoft Office PowerPoint</Application>
  <PresentationFormat>Широкий екран</PresentationFormat>
  <Paragraphs>0</Paragraphs>
  <Slides>10</Slides>
  <Notes>0</Notes>
  <HiddenSlides>0</HiddenSlides>
  <MMClips>0</MMClips>
  <ScaleCrop>false</ScaleCrop>
  <HeadingPairs>
    <vt:vector size="4" baseType="variant">
      <vt:variant>
        <vt:lpstr>Тема</vt:lpstr>
      </vt:variant>
      <vt:variant>
        <vt:i4>1</vt:i4>
      </vt:variant>
      <vt:variant>
        <vt:lpstr>Заголовки слайдів</vt:lpstr>
      </vt:variant>
      <vt:variant>
        <vt:i4>10</vt:i4>
      </vt:variant>
    </vt:vector>
  </HeadingPairs>
  <TitlesOfParts>
    <vt:vector size="11" baseType="lpstr">
      <vt:lpstr>Обтинання</vt:lpstr>
      <vt:lpstr>TEST DESIGN TECHNIQUEs</vt:lpstr>
      <vt:lpstr>1.Equivalence partitioning and Boundary value analysis</vt:lpstr>
      <vt:lpstr>Equivalence partitioning Input and Result</vt:lpstr>
      <vt:lpstr>Boundary Value analysis Input and Result</vt:lpstr>
      <vt:lpstr>EP and BVA items test items</vt:lpstr>
      <vt:lpstr>2. Decision tables</vt:lpstr>
      <vt:lpstr>Decision making table</vt:lpstr>
      <vt:lpstr>DMT Input and Result</vt:lpstr>
      <vt:lpstr>3. State transition</vt:lpstr>
      <vt:lpstr>State transition map for obtaining visa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Презентація PowerPoint</dc:title>
  <dc:creator/>
  <cp:lastModifiedBy/>
  <cp:revision>193</cp:revision>
  <dcterms:created xsi:type="dcterms:W3CDTF">2023-01-05T10:50:50Z</dcterms:created>
  <dcterms:modified xsi:type="dcterms:W3CDTF">2023-01-06T14:38:40Z</dcterms:modified>
</cp:coreProperties>
</file>