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1" r:id="rId10"/>
    <p:sldId id="27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98442-F34D-E401-A517-8D913EE5E780}" v="2" dt="2024-10-16T13:42:27.799"/>
    <p1510:client id="{2BEF1873-A596-79EA-0881-4F455C3B9629}" v="43" dt="2024-10-18T11:05:47.883"/>
    <p1510:client id="{44D62031-26FB-799E-DF7C-3CDE4557D89A}" v="324" dt="2024-10-16T19:33:08.803"/>
    <p1510:client id="{51200E7F-6618-7E68-1F04-753FB9C2D6F2}" v="42" dt="2024-10-17T18:17:01.700"/>
    <p1510:client id="{52E3720B-7681-D2AA-A68B-2D8D33805F65}" v="38" dt="2024-10-18T12:14:55.547"/>
    <p1510:client id="{5E36E8A8-C8D1-E315-0A47-81DCB0A59A5F}" v="1" dt="2024-10-16T15:00:19.489"/>
    <p1510:client id="{7AC7573F-F5C8-1D95-5AED-CB8FC76B19E3}" v="328" dt="2024-10-17T15:43:49.455"/>
    <p1510:client id="{84FBCD6B-C761-94BE-3D76-C32A74BC909A}" v="112" dt="2024-10-18T03:21:31.964"/>
    <p1510:client id="{8B0020FA-9F99-3F74-80E5-6B61C9E8D733}" v="7" dt="2024-10-18T12:18:44.987"/>
    <p1510:client id="{974D3814-A7A5-F068-400A-A3F9DB95E8AD}" v="1153" dt="2024-10-18T03:00:46.331"/>
    <p1510:client id="{F60BE585-BFC4-E6B9-E981-AD5C1429C9B0}" v="85" dt="2024-10-16T22:14:23.557"/>
    <p1510:client id="{F72B1005-0550-250F-98A3-E76303ED9745}" v="214" dt="2024-10-17T18:27:41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AAEA3-B8FE-4B38-9651-31A36B3F5B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1622F5-CFD4-4F2F-8BB6-29D812B635C6}">
      <dgm:prSet/>
      <dgm:spPr/>
      <dgm:t>
        <a:bodyPr/>
        <a:lstStyle/>
        <a:p>
          <a:r>
            <a:rPr lang="en-US"/>
            <a:t>We will explore the data through the lens of attempting to identify whether and to what degree invasive species affect native flora throughout the Olmsted Parks Conservancy.</a:t>
          </a:r>
        </a:p>
      </dgm:t>
    </dgm:pt>
    <dgm:pt modelId="{A933A088-1FF4-476D-90FC-EBD4CB649D69}" type="parTrans" cxnId="{86E0F2E7-7CBF-45D8-BA5C-5B98E09CBE43}">
      <dgm:prSet/>
      <dgm:spPr/>
      <dgm:t>
        <a:bodyPr/>
        <a:lstStyle/>
        <a:p>
          <a:endParaRPr lang="en-US"/>
        </a:p>
      </dgm:t>
    </dgm:pt>
    <dgm:pt modelId="{C7275223-008A-4D5D-94EE-4F86CE0E2A23}" type="sibTrans" cxnId="{86E0F2E7-7CBF-45D8-BA5C-5B98E09CBE43}">
      <dgm:prSet/>
      <dgm:spPr/>
      <dgm:t>
        <a:bodyPr/>
        <a:lstStyle/>
        <a:p>
          <a:endParaRPr lang="en-US"/>
        </a:p>
      </dgm:t>
    </dgm:pt>
    <dgm:pt modelId="{7CCA9AAF-7081-4807-87E6-C7E256438E3C}">
      <dgm:prSet/>
      <dgm:spPr/>
      <dgm:t>
        <a:bodyPr/>
        <a:lstStyle/>
        <a:p>
          <a:r>
            <a:rPr lang="en-US"/>
            <a:t>This issue is of great importance to our community partners, as they are constantly attempting to minimize this impact on native species and protect local biodiversity.</a:t>
          </a:r>
        </a:p>
      </dgm:t>
    </dgm:pt>
    <dgm:pt modelId="{DE7EB28C-456B-4EA9-BACF-8BE5BFD0F196}" type="parTrans" cxnId="{BF64C7BA-E9F7-4765-8AE8-E7A7C3CC9C55}">
      <dgm:prSet/>
      <dgm:spPr/>
      <dgm:t>
        <a:bodyPr/>
        <a:lstStyle/>
        <a:p>
          <a:endParaRPr lang="en-US"/>
        </a:p>
      </dgm:t>
    </dgm:pt>
    <dgm:pt modelId="{0C5080AC-31CB-4AF5-BD7E-81CFC7B51A8F}" type="sibTrans" cxnId="{BF64C7BA-E9F7-4765-8AE8-E7A7C3CC9C55}">
      <dgm:prSet/>
      <dgm:spPr/>
      <dgm:t>
        <a:bodyPr/>
        <a:lstStyle/>
        <a:p>
          <a:endParaRPr lang="en-US"/>
        </a:p>
      </dgm:t>
    </dgm:pt>
    <dgm:pt modelId="{E2B3D57F-02E4-4A06-B20A-561FF3B98DAC}">
      <dgm:prSet/>
      <dgm:spPr/>
      <dgm:t>
        <a:bodyPr/>
        <a:lstStyle/>
        <a:p>
          <a:r>
            <a:rPr lang="en-US"/>
            <a:t>By further investigating these impacts and helping to understand areas of concern, we can help identify and prioritize where attention should be given.</a:t>
          </a:r>
        </a:p>
      </dgm:t>
    </dgm:pt>
    <dgm:pt modelId="{785C8BB7-D443-45BE-8490-2DAADD82B6A5}" type="parTrans" cxnId="{04D867D9-94AE-4760-802E-1D7A79FDFF57}">
      <dgm:prSet/>
      <dgm:spPr/>
      <dgm:t>
        <a:bodyPr/>
        <a:lstStyle/>
        <a:p>
          <a:endParaRPr lang="en-US"/>
        </a:p>
      </dgm:t>
    </dgm:pt>
    <dgm:pt modelId="{BDF21B74-5CE2-46E8-B379-B96BF3AA932B}" type="sibTrans" cxnId="{04D867D9-94AE-4760-802E-1D7A79FDFF57}">
      <dgm:prSet/>
      <dgm:spPr/>
      <dgm:t>
        <a:bodyPr/>
        <a:lstStyle/>
        <a:p>
          <a:endParaRPr lang="en-US"/>
        </a:p>
      </dgm:t>
    </dgm:pt>
    <dgm:pt modelId="{37326FAD-66A8-4DDF-8DEF-08C45B120486}" type="pres">
      <dgm:prSet presAssocID="{A9FAAEA3-B8FE-4B38-9651-31A36B3F5BBF}" presName="root" presStyleCnt="0">
        <dgm:presLayoutVars>
          <dgm:dir/>
          <dgm:resizeHandles val="exact"/>
        </dgm:presLayoutVars>
      </dgm:prSet>
      <dgm:spPr/>
    </dgm:pt>
    <dgm:pt modelId="{C98B0B06-0860-4B7A-98D3-8DDD4861E755}" type="pres">
      <dgm:prSet presAssocID="{A01622F5-CFD4-4F2F-8BB6-29D812B635C6}" presName="compNode" presStyleCnt="0"/>
      <dgm:spPr/>
    </dgm:pt>
    <dgm:pt modelId="{5137F08A-4FEA-41B9-85A1-917CFE1B0F7F}" type="pres">
      <dgm:prSet presAssocID="{A01622F5-CFD4-4F2F-8BB6-29D812B635C6}" presName="bgRect" presStyleLbl="bgShp" presStyleIdx="0" presStyleCnt="3"/>
      <dgm:spPr/>
    </dgm:pt>
    <dgm:pt modelId="{A37A3316-5E83-4ABA-8BBA-7CB06593BD2F}" type="pres">
      <dgm:prSet presAssocID="{A01622F5-CFD4-4F2F-8BB6-29D812B635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618D14B-19AA-4395-84A0-2E02E4296AB4}" type="pres">
      <dgm:prSet presAssocID="{A01622F5-CFD4-4F2F-8BB6-29D812B635C6}" presName="spaceRect" presStyleCnt="0"/>
      <dgm:spPr/>
    </dgm:pt>
    <dgm:pt modelId="{387A7984-135E-4E30-AF90-186FF9A1E831}" type="pres">
      <dgm:prSet presAssocID="{A01622F5-CFD4-4F2F-8BB6-29D812B635C6}" presName="parTx" presStyleLbl="revTx" presStyleIdx="0" presStyleCnt="3">
        <dgm:presLayoutVars>
          <dgm:chMax val="0"/>
          <dgm:chPref val="0"/>
        </dgm:presLayoutVars>
      </dgm:prSet>
      <dgm:spPr/>
    </dgm:pt>
    <dgm:pt modelId="{3DA898F3-AC94-4D41-902E-003A3B9317D9}" type="pres">
      <dgm:prSet presAssocID="{C7275223-008A-4D5D-94EE-4F86CE0E2A23}" presName="sibTrans" presStyleCnt="0"/>
      <dgm:spPr/>
    </dgm:pt>
    <dgm:pt modelId="{BDDDC3A9-B133-47DB-BB22-6DED36609C29}" type="pres">
      <dgm:prSet presAssocID="{7CCA9AAF-7081-4807-87E6-C7E256438E3C}" presName="compNode" presStyleCnt="0"/>
      <dgm:spPr/>
    </dgm:pt>
    <dgm:pt modelId="{55173299-5EA2-462D-811D-FAE14C86C8B2}" type="pres">
      <dgm:prSet presAssocID="{7CCA9AAF-7081-4807-87E6-C7E256438E3C}" presName="bgRect" presStyleLbl="bgShp" presStyleIdx="1" presStyleCnt="3"/>
      <dgm:spPr/>
    </dgm:pt>
    <dgm:pt modelId="{87F17248-F5A2-4832-AD70-446731E7CDF1}" type="pres">
      <dgm:prSet presAssocID="{7CCA9AAF-7081-4807-87E6-C7E256438E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447C230-0AB5-4220-AAD7-B65FA8979829}" type="pres">
      <dgm:prSet presAssocID="{7CCA9AAF-7081-4807-87E6-C7E256438E3C}" presName="spaceRect" presStyleCnt="0"/>
      <dgm:spPr/>
    </dgm:pt>
    <dgm:pt modelId="{E9DFCF41-5776-42E4-BD2E-E81D50184D31}" type="pres">
      <dgm:prSet presAssocID="{7CCA9AAF-7081-4807-87E6-C7E256438E3C}" presName="parTx" presStyleLbl="revTx" presStyleIdx="1" presStyleCnt="3">
        <dgm:presLayoutVars>
          <dgm:chMax val="0"/>
          <dgm:chPref val="0"/>
        </dgm:presLayoutVars>
      </dgm:prSet>
      <dgm:spPr/>
    </dgm:pt>
    <dgm:pt modelId="{3A7C883B-26C4-4892-B69E-81DD33C85E40}" type="pres">
      <dgm:prSet presAssocID="{0C5080AC-31CB-4AF5-BD7E-81CFC7B51A8F}" presName="sibTrans" presStyleCnt="0"/>
      <dgm:spPr/>
    </dgm:pt>
    <dgm:pt modelId="{474481C6-07E2-4127-B1C6-E51484673B21}" type="pres">
      <dgm:prSet presAssocID="{E2B3D57F-02E4-4A06-B20A-561FF3B98DAC}" presName="compNode" presStyleCnt="0"/>
      <dgm:spPr/>
    </dgm:pt>
    <dgm:pt modelId="{0D051D3F-4CFD-4C7F-817A-905620456DCB}" type="pres">
      <dgm:prSet presAssocID="{E2B3D57F-02E4-4A06-B20A-561FF3B98DAC}" presName="bgRect" presStyleLbl="bgShp" presStyleIdx="2" presStyleCnt="3"/>
      <dgm:spPr/>
    </dgm:pt>
    <dgm:pt modelId="{780765A7-CDAC-4037-B51D-35338D8D80D8}" type="pres">
      <dgm:prSet presAssocID="{E2B3D57F-02E4-4A06-B20A-561FF3B98D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B0BF03F-CF87-4FEB-9E66-93E801BE6FD9}" type="pres">
      <dgm:prSet presAssocID="{E2B3D57F-02E4-4A06-B20A-561FF3B98DAC}" presName="spaceRect" presStyleCnt="0"/>
      <dgm:spPr/>
    </dgm:pt>
    <dgm:pt modelId="{3B60AAD8-9146-4B5D-AD7C-D2195CDCFB0A}" type="pres">
      <dgm:prSet presAssocID="{E2B3D57F-02E4-4A06-B20A-561FF3B98D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A7E236-E2C4-4754-A76F-CD308085982A}" type="presOf" srcId="{E2B3D57F-02E4-4A06-B20A-561FF3B98DAC}" destId="{3B60AAD8-9146-4B5D-AD7C-D2195CDCFB0A}" srcOrd="0" destOrd="0" presId="urn:microsoft.com/office/officeart/2018/2/layout/IconVerticalSolidList"/>
    <dgm:cxn modelId="{D2425377-4182-4607-8F31-1E5D061A0AB3}" type="presOf" srcId="{A01622F5-CFD4-4F2F-8BB6-29D812B635C6}" destId="{387A7984-135E-4E30-AF90-186FF9A1E831}" srcOrd="0" destOrd="0" presId="urn:microsoft.com/office/officeart/2018/2/layout/IconVerticalSolidList"/>
    <dgm:cxn modelId="{AF7CC694-BFF2-4B97-AD7A-3FADD5CBBE5A}" type="presOf" srcId="{A9FAAEA3-B8FE-4B38-9651-31A36B3F5BBF}" destId="{37326FAD-66A8-4DDF-8DEF-08C45B120486}" srcOrd="0" destOrd="0" presId="urn:microsoft.com/office/officeart/2018/2/layout/IconVerticalSolidList"/>
    <dgm:cxn modelId="{BF64C7BA-E9F7-4765-8AE8-E7A7C3CC9C55}" srcId="{A9FAAEA3-B8FE-4B38-9651-31A36B3F5BBF}" destId="{7CCA9AAF-7081-4807-87E6-C7E256438E3C}" srcOrd="1" destOrd="0" parTransId="{DE7EB28C-456B-4EA9-BACF-8BE5BFD0F196}" sibTransId="{0C5080AC-31CB-4AF5-BD7E-81CFC7B51A8F}"/>
    <dgm:cxn modelId="{331CA7D0-37FD-4E90-9CB0-FF7DAB94F1D7}" type="presOf" srcId="{7CCA9AAF-7081-4807-87E6-C7E256438E3C}" destId="{E9DFCF41-5776-42E4-BD2E-E81D50184D31}" srcOrd="0" destOrd="0" presId="urn:microsoft.com/office/officeart/2018/2/layout/IconVerticalSolidList"/>
    <dgm:cxn modelId="{04D867D9-94AE-4760-802E-1D7A79FDFF57}" srcId="{A9FAAEA3-B8FE-4B38-9651-31A36B3F5BBF}" destId="{E2B3D57F-02E4-4A06-B20A-561FF3B98DAC}" srcOrd="2" destOrd="0" parTransId="{785C8BB7-D443-45BE-8490-2DAADD82B6A5}" sibTransId="{BDF21B74-5CE2-46E8-B379-B96BF3AA932B}"/>
    <dgm:cxn modelId="{86E0F2E7-7CBF-45D8-BA5C-5B98E09CBE43}" srcId="{A9FAAEA3-B8FE-4B38-9651-31A36B3F5BBF}" destId="{A01622F5-CFD4-4F2F-8BB6-29D812B635C6}" srcOrd="0" destOrd="0" parTransId="{A933A088-1FF4-476D-90FC-EBD4CB649D69}" sibTransId="{C7275223-008A-4D5D-94EE-4F86CE0E2A23}"/>
    <dgm:cxn modelId="{073344FD-A059-460E-88E4-D86ED6AB599E}" type="presParOf" srcId="{37326FAD-66A8-4DDF-8DEF-08C45B120486}" destId="{C98B0B06-0860-4B7A-98D3-8DDD4861E755}" srcOrd="0" destOrd="0" presId="urn:microsoft.com/office/officeart/2018/2/layout/IconVerticalSolidList"/>
    <dgm:cxn modelId="{75781463-F1ED-42CC-A0F4-58DEA9A164AD}" type="presParOf" srcId="{C98B0B06-0860-4B7A-98D3-8DDD4861E755}" destId="{5137F08A-4FEA-41B9-85A1-917CFE1B0F7F}" srcOrd="0" destOrd="0" presId="urn:microsoft.com/office/officeart/2018/2/layout/IconVerticalSolidList"/>
    <dgm:cxn modelId="{8874814F-338E-42CC-8F25-805F1B937CE7}" type="presParOf" srcId="{C98B0B06-0860-4B7A-98D3-8DDD4861E755}" destId="{A37A3316-5E83-4ABA-8BBA-7CB06593BD2F}" srcOrd="1" destOrd="0" presId="urn:microsoft.com/office/officeart/2018/2/layout/IconVerticalSolidList"/>
    <dgm:cxn modelId="{0FBD835C-8CAB-49E2-A891-0D4C5451602C}" type="presParOf" srcId="{C98B0B06-0860-4B7A-98D3-8DDD4861E755}" destId="{B618D14B-19AA-4395-84A0-2E02E4296AB4}" srcOrd="2" destOrd="0" presId="urn:microsoft.com/office/officeart/2018/2/layout/IconVerticalSolidList"/>
    <dgm:cxn modelId="{96690EC4-4F60-49D5-9990-AABD9E709303}" type="presParOf" srcId="{C98B0B06-0860-4B7A-98D3-8DDD4861E755}" destId="{387A7984-135E-4E30-AF90-186FF9A1E831}" srcOrd="3" destOrd="0" presId="urn:microsoft.com/office/officeart/2018/2/layout/IconVerticalSolidList"/>
    <dgm:cxn modelId="{9A093A33-E110-477B-B8D5-862825BCC1AF}" type="presParOf" srcId="{37326FAD-66A8-4DDF-8DEF-08C45B120486}" destId="{3DA898F3-AC94-4D41-902E-003A3B9317D9}" srcOrd="1" destOrd="0" presId="urn:microsoft.com/office/officeart/2018/2/layout/IconVerticalSolidList"/>
    <dgm:cxn modelId="{B014B698-8EAB-4961-9A2F-4677DE17B6E5}" type="presParOf" srcId="{37326FAD-66A8-4DDF-8DEF-08C45B120486}" destId="{BDDDC3A9-B133-47DB-BB22-6DED36609C29}" srcOrd="2" destOrd="0" presId="urn:microsoft.com/office/officeart/2018/2/layout/IconVerticalSolidList"/>
    <dgm:cxn modelId="{2B23F99C-9A08-4272-AFDA-2FC9AF9CF698}" type="presParOf" srcId="{BDDDC3A9-B133-47DB-BB22-6DED36609C29}" destId="{55173299-5EA2-462D-811D-FAE14C86C8B2}" srcOrd="0" destOrd="0" presId="urn:microsoft.com/office/officeart/2018/2/layout/IconVerticalSolidList"/>
    <dgm:cxn modelId="{CD2AD4C6-2E5C-4CA3-94EE-213930C006B9}" type="presParOf" srcId="{BDDDC3A9-B133-47DB-BB22-6DED36609C29}" destId="{87F17248-F5A2-4832-AD70-446731E7CDF1}" srcOrd="1" destOrd="0" presId="urn:microsoft.com/office/officeart/2018/2/layout/IconVerticalSolidList"/>
    <dgm:cxn modelId="{60482C61-2B9D-40AF-BE0E-011EB00433C3}" type="presParOf" srcId="{BDDDC3A9-B133-47DB-BB22-6DED36609C29}" destId="{E447C230-0AB5-4220-AAD7-B65FA8979829}" srcOrd="2" destOrd="0" presId="urn:microsoft.com/office/officeart/2018/2/layout/IconVerticalSolidList"/>
    <dgm:cxn modelId="{FE6D7779-E29D-41BB-AECC-D90E00981A7A}" type="presParOf" srcId="{BDDDC3A9-B133-47DB-BB22-6DED36609C29}" destId="{E9DFCF41-5776-42E4-BD2E-E81D50184D31}" srcOrd="3" destOrd="0" presId="urn:microsoft.com/office/officeart/2018/2/layout/IconVerticalSolidList"/>
    <dgm:cxn modelId="{9BA8449C-F5D3-422E-9545-182479279800}" type="presParOf" srcId="{37326FAD-66A8-4DDF-8DEF-08C45B120486}" destId="{3A7C883B-26C4-4892-B69E-81DD33C85E40}" srcOrd="3" destOrd="0" presId="urn:microsoft.com/office/officeart/2018/2/layout/IconVerticalSolidList"/>
    <dgm:cxn modelId="{CBBC1F6B-3589-49AD-AB87-52422D2782C6}" type="presParOf" srcId="{37326FAD-66A8-4DDF-8DEF-08C45B120486}" destId="{474481C6-07E2-4127-B1C6-E51484673B21}" srcOrd="4" destOrd="0" presId="urn:microsoft.com/office/officeart/2018/2/layout/IconVerticalSolidList"/>
    <dgm:cxn modelId="{BC1D42AC-D1AB-4724-A8A5-52E2E6222FA0}" type="presParOf" srcId="{474481C6-07E2-4127-B1C6-E51484673B21}" destId="{0D051D3F-4CFD-4C7F-817A-905620456DCB}" srcOrd="0" destOrd="0" presId="urn:microsoft.com/office/officeart/2018/2/layout/IconVerticalSolidList"/>
    <dgm:cxn modelId="{32145A14-6F59-46FC-A3EE-13928D779D7C}" type="presParOf" srcId="{474481C6-07E2-4127-B1C6-E51484673B21}" destId="{780765A7-CDAC-4037-B51D-35338D8D80D8}" srcOrd="1" destOrd="0" presId="urn:microsoft.com/office/officeart/2018/2/layout/IconVerticalSolidList"/>
    <dgm:cxn modelId="{92ED149E-D4E2-4882-864C-5FCFEE8C9F53}" type="presParOf" srcId="{474481C6-07E2-4127-B1C6-E51484673B21}" destId="{FB0BF03F-CF87-4FEB-9E66-93E801BE6FD9}" srcOrd="2" destOrd="0" presId="urn:microsoft.com/office/officeart/2018/2/layout/IconVerticalSolidList"/>
    <dgm:cxn modelId="{E6B5AB3E-5A3E-4103-9FD8-1228F6C65DE5}" type="presParOf" srcId="{474481C6-07E2-4127-B1C6-E51484673B21}" destId="{3B60AAD8-9146-4B5D-AD7C-D2195CDCFB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74893-1620-4353-814E-0678B46139B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5AC90F-F1A7-4EA1-9123-9B4D4F8AF46F}">
      <dgm:prSet/>
      <dgm:spPr/>
      <dgm:t>
        <a:bodyPr/>
        <a:lstStyle/>
        <a:p>
          <a:pPr rtl="0"/>
          <a:r>
            <a:rPr lang="en-US"/>
            <a:t>The data being investigated is from </a:t>
          </a:r>
          <a:r>
            <a:rPr lang="en-US">
              <a:latin typeface="Batang"/>
            </a:rPr>
            <a:t>2022InvasiveSurvey</a:t>
          </a:r>
          <a:r>
            <a:rPr lang="en-US"/>
            <a:t>, and includes the following parks:</a:t>
          </a:r>
        </a:p>
      </dgm:t>
    </dgm:pt>
    <dgm:pt modelId="{4BF98D36-1E5A-4EC5-8E0B-93F754045F85}" type="parTrans" cxnId="{A2118C74-CB47-4103-B780-2301C4BDD530}">
      <dgm:prSet/>
      <dgm:spPr/>
      <dgm:t>
        <a:bodyPr/>
        <a:lstStyle/>
        <a:p>
          <a:endParaRPr lang="en-US"/>
        </a:p>
      </dgm:t>
    </dgm:pt>
    <dgm:pt modelId="{791A189F-9B67-46CF-B681-9BF00401E6AD}" type="sibTrans" cxnId="{A2118C74-CB47-4103-B780-2301C4BDD530}">
      <dgm:prSet/>
      <dgm:spPr/>
      <dgm:t>
        <a:bodyPr/>
        <a:lstStyle/>
        <a:p>
          <a:endParaRPr lang="en-US"/>
        </a:p>
      </dgm:t>
    </dgm:pt>
    <dgm:pt modelId="{F7F1A3C5-FB92-4B83-8A0D-D8123FA2DEDF}">
      <dgm:prSet/>
      <dgm:spPr/>
      <dgm:t>
        <a:bodyPr/>
        <a:lstStyle/>
        <a:p>
          <a:r>
            <a:rPr lang="en-US"/>
            <a:t>Cherokee Park</a:t>
          </a:r>
        </a:p>
      </dgm:t>
    </dgm:pt>
    <dgm:pt modelId="{CF3D52C3-83DA-4E6A-A186-46901845E870}" type="parTrans" cxnId="{DB6D5231-26E9-49F5-9BA2-BB67847B70CF}">
      <dgm:prSet/>
      <dgm:spPr/>
      <dgm:t>
        <a:bodyPr/>
        <a:lstStyle/>
        <a:p>
          <a:endParaRPr lang="en-US"/>
        </a:p>
      </dgm:t>
    </dgm:pt>
    <dgm:pt modelId="{21AD1072-EBB0-4E13-8B5B-4907C8126331}" type="sibTrans" cxnId="{DB6D5231-26E9-49F5-9BA2-BB67847B70CF}">
      <dgm:prSet/>
      <dgm:spPr/>
      <dgm:t>
        <a:bodyPr/>
        <a:lstStyle/>
        <a:p>
          <a:endParaRPr lang="en-US"/>
        </a:p>
      </dgm:t>
    </dgm:pt>
    <dgm:pt modelId="{E37E34C2-2C88-455F-8D83-D09FEDF62CC8}">
      <dgm:prSet/>
      <dgm:spPr/>
      <dgm:t>
        <a:bodyPr/>
        <a:lstStyle/>
        <a:p>
          <a:r>
            <a:rPr lang="en-US"/>
            <a:t>Seminary Park</a:t>
          </a:r>
        </a:p>
      </dgm:t>
    </dgm:pt>
    <dgm:pt modelId="{F682E64A-87C5-4872-B439-091AC3BBB7C3}" type="parTrans" cxnId="{1C8F80A5-1FE7-471F-9EC2-B5058276F741}">
      <dgm:prSet/>
      <dgm:spPr/>
      <dgm:t>
        <a:bodyPr/>
        <a:lstStyle/>
        <a:p>
          <a:endParaRPr lang="en-US"/>
        </a:p>
      </dgm:t>
    </dgm:pt>
    <dgm:pt modelId="{4F0D37C0-A0A4-4DF3-94C5-3209063F12FF}" type="sibTrans" cxnId="{1C8F80A5-1FE7-471F-9EC2-B5058276F741}">
      <dgm:prSet/>
      <dgm:spPr/>
      <dgm:t>
        <a:bodyPr/>
        <a:lstStyle/>
        <a:p>
          <a:endParaRPr lang="en-US"/>
        </a:p>
      </dgm:t>
    </dgm:pt>
    <dgm:pt modelId="{CB031B6A-AB64-40A7-8A4A-3F9E443D60D5}">
      <dgm:prSet/>
      <dgm:spPr/>
      <dgm:t>
        <a:bodyPr/>
        <a:lstStyle/>
        <a:p>
          <a:r>
            <a:rPr lang="en-US"/>
            <a:t>Seneca Park</a:t>
          </a:r>
        </a:p>
      </dgm:t>
    </dgm:pt>
    <dgm:pt modelId="{F5CA73F8-4C96-4FE8-8BA0-3C0C2B328FDD}" type="parTrans" cxnId="{81D27217-4B95-4F34-B2F6-535973A8305F}">
      <dgm:prSet/>
      <dgm:spPr/>
      <dgm:t>
        <a:bodyPr/>
        <a:lstStyle/>
        <a:p>
          <a:endParaRPr lang="en-US"/>
        </a:p>
      </dgm:t>
    </dgm:pt>
    <dgm:pt modelId="{6DADB3A5-5B92-4513-8965-F7482F0C87AB}" type="sibTrans" cxnId="{81D27217-4B95-4F34-B2F6-535973A8305F}">
      <dgm:prSet/>
      <dgm:spPr/>
      <dgm:t>
        <a:bodyPr/>
        <a:lstStyle/>
        <a:p>
          <a:endParaRPr lang="en-US"/>
        </a:p>
      </dgm:t>
    </dgm:pt>
    <dgm:pt modelId="{82A4B21A-49AF-4DA4-B916-E407D4D63E7D}">
      <dgm:prSet/>
      <dgm:spPr/>
      <dgm:t>
        <a:bodyPr/>
        <a:lstStyle/>
        <a:p>
          <a:r>
            <a:rPr lang="en-US"/>
            <a:t>Shawnee Park</a:t>
          </a:r>
        </a:p>
      </dgm:t>
    </dgm:pt>
    <dgm:pt modelId="{0B927F42-58CB-4FE6-A4F1-92FF68635970}" type="parTrans" cxnId="{091AE8E2-30B6-4159-9A09-262E30AD58AC}">
      <dgm:prSet/>
      <dgm:spPr/>
      <dgm:t>
        <a:bodyPr/>
        <a:lstStyle/>
        <a:p>
          <a:endParaRPr lang="en-US"/>
        </a:p>
      </dgm:t>
    </dgm:pt>
    <dgm:pt modelId="{FF2ECC55-13DC-4ACE-AFBF-2AE47AE5BB38}" type="sibTrans" cxnId="{091AE8E2-30B6-4159-9A09-262E30AD58AC}">
      <dgm:prSet/>
      <dgm:spPr/>
      <dgm:t>
        <a:bodyPr/>
        <a:lstStyle/>
        <a:p>
          <a:endParaRPr lang="en-US"/>
        </a:p>
      </dgm:t>
    </dgm:pt>
    <dgm:pt modelId="{747C05CB-4970-4DAD-AE36-B56A8582B641}">
      <dgm:prSet/>
      <dgm:spPr/>
      <dgm:t>
        <a:bodyPr/>
        <a:lstStyle/>
        <a:p>
          <a:r>
            <a:rPr lang="en-US"/>
            <a:t>Key variables in dataset: </a:t>
          </a:r>
        </a:p>
      </dgm:t>
    </dgm:pt>
    <dgm:pt modelId="{F0876137-EEB7-422A-94EB-124B5AA62E95}" type="parTrans" cxnId="{934B92F2-448E-4DB5-8B53-A60ACBF213EB}">
      <dgm:prSet/>
      <dgm:spPr/>
      <dgm:t>
        <a:bodyPr/>
        <a:lstStyle/>
        <a:p>
          <a:endParaRPr lang="en-US"/>
        </a:p>
      </dgm:t>
    </dgm:pt>
    <dgm:pt modelId="{E1682921-1172-4A69-BB36-C9B21A99A926}" type="sibTrans" cxnId="{934B92F2-448E-4DB5-8B53-A60ACBF213EB}">
      <dgm:prSet/>
      <dgm:spPr/>
      <dgm:t>
        <a:bodyPr/>
        <a:lstStyle/>
        <a:p>
          <a:endParaRPr lang="en-US"/>
        </a:p>
      </dgm:t>
    </dgm:pt>
    <dgm:pt modelId="{697C6359-54B3-4E88-81FE-D604D1789D86}">
      <dgm:prSet/>
      <dgm:spPr/>
      <dgm:t>
        <a:bodyPr/>
        <a:lstStyle/>
        <a:p>
          <a:r>
            <a:rPr lang="en-US"/>
            <a:t>Canopy – the most common species observed in the canopy</a:t>
          </a:r>
        </a:p>
      </dgm:t>
    </dgm:pt>
    <dgm:pt modelId="{9AFB38E3-6501-4CCC-8F29-63EB83E99924}" type="parTrans" cxnId="{A1EF9928-6A17-48EE-8EAB-1355F1109217}">
      <dgm:prSet/>
      <dgm:spPr/>
      <dgm:t>
        <a:bodyPr/>
        <a:lstStyle/>
        <a:p>
          <a:endParaRPr lang="en-US"/>
        </a:p>
      </dgm:t>
    </dgm:pt>
    <dgm:pt modelId="{2870DC25-E20C-4483-A812-C3E4645061B8}" type="sibTrans" cxnId="{A1EF9928-6A17-48EE-8EAB-1355F1109217}">
      <dgm:prSet/>
      <dgm:spPr/>
      <dgm:t>
        <a:bodyPr/>
        <a:lstStyle/>
        <a:p>
          <a:endParaRPr lang="en-US"/>
        </a:p>
      </dgm:t>
    </dgm:pt>
    <dgm:pt modelId="{92BBB249-F5B3-43C0-871B-789FA8732956}">
      <dgm:prSet/>
      <dgm:spPr/>
      <dgm:t>
        <a:bodyPr/>
        <a:lstStyle/>
        <a:p>
          <a:r>
            <a:rPr lang="en-US"/>
            <a:t>Understory – the most common species observed in the understory</a:t>
          </a:r>
        </a:p>
      </dgm:t>
    </dgm:pt>
    <dgm:pt modelId="{127BE090-F786-41C1-9DE6-40CE862FA722}" type="parTrans" cxnId="{AA45AF7F-1E4C-465E-B101-BA34D7F373CE}">
      <dgm:prSet/>
      <dgm:spPr/>
      <dgm:t>
        <a:bodyPr/>
        <a:lstStyle/>
        <a:p>
          <a:endParaRPr lang="en-US"/>
        </a:p>
      </dgm:t>
    </dgm:pt>
    <dgm:pt modelId="{D426C4DF-B4E2-44FD-9465-C0D2DBC0DF10}" type="sibTrans" cxnId="{AA45AF7F-1E4C-465E-B101-BA34D7F373CE}">
      <dgm:prSet/>
      <dgm:spPr/>
      <dgm:t>
        <a:bodyPr/>
        <a:lstStyle/>
        <a:p>
          <a:endParaRPr lang="en-US"/>
        </a:p>
      </dgm:t>
    </dgm:pt>
    <dgm:pt modelId="{1D04FB26-A2ED-4F74-AAEE-E2F1F6F59B21}">
      <dgm:prSet/>
      <dgm:spPr/>
      <dgm:t>
        <a:bodyPr/>
        <a:lstStyle/>
        <a:p>
          <a:r>
            <a:rPr lang="en-US"/>
            <a:t>Presence of Invasive Species – indicator of whether an invasive species was observed in a trimble station, and how prominent it was</a:t>
          </a:r>
        </a:p>
      </dgm:t>
    </dgm:pt>
    <dgm:pt modelId="{AEBCB523-3999-4129-A9CC-B5F7245D86C2}" type="parTrans" cxnId="{6DE6D016-3972-41EB-B1E4-FE66FAEFB855}">
      <dgm:prSet/>
      <dgm:spPr/>
      <dgm:t>
        <a:bodyPr/>
        <a:lstStyle/>
        <a:p>
          <a:endParaRPr lang="en-US"/>
        </a:p>
      </dgm:t>
    </dgm:pt>
    <dgm:pt modelId="{206EB73A-844F-488B-8232-9A669A09A457}" type="sibTrans" cxnId="{6DE6D016-3972-41EB-B1E4-FE66FAEFB855}">
      <dgm:prSet/>
      <dgm:spPr/>
      <dgm:t>
        <a:bodyPr/>
        <a:lstStyle/>
        <a:p>
          <a:endParaRPr lang="en-US"/>
        </a:p>
      </dgm:t>
    </dgm:pt>
    <dgm:pt modelId="{E28C0A94-95BF-4CE6-B8ED-9079C993255A}">
      <dgm:prSet phldr="0"/>
      <dgm:spPr/>
      <dgm:t>
        <a:bodyPr/>
        <a:lstStyle/>
        <a:p>
          <a:pPr rtl="0"/>
          <a:r>
            <a:rPr lang="en-US">
              <a:latin typeface="Batang"/>
            </a:rPr>
            <a:t>Iroqouis Park</a:t>
          </a:r>
        </a:p>
      </dgm:t>
    </dgm:pt>
    <dgm:pt modelId="{238F8283-4E75-411E-814D-E0922ED6AC5B}" type="parTrans" cxnId="{35D8D8DD-6FAA-463D-A1E9-38802EDCA666}">
      <dgm:prSet/>
      <dgm:spPr/>
    </dgm:pt>
    <dgm:pt modelId="{34C79D85-5A1B-44FE-87BC-70E0087A6D2F}" type="sibTrans" cxnId="{35D8D8DD-6FAA-463D-A1E9-38802EDCA666}">
      <dgm:prSet/>
      <dgm:spPr/>
    </dgm:pt>
    <dgm:pt modelId="{C3FD2654-3F26-4F91-9A82-7209C083C2B5}">
      <dgm:prSet phldr="0"/>
      <dgm:spPr/>
      <dgm:t>
        <a:bodyPr/>
        <a:lstStyle/>
        <a:p>
          <a:pPr rtl="0"/>
          <a:r>
            <a:rPr lang="en-US">
              <a:latin typeface="Batang"/>
            </a:rPr>
            <a:t>Bingham Park</a:t>
          </a:r>
        </a:p>
      </dgm:t>
    </dgm:pt>
    <dgm:pt modelId="{E002E0F9-52D3-4B99-84A1-DDC01F3B6DBA}" type="parTrans" cxnId="{0A96FBFD-B3D1-4FF4-889C-D8C60CE603EE}">
      <dgm:prSet/>
      <dgm:spPr/>
    </dgm:pt>
    <dgm:pt modelId="{96F25D0C-FED2-4680-B0EE-D6D8542D58BB}" type="sibTrans" cxnId="{0A96FBFD-B3D1-4FF4-889C-D8C60CE603EE}">
      <dgm:prSet/>
      <dgm:spPr/>
    </dgm:pt>
    <dgm:pt modelId="{44CB7F3D-708D-4C5B-9BC5-09BC96123E21}">
      <dgm:prSet phldr="0"/>
      <dgm:spPr/>
      <dgm:t>
        <a:bodyPr/>
        <a:lstStyle/>
        <a:p>
          <a:pPr rtl="0"/>
          <a:r>
            <a:rPr lang="en-US">
              <a:latin typeface="Batang"/>
            </a:rPr>
            <a:t>Chickasaw Park</a:t>
          </a:r>
        </a:p>
      </dgm:t>
    </dgm:pt>
    <dgm:pt modelId="{D4CFFAAE-652E-4F00-A1AB-0EA94756A32B}" type="parTrans" cxnId="{DA795043-546C-42EF-8FF8-DF81EB7B63BC}">
      <dgm:prSet/>
      <dgm:spPr/>
    </dgm:pt>
    <dgm:pt modelId="{07BC2895-CC3F-47ED-A975-B45B188F17A4}" type="sibTrans" cxnId="{DA795043-546C-42EF-8FF8-DF81EB7B63BC}">
      <dgm:prSet/>
      <dgm:spPr/>
    </dgm:pt>
    <dgm:pt modelId="{036B1306-BB60-4250-95E9-A52879DD898A}">
      <dgm:prSet phldr="0"/>
      <dgm:spPr/>
      <dgm:t>
        <a:bodyPr/>
        <a:lstStyle/>
        <a:p>
          <a:pPr rtl="0"/>
          <a:r>
            <a:rPr lang="en-US">
              <a:latin typeface="Batang"/>
            </a:rPr>
            <a:t>Tyler Park</a:t>
          </a:r>
        </a:p>
      </dgm:t>
    </dgm:pt>
    <dgm:pt modelId="{C31FD3FD-ED03-4B9C-B2FA-55A4FFD7B195}" type="parTrans" cxnId="{A1EA96F0-E28D-44A9-8472-A39DD96A19AD}">
      <dgm:prSet/>
      <dgm:spPr/>
    </dgm:pt>
    <dgm:pt modelId="{7F6EFAD5-2890-420E-9C06-6283AB17363A}" type="sibTrans" cxnId="{A1EA96F0-E28D-44A9-8472-A39DD96A19AD}">
      <dgm:prSet/>
      <dgm:spPr/>
    </dgm:pt>
    <dgm:pt modelId="{98377463-5C88-4B08-AC3A-45261FD4B22F}" type="pres">
      <dgm:prSet presAssocID="{86674893-1620-4353-814E-0678B46139B1}" presName="Name0" presStyleCnt="0">
        <dgm:presLayoutVars>
          <dgm:dir/>
          <dgm:animLvl val="lvl"/>
          <dgm:resizeHandles val="exact"/>
        </dgm:presLayoutVars>
      </dgm:prSet>
      <dgm:spPr/>
    </dgm:pt>
    <dgm:pt modelId="{5C7E1A44-57FD-4369-9F40-4F6893728982}" type="pres">
      <dgm:prSet presAssocID="{135AC90F-F1A7-4EA1-9123-9B4D4F8AF46F}" presName="composite" presStyleCnt="0"/>
      <dgm:spPr/>
    </dgm:pt>
    <dgm:pt modelId="{F71080B8-A923-4ABD-94E4-92119D7DD540}" type="pres">
      <dgm:prSet presAssocID="{135AC90F-F1A7-4EA1-9123-9B4D4F8AF4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5228635-72F3-42D9-BB50-E70DAADBCF85}" type="pres">
      <dgm:prSet presAssocID="{135AC90F-F1A7-4EA1-9123-9B4D4F8AF46F}" presName="desTx" presStyleLbl="alignAccFollowNode1" presStyleIdx="0" presStyleCnt="2">
        <dgm:presLayoutVars>
          <dgm:bulletEnabled val="1"/>
        </dgm:presLayoutVars>
      </dgm:prSet>
      <dgm:spPr/>
    </dgm:pt>
    <dgm:pt modelId="{B36457E8-18BE-4458-8A33-EED5308DF1EC}" type="pres">
      <dgm:prSet presAssocID="{791A189F-9B67-46CF-B681-9BF00401E6AD}" presName="space" presStyleCnt="0"/>
      <dgm:spPr/>
    </dgm:pt>
    <dgm:pt modelId="{424A4856-3016-45E7-AF23-8743A0B9D109}" type="pres">
      <dgm:prSet presAssocID="{747C05CB-4970-4DAD-AE36-B56A8582B641}" presName="composite" presStyleCnt="0"/>
      <dgm:spPr/>
    </dgm:pt>
    <dgm:pt modelId="{372946B4-C478-4BDE-9514-F374EE4185A0}" type="pres">
      <dgm:prSet presAssocID="{747C05CB-4970-4DAD-AE36-B56A8582B6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43AB3E-DA23-4340-92DC-3434142048AB}" type="pres">
      <dgm:prSet presAssocID="{747C05CB-4970-4DAD-AE36-B56A8582B6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168004-97F8-4153-B9BC-4A32E127F163}" type="presOf" srcId="{86674893-1620-4353-814E-0678B46139B1}" destId="{98377463-5C88-4B08-AC3A-45261FD4B22F}" srcOrd="0" destOrd="0" presId="urn:microsoft.com/office/officeart/2005/8/layout/hList1"/>
    <dgm:cxn modelId="{C7FA5508-4729-4632-807A-3C06A7AF050D}" type="presOf" srcId="{44CB7F3D-708D-4C5B-9BC5-09BC96123E21}" destId="{E5228635-72F3-42D9-BB50-E70DAADBCF85}" srcOrd="0" destOrd="6" presId="urn:microsoft.com/office/officeart/2005/8/layout/hList1"/>
    <dgm:cxn modelId="{6DE6D016-3972-41EB-B1E4-FE66FAEFB855}" srcId="{747C05CB-4970-4DAD-AE36-B56A8582B641}" destId="{1D04FB26-A2ED-4F74-AAEE-E2F1F6F59B21}" srcOrd="2" destOrd="0" parTransId="{AEBCB523-3999-4129-A9CC-B5F7245D86C2}" sibTransId="{206EB73A-844F-488B-8232-9A669A09A457}"/>
    <dgm:cxn modelId="{81D27217-4B95-4F34-B2F6-535973A8305F}" srcId="{135AC90F-F1A7-4EA1-9123-9B4D4F8AF46F}" destId="{CB031B6A-AB64-40A7-8A4A-3F9E443D60D5}" srcOrd="2" destOrd="0" parTransId="{F5CA73F8-4C96-4FE8-8BA0-3C0C2B328FDD}" sibTransId="{6DADB3A5-5B92-4513-8965-F7482F0C87AB}"/>
    <dgm:cxn modelId="{49B2D923-C535-4E10-BC1C-CB741E39B300}" type="presOf" srcId="{92BBB249-F5B3-43C0-871B-789FA8732956}" destId="{E443AB3E-DA23-4340-92DC-3434142048AB}" srcOrd="0" destOrd="1" presId="urn:microsoft.com/office/officeart/2005/8/layout/hList1"/>
    <dgm:cxn modelId="{A1EF9928-6A17-48EE-8EAB-1355F1109217}" srcId="{747C05CB-4970-4DAD-AE36-B56A8582B641}" destId="{697C6359-54B3-4E88-81FE-D604D1789D86}" srcOrd="0" destOrd="0" parTransId="{9AFB38E3-6501-4CCC-8F29-63EB83E99924}" sibTransId="{2870DC25-E20C-4483-A812-C3E4645061B8}"/>
    <dgm:cxn modelId="{DB6D5231-26E9-49F5-9BA2-BB67847B70CF}" srcId="{135AC90F-F1A7-4EA1-9123-9B4D4F8AF46F}" destId="{F7F1A3C5-FB92-4B83-8A0D-D8123FA2DEDF}" srcOrd="0" destOrd="0" parTransId="{CF3D52C3-83DA-4E6A-A186-46901845E870}" sibTransId="{21AD1072-EBB0-4E13-8B5B-4907C8126331}"/>
    <dgm:cxn modelId="{AB3C913C-7005-44EB-AE7B-AC1033C26917}" type="presOf" srcId="{697C6359-54B3-4E88-81FE-D604D1789D86}" destId="{E443AB3E-DA23-4340-92DC-3434142048AB}" srcOrd="0" destOrd="0" presId="urn:microsoft.com/office/officeart/2005/8/layout/hList1"/>
    <dgm:cxn modelId="{DA795043-546C-42EF-8FF8-DF81EB7B63BC}" srcId="{135AC90F-F1A7-4EA1-9123-9B4D4F8AF46F}" destId="{44CB7F3D-708D-4C5B-9BC5-09BC96123E21}" srcOrd="6" destOrd="0" parTransId="{D4CFFAAE-652E-4F00-A1AB-0EA94756A32B}" sibTransId="{07BC2895-CC3F-47ED-A975-B45B188F17A4}"/>
    <dgm:cxn modelId="{104A7F46-B7B7-4753-B3F8-40A1CEEECD8F}" type="presOf" srcId="{036B1306-BB60-4250-95E9-A52879DD898A}" destId="{E5228635-72F3-42D9-BB50-E70DAADBCF85}" srcOrd="0" destOrd="7" presId="urn:microsoft.com/office/officeart/2005/8/layout/hList1"/>
    <dgm:cxn modelId="{0F3CB350-2608-4863-8B19-D09C783E6F38}" type="presOf" srcId="{E37E34C2-2C88-455F-8D83-D09FEDF62CC8}" destId="{E5228635-72F3-42D9-BB50-E70DAADBCF85}" srcOrd="0" destOrd="1" presId="urn:microsoft.com/office/officeart/2005/8/layout/hList1"/>
    <dgm:cxn modelId="{20E82A5F-1B48-4F99-8647-F27722547DD6}" type="presOf" srcId="{F7F1A3C5-FB92-4B83-8A0D-D8123FA2DEDF}" destId="{E5228635-72F3-42D9-BB50-E70DAADBCF85}" srcOrd="0" destOrd="0" presId="urn:microsoft.com/office/officeart/2005/8/layout/hList1"/>
    <dgm:cxn modelId="{D31BD96C-92C7-43B9-8BE1-A43692E8E0FA}" type="presOf" srcId="{CB031B6A-AB64-40A7-8A4A-3F9E443D60D5}" destId="{E5228635-72F3-42D9-BB50-E70DAADBCF85}" srcOrd="0" destOrd="2" presId="urn:microsoft.com/office/officeart/2005/8/layout/hList1"/>
    <dgm:cxn modelId="{A2118C74-CB47-4103-B780-2301C4BDD530}" srcId="{86674893-1620-4353-814E-0678B46139B1}" destId="{135AC90F-F1A7-4EA1-9123-9B4D4F8AF46F}" srcOrd="0" destOrd="0" parTransId="{4BF98D36-1E5A-4EC5-8E0B-93F754045F85}" sibTransId="{791A189F-9B67-46CF-B681-9BF00401E6AD}"/>
    <dgm:cxn modelId="{AA45AF7F-1E4C-465E-B101-BA34D7F373CE}" srcId="{747C05CB-4970-4DAD-AE36-B56A8582B641}" destId="{92BBB249-F5B3-43C0-871B-789FA8732956}" srcOrd="1" destOrd="0" parTransId="{127BE090-F786-41C1-9DE6-40CE862FA722}" sibTransId="{D426C4DF-B4E2-44FD-9465-C0D2DBC0DF10}"/>
    <dgm:cxn modelId="{7DB8CA80-3819-404A-BDF6-BB4C043ECDFD}" type="presOf" srcId="{1D04FB26-A2ED-4F74-AAEE-E2F1F6F59B21}" destId="{E443AB3E-DA23-4340-92DC-3434142048AB}" srcOrd="0" destOrd="2" presId="urn:microsoft.com/office/officeart/2005/8/layout/hList1"/>
    <dgm:cxn modelId="{1C8F80A5-1FE7-471F-9EC2-B5058276F741}" srcId="{135AC90F-F1A7-4EA1-9123-9B4D4F8AF46F}" destId="{E37E34C2-2C88-455F-8D83-D09FEDF62CC8}" srcOrd="1" destOrd="0" parTransId="{F682E64A-87C5-4872-B439-091AC3BBB7C3}" sibTransId="{4F0D37C0-A0A4-4DF3-94C5-3209063F12FF}"/>
    <dgm:cxn modelId="{D1CAC6C3-DE50-4E8B-BC08-2F25BDFFB685}" type="presOf" srcId="{C3FD2654-3F26-4F91-9A82-7209C083C2B5}" destId="{E5228635-72F3-42D9-BB50-E70DAADBCF85}" srcOrd="0" destOrd="5" presId="urn:microsoft.com/office/officeart/2005/8/layout/hList1"/>
    <dgm:cxn modelId="{DD588FCA-C4C9-4131-8813-CC0D3AF5B534}" type="presOf" srcId="{135AC90F-F1A7-4EA1-9123-9B4D4F8AF46F}" destId="{F71080B8-A923-4ABD-94E4-92119D7DD540}" srcOrd="0" destOrd="0" presId="urn:microsoft.com/office/officeart/2005/8/layout/hList1"/>
    <dgm:cxn modelId="{35D8D8DD-6FAA-463D-A1E9-38802EDCA666}" srcId="{135AC90F-F1A7-4EA1-9123-9B4D4F8AF46F}" destId="{E28C0A94-95BF-4CE6-B8ED-9079C993255A}" srcOrd="4" destOrd="0" parTransId="{238F8283-4E75-411E-814D-E0922ED6AC5B}" sibTransId="{34C79D85-5A1B-44FE-87BC-70E0087A6D2F}"/>
    <dgm:cxn modelId="{091AE8E2-30B6-4159-9A09-262E30AD58AC}" srcId="{135AC90F-F1A7-4EA1-9123-9B4D4F8AF46F}" destId="{82A4B21A-49AF-4DA4-B916-E407D4D63E7D}" srcOrd="3" destOrd="0" parTransId="{0B927F42-58CB-4FE6-A4F1-92FF68635970}" sibTransId="{FF2ECC55-13DC-4ACE-AFBF-2AE47AE5BB38}"/>
    <dgm:cxn modelId="{50302BE7-8786-4E56-8B7C-D67E00394AED}" type="presOf" srcId="{82A4B21A-49AF-4DA4-B916-E407D4D63E7D}" destId="{E5228635-72F3-42D9-BB50-E70DAADBCF85}" srcOrd="0" destOrd="3" presId="urn:microsoft.com/office/officeart/2005/8/layout/hList1"/>
    <dgm:cxn modelId="{EF94B7E9-CD71-4212-AA36-7F663DCAB3D2}" type="presOf" srcId="{747C05CB-4970-4DAD-AE36-B56A8582B641}" destId="{372946B4-C478-4BDE-9514-F374EE4185A0}" srcOrd="0" destOrd="0" presId="urn:microsoft.com/office/officeart/2005/8/layout/hList1"/>
    <dgm:cxn modelId="{5B95E9EE-7C66-4BD7-8F61-58D0E8945186}" type="presOf" srcId="{E28C0A94-95BF-4CE6-B8ED-9079C993255A}" destId="{E5228635-72F3-42D9-BB50-E70DAADBCF85}" srcOrd="0" destOrd="4" presId="urn:microsoft.com/office/officeart/2005/8/layout/hList1"/>
    <dgm:cxn modelId="{A1EA96F0-E28D-44A9-8472-A39DD96A19AD}" srcId="{135AC90F-F1A7-4EA1-9123-9B4D4F8AF46F}" destId="{036B1306-BB60-4250-95E9-A52879DD898A}" srcOrd="7" destOrd="0" parTransId="{C31FD3FD-ED03-4B9C-B2FA-55A4FFD7B195}" sibTransId="{7F6EFAD5-2890-420E-9C06-6283AB17363A}"/>
    <dgm:cxn modelId="{934B92F2-448E-4DB5-8B53-A60ACBF213EB}" srcId="{86674893-1620-4353-814E-0678B46139B1}" destId="{747C05CB-4970-4DAD-AE36-B56A8582B641}" srcOrd="1" destOrd="0" parTransId="{F0876137-EEB7-422A-94EB-124B5AA62E95}" sibTransId="{E1682921-1172-4A69-BB36-C9B21A99A926}"/>
    <dgm:cxn modelId="{0A96FBFD-B3D1-4FF4-889C-D8C60CE603EE}" srcId="{135AC90F-F1A7-4EA1-9123-9B4D4F8AF46F}" destId="{C3FD2654-3F26-4F91-9A82-7209C083C2B5}" srcOrd="5" destOrd="0" parTransId="{E002E0F9-52D3-4B99-84A1-DDC01F3B6DBA}" sibTransId="{96F25D0C-FED2-4680-B0EE-D6D8542D58BB}"/>
    <dgm:cxn modelId="{C7A43E3B-C19B-449F-9D37-64F085F5BE7D}" type="presParOf" srcId="{98377463-5C88-4B08-AC3A-45261FD4B22F}" destId="{5C7E1A44-57FD-4369-9F40-4F6893728982}" srcOrd="0" destOrd="0" presId="urn:microsoft.com/office/officeart/2005/8/layout/hList1"/>
    <dgm:cxn modelId="{DBFE8F12-1006-414A-B8EE-161CA0EE5BF0}" type="presParOf" srcId="{5C7E1A44-57FD-4369-9F40-4F6893728982}" destId="{F71080B8-A923-4ABD-94E4-92119D7DD540}" srcOrd="0" destOrd="0" presId="urn:microsoft.com/office/officeart/2005/8/layout/hList1"/>
    <dgm:cxn modelId="{B7837F9B-BBA4-4485-A396-C537E5B9CBEA}" type="presParOf" srcId="{5C7E1A44-57FD-4369-9F40-4F6893728982}" destId="{E5228635-72F3-42D9-BB50-E70DAADBCF85}" srcOrd="1" destOrd="0" presId="urn:microsoft.com/office/officeart/2005/8/layout/hList1"/>
    <dgm:cxn modelId="{3A234D0D-7A6A-4C18-8218-229934FEE5ED}" type="presParOf" srcId="{98377463-5C88-4B08-AC3A-45261FD4B22F}" destId="{B36457E8-18BE-4458-8A33-EED5308DF1EC}" srcOrd="1" destOrd="0" presId="urn:microsoft.com/office/officeart/2005/8/layout/hList1"/>
    <dgm:cxn modelId="{FD79C413-8E42-4103-9358-A072F4792720}" type="presParOf" srcId="{98377463-5C88-4B08-AC3A-45261FD4B22F}" destId="{424A4856-3016-45E7-AF23-8743A0B9D109}" srcOrd="2" destOrd="0" presId="urn:microsoft.com/office/officeart/2005/8/layout/hList1"/>
    <dgm:cxn modelId="{1B943A12-9717-4657-B5E3-63EBF6CC19A2}" type="presParOf" srcId="{424A4856-3016-45E7-AF23-8743A0B9D109}" destId="{372946B4-C478-4BDE-9514-F374EE4185A0}" srcOrd="0" destOrd="0" presId="urn:microsoft.com/office/officeart/2005/8/layout/hList1"/>
    <dgm:cxn modelId="{2FCA5493-489B-4183-BBD7-9299C4DEADAB}" type="presParOf" srcId="{424A4856-3016-45E7-AF23-8743A0B9D109}" destId="{E443AB3E-DA23-4340-92DC-3434142048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9F1CF-1FD9-4E7A-A7D2-FA4EC437F0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40114E-424E-4140-A482-D07A2674E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were </a:t>
          </a:r>
          <a:r>
            <a:rPr lang="en-US">
              <a:latin typeface="Batang"/>
            </a:rPr>
            <a:t>454 separate</a:t>
          </a:r>
          <a:r>
            <a:rPr lang="en-US"/>
            <a:t> Trimble stations with complete data throughout the </a:t>
          </a:r>
          <a:r>
            <a:rPr lang="en-US">
              <a:latin typeface="Batang"/>
            </a:rPr>
            <a:t>parks of</a:t>
          </a:r>
          <a:r>
            <a:rPr lang="en-US"/>
            <a:t> focus.</a:t>
          </a:r>
        </a:p>
      </dgm:t>
    </dgm:pt>
    <dgm:pt modelId="{5816B992-EBE5-4E6C-95D3-9A8ADD93676B}" type="parTrans" cxnId="{32D7E9B4-508D-44E2-B3AA-194314CE1612}">
      <dgm:prSet/>
      <dgm:spPr/>
      <dgm:t>
        <a:bodyPr/>
        <a:lstStyle/>
        <a:p>
          <a:endParaRPr lang="en-US"/>
        </a:p>
      </dgm:t>
    </dgm:pt>
    <dgm:pt modelId="{90B7E7B1-EFF7-4077-84A3-9D75DDC64EB5}" type="sibTrans" cxnId="{32D7E9B4-508D-44E2-B3AA-194314CE16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1A7B72-8CBC-4CFC-AD12-155CE6790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were a total of 215 unique species observed in the canopy and understory data throughout all Trimble stations.</a:t>
          </a:r>
        </a:p>
      </dgm:t>
    </dgm:pt>
    <dgm:pt modelId="{BF7A5445-5712-4574-978D-ED4892CD1F10}" type="parTrans" cxnId="{CEC1FCBF-59F0-4861-B7FA-BB64FB7D7C33}">
      <dgm:prSet/>
      <dgm:spPr/>
      <dgm:t>
        <a:bodyPr/>
        <a:lstStyle/>
        <a:p>
          <a:endParaRPr lang="en-US"/>
        </a:p>
      </dgm:t>
    </dgm:pt>
    <dgm:pt modelId="{A210849C-4E24-4E56-83F5-4522C3332EDF}" type="sibTrans" cxnId="{CEC1FCBF-59F0-4861-B7FA-BB64FB7D7C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20250-4D03-4480-BD79-797BDD4D1A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were 15 invasive species focused on throughout the data which were categorized based on their respective coverage of area.</a:t>
          </a:r>
        </a:p>
      </dgm:t>
    </dgm:pt>
    <dgm:pt modelId="{8CFDBAAE-EDE3-42F1-A2F3-159B3E32AF39}" type="parTrans" cxnId="{76929A0C-F278-4BA3-8DB6-34293FD40540}">
      <dgm:prSet/>
      <dgm:spPr/>
      <dgm:t>
        <a:bodyPr/>
        <a:lstStyle/>
        <a:p>
          <a:endParaRPr lang="en-US"/>
        </a:p>
      </dgm:t>
    </dgm:pt>
    <dgm:pt modelId="{28C7B678-7DC3-4535-9DDC-A44BB80E365A}" type="sibTrans" cxnId="{76929A0C-F278-4BA3-8DB6-34293FD405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33FA4C-3E10-4AC9-9F50-7D8A6CD11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</a:t>
          </a:r>
          <a:r>
            <a:rPr lang="en-US">
              <a:latin typeface="Batang"/>
            </a:rPr>
            <a:t>commonly observed</a:t>
          </a:r>
          <a:r>
            <a:rPr lang="en-US"/>
            <a:t> </a:t>
          </a:r>
          <a:r>
            <a:rPr lang="en-US">
              <a:latin typeface="Batang"/>
            </a:rPr>
            <a:t>were </a:t>
          </a:r>
          <a:r>
            <a:rPr lang="en-US"/>
            <a:t>Euonymus </a:t>
          </a:r>
          <a:r>
            <a:rPr lang="en-US" err="1"/>
            <a:t>fortunei</a:t>
          </a:r>
          <a:r>
            <a:rPr lang="en-US"/>
            <a:t> or winter creeper, and Lonicera </a:t>
          </a:r>
          <a:r>
            <a:rPr lang="en-US" err="1"/>
            <a:t>maackii</a:t>
          </a:r>
          <a:r>
            <a:rPr lang="en-US"/>
            <a:t> or honeysuckle.</a:t>
          </a:r>
        </a:p>
      </dgm:t>
    </dgm:pt>
    <dgm:pt modelId="{2A9751DF-99A5-4E93-9B08-47C81270A903}" type="parTrans" cxnId="{94C4DB97-7B7E-4A19-9075-53B2CEF68AD5}">
      <dgm:prSet/>
      <dgm:spPr/>
      <dgm:t>
        <a:bodyPr/>
        <a:lstStyle/>
        <a:p>
          <a:endParaRPr lang="en-US"/>
        </a:p>
      </dgm:t>
    </dgm:pt>
    <dgm:pt modelId="{DF15FAE0-4835-43A7-A835-F630E5374AE6}" type="sibTrans" cxnId="{94C4DB97-7B7E-4A19-9075-53B2CEF68AD5}">
      <dgm:prSet/>
      <dgm:spPr/>
      <dgm:t>
        <a:bodyPr/>
        <a:lstStyle/>
        <a:p>
          <a:endParaRPr lang="en-US"/>
        </a:p>
      </dgm:t>
    </dgm:pt>
    <dgm:pt modelId="{72939F38-9C80-4A39-AE99-860D2A76CD34}" type="pres">
      <dgm:prSet presAssocID="{6009F1CF-1FD9-4E7A-A7D2-FA4EC437F064}" presName="root" presStyleCnt="0">
        <dgm:presLayoutVars>
          <dgm:dir/>
          <dgm:resizeHandles val="exact"/>
        </dgm:presLayoutVars>
      </dgm:prSet>
      <dgm:spPr/>
    </dgm:pt>
    <dgm:pt modelId="{446BF0C2-F5A0-4993-9BCC-A8B544088D8C}" type="pres">
      <dgm:prSet presAssocID="{6009F1CF-1FD9-4E7A-A7D2-FA4EC437F064}" presName="container" presStyleCnt="0">
        <dgm:presLayoutVars>
          <dgm:dir/>
          <dgm:resizeHandles val="exact"/>
        </dgm:presLayoutVars>
      </dgm:prSet>
      <dgm:spPr/>
    </dgm:pt>
    <dgm:pt modelId="{A811BF36-8441-45A5-AF10-131F84F05557}" type="pres">
      <dgm:prSet presAssocID="{A640114E-424E-4140-A482-D07A2674EA5D}" presName="compNode" presStyleCnt="0"/>
      <dgm:spPr/>
    </dgm:pt>
    <dgm:pt modelId="{78713DAA-CA67-48A4-9B4F-6C14EC7D0938}" type="pres">
      <dgm:prSet presAssocID="{A640114E-424E-4140-A482-D07A2674EA5D}" presName="iconBgRect" presStyleLbl="bgShp" presStyleIdx="0" presStyleCnt="4"/>
      <dgm:spPr/>
    </dgm:pt>
    <dgm:pt modelId="{A2256CD6-3F6A-4910-986B-DBEFF09A09B0}" type="pres">
      <dgm:prSet presAssocID="{A640114E-424E-4140-A482-D07A2674EA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9BE204D6-9B95-413C-B54A-D743483DC4CE}" type="pres">
      <dgm:prSet presAssocID="{A640114E-424E-4140-A482-D07A2674EA5D}" presName="spaceRect" presStyleCnt="0"/>
      <dgm:spPr/>
    </dgm:pt>
    <dgm:pt modelId="{A6FBE542-87EC-4C8D-AEDD-4A2A3A25DE51}" type="pres">
      <dgm:prSet presAssocID="{A640114E-424E-4140-A482-D07A2674EA5D}" presName="textRect" presStyleLbl="revTx" presStyleIdx="0" presStyleCnt="4">
        <dgm:presLayoutVars>
          <dgm:chMax val="1"/>
          <dgm:chPref val="1"/>
        </dgm:presLayoutVars>
      </dgm:prSet>
      <dgm:spPr/>
    </dgm:pt>
    <dgm:pt modelId="{4D8007AB-08F2-4032-95C9-3189DE40C388}" type="pres">
      <dgm:prSet presAssocID="{90B7E7B1-EFF7-4077-84A3-9D75DDC64EB5}" presName="sibTrans" presStyleLbl="sibTrans2D1" presStyleIdx="0" presStyleCnt="0"/>
      <dgm:spPr/>
    </dgm:pt>
    <dgm:pt modelId="{27DD8478-46A7-4289-BDEB-7F580FF3B4D4}" type="pres">
      <dgm:prSet presAssocID="{441A7B72-8CBC-4CFC-AD12-155CE6790512}" presName="compNode" presStyleCnt="0"/>
      <dgm:spPr/>
    </dgm:pt>
    <dgm:pt modelId="{5CA33780-08B6-4C4B-8AB4-DD57D7A40808}" type="pres">
      <dgm:prSet presAssocID="{441A7B72-8CBC-4CFC-AD12-155CE6790512}" presName="iconBgRect" presStyleLbl="bgShp" presStyleIdx="1" presStyleCnt="4"/>
      <dgm:spPr/>
    </dgm:pt>
    <dgm:pt modelId="{B35025D5-C01A-4EF8-B9A8-587C08ECAC95}" type="pres">
      <dgm:prSet presAssocID="{441A7B72-8CBC-4CFC-AD12-155CE67905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5F9E868-0B55-47EC-BA32-12F663882FE4}" type="pres">
      <dgm:prSet presAssocID="{441A7B72-8CBC-4CFC-AD12-155CE6790512}" presName="spaceRect" presStyleCnt="0"/>
      <dgm:spPr/>
    </dgm:pt>
    <dgm:pt modelId="{A1763F84-C652-4575-AF31-CAB95043B8D9}" type="pres">
      <dgm:prSet presAssocID="{441A7B72-8CBC-4CFC-AD12-155CE6790512}" presName="textRect" presStyleLbl="revTx" presStyleIdx="1" presStyleCnt="4">
        <dgm:presLayoutVars>
          <dgm:chMax val="1"/>
          <dgm:chPref val="1"/>
        </dgm:presLayoutVars>
      </dgm:prSet>
      <dgm:spPr/>
    </dgm:pt>
    <dgm:pt modelId="{1D8FB093-8414-44FD-9393-AAE691C7871C}" type="pres">
      <dgm:prSet presAssocID="{A210849C-4E24-4E56-83F5-4522C3332EDF}" presName="sibTrans" presStyleLbl="sibTrans2D1" presStyleIdx="0" presStyleCnt="0"/>
      <dgm:spPr/>
    </dgm:pt>
    <dgm:pt modelId="{BA1B22FD-486D-4258-AC16-F619EFBB2F8F}" type="pres">
      <dgm:prSet presAssocID="{08A20250-4D03-4480-BD79-797BDD4D1A2D}" presName="compNode" presStyleCnt="0"/>
      <dgm:spPr/>
    </dgm:pt>
    <dgm:pt modelId="{EE3724AA-1B7D-4D48-9048-F43B5ABD7645}" type="pres">
      <dgm:prSet presAssocID="{08A20250-4D03-4480-BD79-797BDD4D1A2D}" presName="iconBgRect" presStyleLbl="bgShp" presStyleIdx="2" presStyleCnt="4"/>
      <dgm:spPr/>
    </dgm:pt>
    <dgm:pt modelId="{33C1FE09-5999-45E8-BF64-0175572B7415}" type="pres">
      <dgm:prSet presAssocID="{08A20250-4D03-4480-BD79-797BDD4D1A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A9F1432E-EA0D-486B-8760-43E6EB62D12A}" type="pres">
      <dgm:prSet presAssocID="{08A20250-4D03-4480-BD79-797BDD4D1A2D}" presName="spaceRect" presStyleCnt="0"/>
      <dgm:spPr/>
    </dgm:pt>
    <dgm:pt modelId="{44ABA7BB-8CBC-4FDA-B754-F29EF18C9DE6}" type="pres">
      <dgm:prSet presAssocID="{08A20250-4D03-4480-BD79-797BDD4D1A2D}" presName="textRect" presStyleLbl="revTx" presStyleIdx="2" presStyleCnt="4">
        <dgm:presLayoutVars>
          <dgm:chMax val="1"/>
          <dgm:chPref val="1"/>
        </dgm:presLayoutVars>
      </dgm:prSet>
      <dgm:spPr/>
    </dgm:pt>
    <dgm:pt modelId="{AFFC745F-6FAA-45B1-BEEE-7728897C628C}" type="pres">
      <dgm:prSet presAssocID="{28C7B678-7DC3-4535-9DDC-A44BB80E365A}" presName="sibTrans" presStyleLbl="sibTrans2D1" presStyleIdx="0" presStyleCnt="0"/>
      <dgm:spPr/>
    </dgm:pt>
    <dgm:pt modelId="{017DA8A0-16F1-423E-871B-F368E34029F1}" type="pres">
      <dgm:prSet presAssocID="{3D33FA4C-3E10-4AC9-9F50-7D8A6CD11D85}" presName="compNode" presStyleCnt="0"/>
      <dgm:spPr/>
    </dgm:pt>
    <dgm:pt modelId="{8E8AC962-F50C-426D-A90C-3E661DBBCFA6}" type="pres">
      <dgm:prSet presAssocID="{3D33FA4C-3E10-4AC9-9F50-7D8A6CD11D85}" presName="iconBgRect" presStyleLbl="bgShp" presStyleIdx="3" presStyleCnt="4"/>
      <dgm:spPr/>
    </dgm:pt>
    <dgm:pt modelId="{848A315F-8028-4352-AFBE-AF84C5E82A05}" type="pres">
      <dgm:prSet presAssocID="{3D33FA4C-3E10-4AC9-9F50-7D8A6CD11D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3F6D80F6-7534-4E11-B510-B46C067CA961}" type="pres">
      <dgm:prSet presAssocID="{3D33FA4C-3E10-4AC9-9F50-7D8A6CD11D85}" presName="spaceRect" presStyleCnt="0"/>
      <dgm:spPr/>
    </dgm:pt>
    <dgm:pt modelId="{9EC90FAC-E7A9-4F3F-9202-51CB2A36DF2A}" type="pres">
      <dgm:prSet presAssocID="{3D33FA4C-3E10-4AC9-9F50-7D8A6CD11D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929A0C-F278-4BA3-8DB6-34293FD40540}" srcId="{6009F1CF-1FD9-4E7A-A7D2-FA4EC437F064}" destId="{08A20250-4D03-4480-BD79-797BDD4D1A2D}" srcOrd="2" destOrd="0" parTransId="{8CFDBAAE-EDE3-42F1-A2F3-159B3E32AF39}" sibTransId="{28C7B678-7DC3-4535-9DDC-A44BB80E365A}"/>
    <dgm:cxn modelId="{8B53060E-BBDE-4D3C-A190-F0FA9B7DFE2D}" type="presOf" srcId="{A210849C-4E24-4E56-83F5-4522C3332EDF}" destId="{1D8FB093-8414-44FD-9393-AAE691C7871C}" srcOrd="0" destOrd="0" presId="urn:microsoft.com/office/officeart/2018/2/layout/IconCircleList"/>
    <dgm:cxn modelId="{0A9C0030-40C4-416B-B37E-C7A56E460298}" type="presOf" srcId="{441A7B72-8CBC-4CFC-AD12-155CE6790512}" destId="{A1763F84-C652-4575-AF31-CAB95043B8D9}" srcOrd="0" destOrd="0" presId="urn:microsoft.com/office/officeart/2018/2/layout/IconCircleList"/>
    <dgm:cxn modelId="{8870256E-6963-4299-8BA3-5489B196081B}" type="presOf" srcId="{08A20250-4D03-4480-BD79-797BDD4D1A2D}" destId="{44ABA7BB-8CBC-4FDA-B754-F29EF18C9DE6}" srcOrd="0" destOrd="0" presId="urn:microsoft.com/office/officeart/2018/2/layout/IconCircleList"/>
    <dgm:cxn modelId="{450CB880-9D41-49F0-AF99-81B80DBA5770}" type="presOf" srcId="{6009F1CF-1FD9-4E7A-A7D2-FA4EC437F064}" destId="{72939F38-9C80-4A39-AE99-860D2A76CD34}" srcOrd="0" destOrd="0" presId="urn:microsoft.com/office/officeart/2018/2/layout/IconCircleList"/>
    <dgm:cxn modelId="{94C4DB97-7B7E-4A19-9075-53B2CEF68AD5}" srcId="{6009F1CF-1FD9-4E7A-A7D2-FA4EC437F064}" destId="{3D33FA4C-3E10-4AC9-9F50-7D8A6CD11D85}" srcOrd="3" destOrd="0" parTransId="{2A9751DF-99A5-4E93-9B08-47C81270A903}" sibTransId="{DF15FAE0-4835-43A7-A835-F630E5374AE6}"/>
    <dgm:cxn modelId="{483F9FAA-7765-4CB0-A5C5-7DF4D8B7623B}" type="presOf" srcId="{28C7B678-7DC3-4535-9DDC-A44BB80E365A}" destId="{AFFC745F-6FAA-45B1-BEEE-7728897C628C}" srcOrd="0" destOrd="0" presId="urn:microsoft.com/office/officeart/2018/2/layout/IconCircleList"/>
    <dgm:cxn modelId="{32D7E9B4-508D-44E2-B3AA-194314CE1612}" srcId="{6009F1CF-1FD9-4E7A-A7D2-FA4EC437F064}" destId="{A640114E-424E-4140-A482-D07A2674EA5D}" srcOrd="0" destOrd="0" parTransId="{5816B992-EBE5-4E6C-95D3-9A8ADD93676B}" sibTransId="{90B7E7B1-EFF7-4077-84A3-9D75DDC64EB5}"/>
    <dgm:cxn modelId="{2D2B19BE-EF08-4390-AF88-91D9F87D44CF}" type="presOf" srcId="{90B7E7B1-EFF7-4077-84A3-9D75DDC64EB5}" destId="{4D8007AB-08F2-4032-95C9-3189DE40C388}" srcOrd="0" destOrd="0" presId="urn:microsoft.com/office/officeart/2018/2/layout/IconCircleList"/>
    <dgm:cxn modelId="{CEC1FCBF-59F0-4861-B7FA-BB64FB7D7C33}" srcId="{6009F1CF-1FD9-4E7A-A7D2-FA4EC437F064}" destId="{441A7B72-8CBC-4CFC-AD12-155CE6790512}" srcOrd="1" destOrd="0" parTransId="{BF7A5445-5712-4574-978D-ED4892CD1F10}" sibTransId="{A210849C-4E24-4E56-83F5-4522C3332EDF}"/>
    <dgm:cxn modelId="{C83340C0-A29E-4457-90D8-904F63B6D4DC}" type="presOf" srcId="{3D33FA4C-3E10-4AC9-9F50-7D8A6CD11D85}" destId="{9EC90FAC-E7A9-4F3F-9202-51CB2A36DF2A}" srcOrd="0" destOrd="0" presId="urn:microsoft.com/office/officeart/2018/2/layout/IconCircleList"/>
    <dgm:cxn modelId="{8AD947E5-CA0D-49CC-B223-B7F83E831DD2}" type="presOf" srcId="{A640114E-424E-4140-A482-D07A2674EA5D}" destId="{A6FBE542-87EC-4C8D-AEDD-4A2A3A25DE51}" srcOrd="0" destOrd="0" presId="urn:microsoft.com/office/officeart/2018/2/layout/IconCircleList"/>
    <dgm:cxn modelId="{E8C89D50-B51D-4E89-855C-32AA77E7CF0F}" type="presParOf" srcId="{72939F38-9C80-4A39-AE99-860D2A76CD34}" destId="{446BF0C2-F5A0-4993-9BCC-A8B544088D8C}" srcOrd="0" destOrd="0" presId="urn:microsoft.com/office/officeart/2018/2/layout/IconCircleList"/>
    <dgm:cxn modelId="{5E14B98A-C21F-460D-ACB2-849184CB8169}" type="presParOf" srcId="{446BF0C2-F5A0-4993-9BCC-A8B544088D8C}" destId="{A811BF36-8441-45A5-AF10-131F84F05557}" srcOrd="0" destOrd="0" presId="urn:microsoft.com/office/officeart/2018/2/layout/IconCircleList"/>
    <dgm:cxn modelId="{0EA598DB-9372-4C31-A745-145A80A9A0B7}" type="presParOf" srcId="{A811BF36-8441-45A5-AF10-131F84F05557}" destId="{78713DAA-CA67-48A4-9B4F-6C14EC7D0938}" srcOrd="0" destOrd="0" presId="urn:microsoft.com/office/officeart/2018/2/layout/IconCircleList"/>
    <dgm:cxn modelId="{629DBA16-79D0-4D24-BAE0-62440855982A}" type="presParOf" srcId="{A811BF36-8441-45A5-AF10-131F84F05557}" destId="{A2256CD6-3F6A-4910-986B-DBEFF09A09B0}" srcOrd="1" destOrd="0" presId="urn:microsoft.com/office/officeart/2018/2/layout/IconCircleList"/>
    <dgm:cxn modelId="{E6D3A53D-6A6D-4B9F-824A-B04E0501E343}" type="presParOf" srcId="{A811BF36-8441-45A5-AF10-131F84F05557}" destId="{9BE204D6-9B95-413C-B54A-D743483DC4CE}" srcOrd="2" destOrd="0" presId="urn:microsoft.com/office/officeart/2018/2/layout/IconCircleList"/>
    <dgm:cxn modelId="{3DD8BB1D-49BD-41CB-8104-4F6C5F53F9A0}" type="presParOf" srcId="{A811BF36-8441-45A5-AF10-131F84F05557}" destId="{A6FBE542-87EC-4C8D-AEDD-4A2A3A25DE51}" srcOrd="3" destOrd="0" presId="urn:microsoft.com/office/officeart/2018/2/layout/IconCircleList"/>
    <dgm:cxn modelId="{63F0B3EA-1C8F-485E-A651-FAB477334BF4}" type="presParOf" srcId="{446BF0C2-F5A0-4993-9BCC-A8B544088D8C}" destId="{4D8007AB-08F2-4032-95C9-3189DE40C388}" srcOrd="1" destOrd="0" presId="urn:microsoft.com/office/officeart/2018/2/layout/IconCircleList"/>
    <dgm:cxn modelId="{B69FFBD0-BEAF-4F46-AA4D-0D8CD902C9BE}" type="presParOf" srcId="{446BF0C2-F5A0-4993-9BCC-A8B544088D8C}" destId="{27DD8478-46A7-4289-BDEB-7F580FF3B4D4}" srcOrd="2" destOrd="0" presId="urn:microsoft.com/office/officeart/2018/2/layout/IconCircleList"/>
    <dgm:cxn modelId="{4A3CC18B-286E-4CAB-AF93-F215B320B707}" type="presParOf" srcId="{27DD8478-46A7-4289-BDEB-7F580FF3B4D4}" destId="{5CA33780-08B6-4C4B-8AB4-DD57D7A40808}" srcOrd="0" destOrd="0" presId="urn:microsoft.com/office/officeart/2018/2/layout/IconCircleList"/>
    <dgm:cxn modelId="{A3E6144B-6571-4B01-8121-57233E0AA30F}" type="presParOf" srcId="{27DD8478-46A7-4289-BDEB-7F580FF3B4D4}" destId="{B35025D5-C01A-4EF8-B9A8-587C08ECAC95}" srcOrd="1" destOrd="0" presId="urn:microsoft.com/office/officeart/2018/2/layout/IconCircleList"/>
    <dgm:cxn modelId="{5980A46E-11C8-4D27-AC6B-CAA0D2A53B7A}" type="presParOf" srcId="{27DD8478-46A7-4289-BDEB-7F580FF3B4D4}" destId="{F5F9E868-0B55-47EC-BA32-12F663882FE4}" srcOrd="2" destOrd="0" presId="urn:microsoft.com/office/officeart/2018/2/layout/IconCircleList"/>
    <dgm:cxn modelId="{F5183978-500D-49D1-9AE1-9C4F3AB25D42}" type="presParOf" srcId="{27DD8478-46A7-4289-BDEB-7F580FF3B4D4}" destId="{A1763F84-C652-4575-AF31-CAB95043B8D9}" srcOrd="3" destOrd="0" presId="urn:microsoft.com/office/officeart/2018/2/layout/IconCircleList"/>
    <dgm:cxn modelId="{8D9D6CA4-8886-4268-9D17-7F7470E1E1AC}" type="presParOf" srcId="{446BF0C2-F5A0-4993-9BCC-A8B544088D8C}" destId="{1D8FB093-8414-44FD-9393-AAE691C7871C}" srcOrd="3" destOrd="0" presId="urn:microsoft.com/office/officeart/2018/2/layout/IconCircleList"/>
    <dgm:cxn modelId="{066A0A27-C807-42AE-98E6-56360ECA5518}" type="presParOf" srcId="{446BF0C2-F5A0-4993-9BCC-A8B544088D8C}" destId="{BA1B22FD-486D-4258-AC16-F619EFBB2F8F}" srcOrd="4" destOrd="0" presId="urn:microsoft.com/office/officeart/2018/2/layout/IconCircleList"/>
    <dgm:cxn modelId="{6F6AB651-342F-4CA5-B64C-898A9E4E81B1}" type="presParOf" srcId="{BA1B22FD-486D-4258-AC16-F619EFBB2F8F}" destId="{EE3724AA-1B7D-4D48-9048-F43B5ABD7645}" srcOrd="0" destOrd="0" presId="urn:microsoft.com/office/officeart/2018/2/layout/IconCircleList"/>
    <dgm:cxn modelId="{64E21702-1B61-4F3D-9178-46E95BD5BC9B}" type="presParOf" srcId="{BA1B22FD-486D-4258-AC16-F619EFBB2F8F}" destId="{33C1FE09-5999-45E8-BF64-0175572B7415}" srcOrd="1" destOrd="0" presId="urn:microsoft.com/office/officeart/2018/2/layout/IconCircleList"/>
    <dgm:cxn modelId="{7AE6A399-921E-4D2F-86DD-BE1EE7E14667}" type="presParOf" srcId="{BA1B22FD-486D-4258-AC16-F619EFBB2F8F}" destId="{A9F1432E-EA0D-486B-8760-43E6EB62D12A}" srcOrd="2" destOrd="0" presId="urn:microsoft.com/office/officeart/2018/2/layout/IconCircleList"/>
    <dgm:cxn modelId="{62931469-7C5E-4B6F-BCA8-264BB360580B}" type="presParOf" srcId="{BA1B22FD-486D-4258-AC16-F619EFBB2F8F}" destId="{44ABA7BB-8CBC-4FDA-B754-F29EF18C9DE6}" srcOrd="3" destOrd="0" presId="urn:microsoft.com/office/officeart/2018/2/layout/IconCircleList"/>
    <dgm:cxn modelId="{F3366923-65AD-46BD-A2D9-6B062E2E9CC5}" type="presParOf" srcId="{446BF0C2-F5A0-4993-9BCC-A8B544088D8C}" destId="{AFFC745F-6FAA-45B1-BEEE-7728897C628C}" srcOrd="5" destOrd="0" presId="urn:microsoft.com/office/officeart/2018/2/layout/IconCircleList"/>
    <dgm:cxn modelId="{0C04B089-C6DE-4E73-B9C3-6346ED3F2246}" type="presParOf" srcId="{446BF0C2-F5A0-4993-9BCC-A8B544088D8C}" destId="{017DA8A0-16F1-423E-871B-F368E34029F1}" srcOrd="6" destOrd="0" presId="urn:microsoft.com/office/officeart/2018/2/layout/IconCircleList"/>
    <dgm:cxn modelId="{B33A6017-E3B3-4677-B191-2B8544F783EB}" type="presParOf" srcId="{017DA8A0-16F1-423E-871B-F368E34029F1}" destId="{8E8AC962-F50C-426D-A90C-3E661DBBCFA6}" srcOrd="0" destOrd="0" presId="urn:microsoft.com/office/officeart/2018/2/layout/IconCircleList"/>
    <dgm:cxn modelId="{24D4EFF9-6D59-410B-AC65-2EE81A5CF7C2}" type="presParOf" srcId="{017DA8A0-16F1-423E-871B-F368E34029F1}" destId="{848A315F-8028-4352-AFBE-AF84C5E82A05}" srcOrd="1" destOrd="0" presId="urn:microsoft.com/office/officeart/2018/2/layout/IconCircleList"/>
    <dgm:cxn modelId="{C9B888C4-C388-4D64-91DE-C611E493B618}" type="presParOf" srcId="{017DA8A0-16F1-423E-871B-F368E34029F1}" destId="{3F6D80F6-7534-4E11-B510-B46C067CA961}" srcOrd="2" destOrd="0" presId="urn:microsoft.com/office/officeart/2018/2/layout/IconCircleList"/>
    <dgm:cxn modelId="{242BF915-48AF-441D-A3DC-C4FE3C1A326B}" type="presParOf" srcId="{017DA8A0-16F1-423E-871B-F368E34029F1}" destId="{9EC90FAC-E7A9-4F3F-9202-51CB2A36DF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7F08A-4FEA-41B9-85A1-917CFE1B0F7F}">
      <dsp:nvSpPr>
        <dsp:cNvPr id="0" name=""/>
        <dsp:cNvSpPr/>
      </dsp:nvSpPr>
      <dsp:spPr>
        <a:xfrm>
          <a:off x="0" y="480"/>
          <a:ext cx="11060113" cy="1123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A3316-5E83-4ABA-8BBA-7CB06593BD2F}">
      <dsp:nvSpPr>
        <dsp:cNvPr id="0" name=""/>
        <dsp:cNvSpPr/>
      </dsp:nvSpPr>
      <dsp:spPr>
        <a:xfrm>
          <a:off x="339945" y="253332"/>
          <a:ext cx="618082" cy="618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A7984-135E-4E30-AF90-186FF9A1E831}">
      <dsp:nvSpPr>
        <dsp:cNvPr id="0" name=""/>
        <dsp:cNvSpPr/>
      </dsp:nvSpPr>
      <dsp:spPr>
        <a:xfrm>
          <a:off x="1297973" y="480"/>
          <a:ext cx="9762139" cy="1123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34" tIns="118934" rIns="118934" bIns="11893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explore the data through the lens of attempting to identify whether and to what degree invasive species affect native flora throughout the Olmsted Parks Conservancy.</a:t>
          </a:r>
        </a:p>
      </dsp:txBody>
      <dsp:txXfrm>
        <a:off x="1297973" y="480"/>
        <a:ext cx="9762139" cy="1123786"/>
      </dsp:txXfrm>
    </dsp:sp>
    <dsp:sp modelId="{55173299-5EA2-462D-811D-FAE14C86C8B2}">
      <dsp:nvSpPr>
        <dsp:cNvPr id="0" name=""/>
        <dsp:cNvSpPr/>
      </dsp:nvSpPr>
      <dsp:spPr>
        <a:xfrm>
          <a:off x="0" y="1405214"/>
          <a:ext cx="11060113" cy="1123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17248-F5A2-4832-AD70-446731E7CDF1}">
      <dsp:nvSpPr>
        <dsp:cNvPr id="0" name=""/>
        <dsp:cNvSpPr/>
      </dsp:nvSpPr>
      <dsp:spPr>
        <a:xfrm>
          <a:off x="339945" y="1658066"/>
          <a:ext cx="618082" cy="618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CF41-5776-42E4-BD2E-E81D50184D31}">
      <dsp:nvSpPr>
        <dsp:cNvPr id="0" name=""/>
        <dsp:cNvSpPr/>
      </dsp:nvSpPr>
      <dsp:spPr>
        <a:xfrm>
          <a:off x="1297973" y="1405214"/>
          <a:ext cx="9762139" cy="1123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34" tIns="118934" rIns="118934" bIns="11893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issue is of great importance to our community partners, as they are constantly attempting to minimize this impact on native species and protect local biodiversity.</a:t>
          </a:r>
        </a:p>
      </dsp:txBody>
      <dsp:txXfrm>
        <a:off x="1297973" y="1405214"/>
        <a:ext cx="9762139" cy="1123786"/>
      </dsp:txXfrm>
    </dsp:sp>
    <dsp:sp modelId="{0D051D3F-4CFD-4C7F-817A-905620456DCB}">
      <dsp:nvSpPr>
        <dsp:cNvPr id="0" name=""/>
        <dsp:cNvSpPr/>
      </dsp:nvSpPr>
      <dsp:spPr>
        <a:xfrm>
          <a:off x="0" y="2809947"/>
          <a:ext cx="11060113" cy="1123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765A7-CDAC-4037-B51D-35338D8D80D8}">
      <dsp:nvSpPr>
        <dsp:cNvPr id="0" name=""/>
        <dsp:cNvSpPr/>
      </dsp:nvSpPr>
      <dsp:spPr>
        <a:xfrm>
          <a:off x="339945" y="3062799"/>
          <a:ext cx="618082" cy="618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0AAD8-9146-4B5D-AD7C-D2195CDCFB0A}">
      <dsp:nvSpPr>
        <dsp:cNvPr id="0" name=""/>
        <dsp:cNvSpPr/>
      </dsp:nvSpPr>
      <dsp:spPr>
        <a:xfrm>
          <a:off x="1297973" y="2809947"/>
          <a:ext cx="9762139" cy="1123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34" tIns="118934" rIns="118934" bIns="11893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further investigating these impacts and helping to understand areas of concern, we can help identify and prioritize where attention should be given.</a:t>
          </a:r>
        </a:p>
      </dsp:txBody>
      <dsp:txXfrm>
        <a:off x="1297973" y="2809947"/>
        <a:ext cx="9762139" cy="1123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080B8-A923-4ABD-94E4-92119D7DD540}">
      <dsp:nvSpPr>
        <dsp:cNvPr id="0" name=""/>
        <dsp:cNvSpPr/>
      </dsp:nvSpPr>
      <dsp:spPr>
        <a:xfrm>
          <a:off x="54" y="97637"/>
          <a:ext cx="5168226" cy="974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 being investigated is from </a:t>
          </a:r>
          <a:r>
            <a:rPr lang="en-US" sz="1900" kern="1200">
              <a:latin typeface="Batang"/>
            </a:rPr>
            <a:t>2022InvasiveSurvey</a:t>
          </a:r>
          <a:r>
            <a:rPr lang="en-US" sz="1900" kern="1200"/>
            <a:t>, and includes the following parks:</a:t>
          </a:r>
        </a:p>
      </dsp:txBody>
      <dsp:txXfrm>
        <a:off x="54" y="97637"/>
        <a:ext cx="5168226" cy="974725"/>
      </dsp:txXfrm>
    </dsp:sp>
    <dsp:sp modelId="{E5228635-72F3-42D9-BB50-E70DAADBCF85}">
      <dsp:nvSpPr>
        <dsp:cNvPr id="0" name=""/>
        <dsp:cNvSpPr/>
      </dsp:nvSpPr>
      <dsp:spPr>
        <a:xfrm>
          <a:off x="54" y="1072362"/>
          <a:ext cx="5168226" cy="27642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Cherokee Park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Seminary Park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Seneca Park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Shawnee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Iroqouis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Bingham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Chickasaw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Tyler Park</a:t>
          </a:r>
        </a:p>
      </dsp:txBody>
      <dsp:txXfrm>
        <a:off x="54" y="1072362"/>
        <a:ext cx="5168226" cy="2764214"/>
      </dsp:txXfrm>
    </dsp:sp>
    <dsp:sp modelId="{372946B4-C478-4BDE-9514-F374EE4185A0}">
      <dsp:nvSpPr>
        <dsp:cNvPr id="0" name=""/>
        <dsp:cNvSpPr/>
      </dsp:nvSpPr>
      <dsp:spPr>
        <a:xfrm>
          <a:off x="5891832" y="97637"/>
          <a:ext cx="5168226" cy="974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variables in dataset: </a:t>
          </a:r>
        </a:p>
      </dsp:txBody>
      <dsp:txXfrm>
        <a:off x="5891832" y="97637"/>
        <a:ext cx="5168226" cy="974725"/>
      </dsp:txXfrm>
    </dsp:sp>
    <dsp:sp modelId="{E443AB3E-DA23-4340-92DC-3434142048AB}">
      <dsp:nvSpPr>
        <dsp:cNvPr id="0" name=""/>
        <dsp:cNvSpPr/>
      </dsp:nvSpPr>
      <dsp:spPr>
        <a:xfrm>
          <a:off x="5891832" y="1072362"/>
          <a:ext cx="5168226" cy="27642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Canopy – the most common species observed in the canopy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Understory – the most common species observed in the understory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of Invasive Species – indicator of whether an invasive species was observed in a trimble station, and how prominent it was</a:t>
          </a:r>
        </a:p>
      </dsp:txBody>
      <dsp:txXfrm>
        <a:off x="5891832" y="1072362"/>
        <a:ext cx="5168226" cy="2764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3DAA-CA67-48A4-9B4F-6C14EC7D0938}">
      <dsp:nvSpPr>
        <dsp:cNvPr id="0" name=""/>
        <dsp:cNvSpPr/>
      </dsp:nvSpPr>
      <dsp:spPr>
        <a:xfrm>
          <a:off x="10526" y="171263"/>
          <a:ext cx="1461435" cy="1461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6CD6-3F6A-4910-986B-DBEFF09A09B0}">
      <dsp:nvSpPr>
        <dsp:cNvPr id="0" name=""/>
        <dsp:cNvSpPr/>
      </dsp:nvSpPr>
      <dsp:spPr>
        <a:xfrm>
          <a:off x="317427" y="478164"/>
          <a:ext cx="847632" cy="847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BE542-87EC-4C8D-AEDD-4A2A3A25DE51}">
      <dsp:nvSpPr>
        <dsp:cNvPr id="0" name=""/>
        <dsp:cNvSpPr/>
      </dsp:nvSpPr>
      <dsp:spPr>
        <a:xfrm>
          <a:off x="1785127" y="171263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were </a:t>
          </a:r>
          <a:r>
            <a:rPr lang="en-US" sz="1800" kern="1200">
              <a:latin typeface="Batang"/>
            </a:rPr>
            <a:t>454 separate</a:t>
          </a:r>
          <a:r>
            <a:rPr lang="en-US" sz="1800" kern="1200"/>
            <a:t> Trimble stations with complete data throughout the </a:t>
          </a:r>
          <a:r>
            <a:rPr lang="en-US" sz="1800" kern="1200">
              <a:latin typeface="Batang"/>
            </a:rPr>
            <a:t>parks of</a:t>
          </a:r>
          <a:r>
            <a:rPr lang="en-US" sz="1800" kern="1200"/>
            <a:t> focus.</a:t>
          </a:r>
        </a:p>
      </dsp:txBody>
      <dsp:txXfrm>
        <a:off x="1785127" y="171263"/>
        <a:ext cx="3444813" cy="1461435"/>
      </dsp:txXfrm>
    </dsp:sp>
    <dsp:sp modelId="{5CA33780-08B6-4C4B-8AB4-DD57D7A40808}">
      <dsp:nvSpPr>
        <dsp:cNvPr id="0" name=""/>
        <dsp:cNvSpPr/>
      </dsp:nvSpPr>
      <dsp:spPr>
        <a:xfrm>
          <a:off x="5830172" y="171263"/>
          <a:ext cx="1461435" cy="14614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25D5-C01A-4EF8-B9A8-587C08ECAC95}">
      <dsp:nvSpPr>
        <dsp:cNvPr id="0" name=""/>
        <dsp:cNvSpPr/>
      </dsp:nvSpPr>
      <dsp:spPr>
        <a:xfrm>
          <a:off x="6137074" y="478164"/>
          <a:ext cx="847632" cy="847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63F84-C652-4575-AF31-CAB95043B8D9}">
      <dsp:nvSpPr>
        <dsp:cNvPr id="0" name=""/>
        <dsp:cNvSpPr/>
      </dsp:nvSpPr>
      <dsp:spPr>
        <a:xfrm>
          <a:off x="7604773" y="171263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were a total of 215 unique species observed in the canopy and understory data throughout all Trimble stations.</a:t>
          </a:r>
        </a:p>
      </dsp:txBody>
      <dsp:txXfrm>
        <a:off x="7604773" y="171263"/>
        <a:ext cx="3444813" cy="1461435"/>
      </dsp:txXfrm>
    </dsp:sp>
    <dsp:sp modelId="{EE3724AA-1B7D-4D48-9048-F43B5ABD7645}">
      <dsp:nvSpPr>
        <dsp:cNvPr id="0" name=""/>
        <dsp:cNvSpPr/>
      </dsp:nvSpPr>
      <dsp:spPr>
        <a:xfrm>
          <a:off x="10526" y="2301515"/>
          <a:ext cx="1461435" cy="14614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1FE09-5999-45E8-BF64-0175572B7415}">
      <dsp:nvSpPr>
        <dsp:cNvPr id="0" name=""/>
        <dsp:cNvSpPr/>
      </dsp:nvSpPr>
      <dsp:spPr>
        <a:xfrm>
          <a:off x="317427" y="2608417"/>
          <a:ext cx="847632" cy="847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BA7BB-8CBC-4FDA-B754-F29EF18C9DE6}">
      <dsp:nvSpPr>
        <dsp:cNvPr id="0" name=""/>
        <dsp:cNvSpPr/>
      </dsp:nvSpPr>
      <dsp:spPr>
        <a:xfrm>
          <a:off x="1785127" y="2301515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were 15 invasive species focused on throughout the data which were categorized based on their respective coverage of area.</a:t>
          </a:r>
        </a:p>
      </dsp:txBody>
      <dsp:txXfrm>
        <a:off x="1785127" y="2301515"/>
        <a:ext cx="3444813" cy="1461435"/>
      </dsp:txXfrm>
    </dsp:sp>
    <dsp:sp modelId="{8E8AC962-F50C-426D-A90C-3E661DBBCFA6}">
      <dsp:nvSpPr>
        <dsp:cNvPr id="0" name=""/>
        <dsp:cNvSpPr/>
      </dsp:nvSpPr>
      <dsp:spPr>
        <a:xfrm>
          <a:off x="5830172" y="2301515"/>
          <a:ext cx="1461435" cy="14614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A315F-8028-4352-AFBE-AF84C5E82A05}">
      <dsp:nvSpPr>
        <dsp:cNvPr id="0" name=""/>
        <dsp:cNvSpPr/>
      </dsp:nvSpPr>
      <dsp:spPr>
        <a:xfrm>
          <a:off x="6137074" y="2608417"/>
          <a:ext cx="847632" cy="847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90FAC-E7A9-4F3F-9202-51CB2A36DF2A}">
      <dsp:nvSpPr>
        <dsp:cNvPr id="0" name=""/>
        <dsp:cNvSpPr/>
      </dsp:nvSpPr>
      <dsp:spPr>
        <a:xfrm>
          <a:off x="7604773" y="2301515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most </a:t>
          </a:r>
          <a:r>
            <a:rPr lang="en-US" sz="1800" kern="1200">
              <a:latin typeface="Batang"/>
            </a:rPr>
            <a:t>commonly observed</a:t>
          </a:r>
          <a:r>
            <a:rPr lang="en-US" sz="1800" kern="1200"/>
            <a:t> </a:t>
          </a:r>
          <a:r>
            <a:rPr lang="en-US" sz="1800" kern="1200">
              <a:latin typeface="Batang"/>
            </a:rPr>
            <a:t>were </a:t>
          </a:r>
          <a:r>
            <a:rPr lang="en-US" sz="1800" kern="1200"/>
            <a:t>Euonymus </a:t>
          </a:r>
          <a:r>
            <a:rPr lang="en-US" sz="1800" kern="1200" err="1"/>
            <a:t>fortunei</a:t>
          </a:r>
          <a:r>
            <a:rPr lang="en-US" sz="1800" kern="1200"/>
            <a:t> or winter creeper, and Lonicera </a:t>
          </a:r>
          <a:r>
            <a:rPr lang="en-US" sz="1800" kern="1200" err="1"/>
            <a:t>maackii</a:t>
          </a:r>
          <a:r>
            <a:rPr lang="en-US" sz="1800" kern="1200"/>
            <a:t> or honeysuckle.</a:t>
          </a:r>
        </a:p>
      </dsp:txBody>
      <dsp:txXfrm>
        <a:off x="7604773" y="2301515"/>
        <a:ext cx="3444813" cy="146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3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74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822960"/>
            <a:ext cx="6108192" cy="3652322"/>
          </a:xfrm>
        </p:spPr>
        <p:txBody>
          <a:bodyPr>
            <a:normAutofit/>
          </a:bodyPr>
          <a:lstStyle/>
          <a:p>
            <a:r>
              <a:rPr lang="en-US" sz="4700" cap="all">
                <a:latin typeface="Univers Condensed"/>
                <a:ea typeface="Batang"/>
              </a:rPr>
              <a:t>Visualizing</a:t>
            </a:r>
            <a:r>
              <a:rPr lang="en-US" sz="4700">
                <a:latin typeface="Batang"/>
                <a:ea typeface="Batang"/>
              </a:rPr>
              <a:t> </a:t>
            </a:r>
            <a:r>
              <a:rPr lang="en-US" sz="4700" cap="all">
                <a:latin typeface="Univers Condensed"/>
                <a:ea typeface="Batang"/>
              </a:rPr>
              <a:t>the</a:t>
            </a:r>
            <a:r>
              <a:rPr lang="en-US" sz="4700">
                <a:latin typeface="Batang"/>
                <a:ea typeface="Batang"/>
              </a:rPr>
              <a:t> </a:t>
            </a:r>
            <a:r>
              <a:rPr lang="en-US" sz="4700" cap="all">
                <a:latin typeface="Univers Condensed"/>
                <a:ea typeface="Batang"/>
              </a:rPr>
              <a:t>Data:</a:t>
            </a:r>
            <a:br>
              <a:rPr lang="en-US" sz="4700" cap="all">
                <a:latin typeface="Univers Condensed"/>
              </a:rPr>
            </a:br>
            <a:br>
              <a:rPr lang="en-US" sz="4700"/>
            </a:br>
            <a:r>
              <a:rPr lang="en-US" sz="4700" cap="all">
                <a:latin typeface="Univers Condensed"/>
                <a:ea typeface="Batang"/>
              </a:rPr>
              <a:t>The impact of invasive species on native flora</a:t>
            </a:r>
            <a:endParaRPr lang="en-US" sz="4700">
              <a:latin typeface="Univers Condensed"/>
              <a:ea typeface="Batang"/>
            </a:endParaRPr>
          </a:p>
          <a:p>
            <a:endParaRPr lang="en-US" sz="4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250" y="5277480"/>
            <a:ext cx="7085623" cy="908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By: Nick Romano, Jared Rosenberger, Kirin Sharma, and Ferdinand Yeke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2576" y="571500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uisville Olmsted Parks Conservancy | Louisville KY">
            <a:extLst>
              <a:ext uri="{FF2B5EF4-FFF2-40B4-BE49-F238E27FC236}">
                <a16:creationId xmlns:a16="http://schemas.microsoft.com/office/drawing/2014/main" id="{DB864B8E-2B2A-1896-BA1A-3BD7E057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10" y="1653314"/>
            <a:ext cx="3540189" cy="354018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3DA0-9C31-EECE-A2CD-949212D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Average Invasive Species Presence Heatmap</a:t>
            </a:r>
            <a:endParaRPr lang="en-US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5C0A73C-D74C-834E-935B-587AF7B2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79" y="148364"/>
            <a:ext cx="4811848" cy="63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D19E-22DC-AF71-E21D-4E160FB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/>
                <a:ea typeface="Batang"/>
              </a:rPr>
              <a:t>Key Insights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6CA8-B227-596A-96CA-F62395D6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common species: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Canopy: </a:t>
            </a:r>
            <a:r>
              <a:rPr lang="en-US">
                <a:latin typeface="Avenir Next LT Pro Light"/>
              </a:rPr>
              <a:t>hackberry, maple, walnut, hickory, beech, tulip poplar, and sycamore [70+ </a:t>
            </a:r>
            <a:r>
              <a:rPr lang="en-US" err="1">
                <a:latin typeface="Avenir Next LT Pro Light"/>
              </a:rPr>
              <a:t>trimble</a:t>
            </a:r>
            <a:r>
              <a:rPr lang="en-US">
                <a:latin typeface="Avenir Next LT Pro Light"/>
              </a:rPr>
              <a:t> stations across all parks]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Understory: </a:t>
            </a:r>
            <a:r>
              <a:rPr lang="en-US">
                <a:latin typeface="Avenir Next LT Pro Light"/>
              </a:rPr>
              <a:t>pawpaw, boxelder, hackberry, ash, ash saplings, and greenbrier [65+ </a:t>
            </a:r>
            <a:r>
              <a:rPr lang="en-US" err="1">
                <a:latin typeface="Avenir Next LT Pro Light"/>
              </a:rPr>
              <a:t>trimble</a:t>
            </a:r>
            <a:r>
              <a:rPr lang="en-US">
                <a:latin typeface="Avenir Next LT Pro Light"/>
              </a:rPr>
              <a:t> stations across all parks]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venir Next LT Pro Light"/>
              </a:rPr>
              <a:t>Invasive: Most invasive species have no presence or less than 5% of a </a:t>
            </a:r>
            <a:r>
              <a:rPr lang="en-US" err="1">
                <a:latin typeface="Avenir Next LT Pro Light"/>
              </a:rPr>
              <a:t>trimble</a:t>
            </a:r>
            <a:r>
              <a:rPr lang="en-US">
                <a:latin typeface="Avenir Next LT Pro Light"/>
              </a:rPr>
              <a:t> station area. However, Euonymus </a:t>
            </a:r>
            <a:r>
              <a:rPr lang="en-US" err="1">
                <a:latin typeface="Avenir Next LT Pro Light"/>
              </a:rPr>
              <a:t>fortunei</a:t>
            </a:r>
            <a:r>
              <a:rPr lang="en-US">
                <a:latin typeface="Avenir Next LT Pro Light"/>
              </a:rPr>
              <a:t>, L. </a:t>
            </a:r>
            <a:r>
              <a:rPr lang="en-US" err="1">
                <a:latin typeface="Avenir Next LT Pro Light"/>
              </a:rPr>
              <a:t>Maacki</a:t>
            </a:r>
            <a:r>
              <a:rPr lang="en-US">
                <a:latin typeface="Avenir Next LT Pro Light"/>
              </a:rPr>
              <a:t>, </a:t>
            </a:r>
            <a:r>
              <a:rPr lang="en-US" err="1">
                <a:latin typeface="Avenir Next LT Pro Light"/>
                <a:ea typeface="+mn-lt"/>
                <a:cs typeface="+mn-lt"/>
              </a:rPr>
              <a:t>Hedread</a:t>
            </a:r>
            <a:r>
              <a:rPr lang="en-US">
                <a:latin typeface="Avenir Next LT Pro Light"/>
                <a:ea typeface="+mn-lt"/>
                <a:cs typeface="+mn-lt"/>
              </a:rPr>
              <a:t> Helix,</a:t>
            </a:r>
            <a:r>
              <a:rPr lang="en-US">
                <a:ea typeface="+mn-lt"/>
                <a:cs typeface="+mn-lt"/>
              </a:rPr>
              <a:t> Ampelopsis </a:t>
            </a:r>
            <a:r>
              <a:rPr lang="en-US" err="1">
                <a:ea typeface="+mn-lt"/>
                <a:cs typeface="+mn-lt"/>
              </a:rPr>
              <a:t>brevipedunculata</a:t>
            </a:r>
            <a:r>
              <a:rPr lang="en-US">
                <a:ea typeface="+mn-lt"/>
                <a:cs typeface="+mn-lt"/>
              </a:rPr>
              <a:t> do see increases in 5-25% and 25%+ coverage.</a:t>
            </a:r>
          </a:p>
          <a:p>
            <a:pPr marL="228600"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Invasive Species Correlation</a:t>
            </a:r>
          </a:p>
        </p:txBody>
      </p:sp>
    </p:spTree>
    <p:extLst>
      <p:ext uri="{BB962C8B-B14F-4D97-AF65-F5344CB8AC3E}">
        <p14:creationId xmlns:p14="http://schemas.microsoft.com/office/powerpoint/2010/main" val="140803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3DFC-DD1B-2BD8-FFDF-58BB0416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Next Steps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A619-C17A-9C0C-71F8-9A99F272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107" y="818977"/>
            <a:ext cx="7724000" cy="50348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Continued investigation of the trends uncovered in this data set.</a:t>
            </a:r>
            <a:br>
              <a:rPr lang="en-US"/>
            </a:br>
            <a:endParaRPr lang="en-US"/>
          </a:p>
          <a:p>
            <a:r>
              <a:rPr lang="en-US"/>
              <a:t>Clean, process, and analyze the 2024 data set.</a:t>
            </a:r>
            <a:br>
              <a:rPr lang="en-US"/>
            </a:br>
            <a:endParaRPr lang="en-US"/>
          </a:p>
          <a:p>
            <a:r>
              <a:rPr lang="en-US"/>
              <a:t>Preform a comparative analysis on the two data sets to see the effects of these invasive species on native populations over time.</a:t>
            </a:r>
            <a:br>
              <a:rPr lang="en-US"/>
            </a:br>
            <a:endParaRPr lang="en-US"/>
          </a:p>
          <a:p>
            <a:r>
              <a:rPr lang="en-US"/>
              <a:t>We will build a model that can identify and predict the populations and presence of species given external factors.</a:t>
            </a:r>
          </a:p>
        </p:txBody>
      </p:sp>
    </p:spTree>
    <p:extLst>
      <p:ext uri="{BB962C8B-B14F-4D97-AF65-F5344CB8AC3E}">
        <p14:creationId xmlns:p14="http://schemas.microsoft.com/office/powerpoint/2010/main" val="368231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5054-9E5F-AD3E-8732-90FBA693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4" y="2651051"/>
            <a:ext cx="8966736" cy="1559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9600">
                <a:latin typeface="Batang"/>
                <a:ea typeface="Batang"/>
              </a:rPr>
              <a:t>Thank You!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5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9E11-4AE6-EDE1-CBB7-63FBBEB3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Goals of Data Analysis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C29C4-2E49-1691-1BFA-16E7B283D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410247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14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7FC30-E09A-97C5-7800-1D9529E1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Data Overview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47A195B-84C1-CD1A-D1ED-DC6206E4A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42406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6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5682E-C464-0BC7-55FB-0395EA32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Initial Observations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C56D543-727E-BC9C-58D2-F2A24DA93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97051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7F867-7ABC-1FB3-6FC0-86CB7B05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Data Cleaning Process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71F8-2F8D-30D8-35B9-27FF7A20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Initially, we cleaned the canopy and understory species columns in Excel for each of the parks in the 2022InvasiveSurvey Excel file due to inconsistencies.</a:t>
            </a:r>
          </a:p>
          <a:p>
            <a:endParaRPr lang="en-US"/>
          </a:p>
          <a:p>
            <a:r>
              <a:rPr lang="en-US"/>
              <a:t>While cleaning the data in Excel, we identified Trimble stations that were scratched and didn’t have any data; these were dropped in python.</a:t>
            </a:r>
          </a:p>
          <a:p>
            <a:endParaRPr lang="en-US"/>
          </a:p>
          <a:p>
            <a:r>
              <a:rPr lang="en-US"/>
              <a:t>There were a few missing values in 3 or 4 of the invasive species columns. We assumed that if an invasive species record was left blank then the invasive species was not present.</a:t>
            </a:r>
          </a:p>
        </p:txBody>
      </p:sp>
    </p:spTree>
    <p:extLst>
      <p:ext uri="{BB962C8B-B14F-4D97-AF65-F5344CB8AC3E}">
        <p14:creationId xmlns:p14="http://schemas.microsoft.com/office/powerpoint/2010/main" val="296681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B74-651F-D815-7F2A-62B74496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Most Common Canopy Species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07963FA9-7080-EC0C-E7F4-177E12B6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109" y="675239"/>
            <a:ext cx="7064819" cy="5512905"/>
          </a:xfrm>
        </p:spPr>
      </p:pic>
    </p:spTree>
    <p:extLst>
      <p:ext uri="{BB962C8B-B14F-4D97-AF65-F5344CB8AC3E}">
        <p14:creationId xmlns:p14="http://schemas.microsoft.com/office/powerpoint/2010/main" val="36833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B74-651F-D815-7F2A-62B74496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Most Common Understory Species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number of different species&#10;&#10;Description automatically generated">
            <a:extLst>
              <a:ext uri="{FF2B5EF4-FFF2-40B4-BE49-F238E27FC236}">
                <a16:creationId xmlns:a16="http://schemas.microsoft.com/office/drawing/2014/main" id="{DEEF4CB2-A1A2-158F-957B-E680A8405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730" y="601317"/>
            <a:ext cx="7022194" cy="5658678"/>
          </a:xfrm>
        </p:spPr>
      </p:pic>
    </p:spTree>
    <p:extLst>
      <p:ext uri="{BB962C8B-B14F-4D97-AF65-F5344CB8AC3E}">
        <p14:creationId xmlns:p14="http://schemas.microsoft.com/office/powerpoint/2010/main" val="351867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3DA0-9C31-EECE-A2CD-949212D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Levels of Invasive Species Presence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602A5106-6D23-C984-B9B1-2D452717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832" y="595934"/>
            <a:ext cx="3641730" cy="4923183"/>
          </a:xfrm>
        </p:spPr>
      </p:pic>
      <p:pic>
        <p:nvPicPr>
          <p:cNvPr id="6" name="Picture 5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A1129845-930D-DA49-B58D-C4E0906B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12" y="599247"/>
            <a:ext cx="3619258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3DA0-9C31-EECE-A2CD-949212D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Invasive Species Heatmap</a:t>
            </a:r>
            <a:endParaRPr lang="en-US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D6E05A4-7D72-69C6-3F31-115924AA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24" y="637995"/>
            <a:ext cx="5612113" cy="56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7874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B29E7"/>
      </a:accent1>
      <a:accent2>
        <a:srgbClr val="7C1BD6"/>
      </a:accent2>
      <a:accent3>
        <a:srgbClr val="3D29E7"/>
      </a:accent3>
      <a:accent4>
        <a:srgbClr val="1753D5"/>
      </a:accent4>
      <a:accent5>
        <a:srgbClr val="29B4E7"/>
      </a:accent5>
      <a:accent6>
        <a:srgbClr val="15C2A8"/>
      </a:accent6>
      <a:hlink>
        <a:srgbClr val="3F87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555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Batang</vt:lpstr>
      <vt:lpstr>Arial</vt:lpstr>
      <vt:lpstr>Avenir Next LT Pro Light</vt:lpstr>
      <vt:lpstr>Courier New</vt:lpstr>
      <vt:lpstr>Univers Condensed</vt:lpstr>
      <vt:lpstr>AlignmentVTI</vt:lpstr>
      <vt:lpstr>Visualizing the Data:  The impact of invasive species on native flora </vt:lpstr>
      <vt:lpstr>Goals of Data Analysis</vt:lpstr>
      <vt:lpstr>Data Overview</vt:lpstr>
      <vt:lpstr>Initial Observations</vt:lpstr>
      <vt:lpstr>Data Cleaning Process</vt:lpstr>
      <vt:lpstr>Most Common Canopy Species</vt:lpstr>
      <vt:lpstr>Most Common Understory Species</vt:lpstr>
      <vt:lpstr>Levels of Invasive Species Presence</vt:lpstr>
      <vt:lpstr>Invasive Species Heatmap</vt:lpstr>
      <vt:lpstr>Average Invasive Species Presence Heatmap</vt:lpstr>
      <vt:lpstr>Key Insights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Data:  The impact of invasive species on native flora </dc:title>
  <dc:creator/>
  <cp:lastModifiedBy>Nick Romano</cp:lastModifiedBy>
  <cp:revision>3</cp:revision>
  <dcterms:created xsi:type="dcterms:W3CDTF">2024-10-14T17:08:22Z</dcterms:created>
  <dcterms:modified xsi:type="dcterms:W3CDTF">2024-10-18T13:15:37Z</dcterms:modified>
</cp:coreProperties>
</file>