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106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56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264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055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53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23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627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120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81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491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2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DD98-088C-4E9A-B01E-BA0B6B786FE9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5637-C01A-4EEE-904D-0EC8CF620F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86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Analiza wyników matur 2010-2014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Joanna Danikowska</a:t>
            </a:r>
            <a:br>
              <a:rPr lang="pl-PL" dirty="0" smtClean="0"/>
            </a:br>
            <a:r>
              <a:rPr lang="pl-PL" dirty="0" smtClean="0"/>
              <a:t>Sara Grudek</a:t>
            </a:r>
            <a:br>
              <a:rPr lang="pl-PL" dirty="0" smtClean="0"/>
            </a:br>
            <a:r>
              <a:rPr lang="pl-PL" dirty="0" smtClean="0"/>
              <a:t>Natalia Różycka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33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1079" y="1743164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Dziękujemy za uwagę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58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1" y="0"/>
            <a:ext cx="1175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00000" cy="3600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0" y="3258000"/>
            <a:ext cx="81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00000" cy="3600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0" y="3258000"/>
            <a:ext cx="81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00000" cy="36000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0" y="3258000"/>
            <a:ext cx="81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0"/>
            <a:ext cx="11144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0"/>
            <a:ext cx="11144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1" y="185980"/>
            <a:ext cx="11933050" cy="59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10</Words>
  <Application>Microsoft Office PowerPoint</Application>
  <PresentationFormat>Panoramiczny</PresentationFormat>
  <Paragraphs>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Motyw pakietu Office</vt:lpstr>
      <vt:lpstr>Analiza wyników matur 2010-2014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Dziękujemy za uwagę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Natsi</dc:creator>
  <cp:lastModifiedBy>Natsi</cp:lastModifiedBy>
  <cp:revision>16</cp:revision>
  <dcterms:created xsi:type="dcterms:W3CDTF">2015-06-05T19:07:41Z</dcterms:created>
  <dcterms:modified xsi:type="dcterms:W3CDTF">2015-06-08T11:32:19Z</dcterms:modified>
</cp:coreProperties>
</file>