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8"/>
  </p:notesMasterIdLst>
  <p:sldIdLst>
    <p:sldId id="1099" r:id="rId3"/>
    <p:sldId id="295" r:id="rId4"/>
    <p:sldId id="1054" r:id="rId5"/>
    <p:sldId id="1071" r:id="rId6"/>
    <p:sldId id="11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FF"/>
    <a:srgbClr val="A0BACA"/>
    <a:srgbClr val="1EB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658"/>
  </p:normalViewPr>
  <p:slideViewPr>
    <p:cSldViewPr snapToGrid="0">
      <p:cViewPr varScale="1">
        <p:scale>
          <a:sx n="112" d="100"/>
          <a:sy n="112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D252-D1EF-AD49-942C-4E92CAE2F333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161B-68DF-BC4D-B828-600649CC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6CC3EDCD-CD37-78B4-F905-18C613A3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>
            <a:extLst>
              <a:ext uri="{FF2B5EF4-FFF2-40B4-BE49-F238E27FC236}">
                <a16:creationId xmlns:a16="http://schemas.microsoft.com/office/drawing/2014/main" id="{CD7227FA-AAEB-86B1-5054-2EC4FF255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5150" y="4530400"/>
            <a:ext cx="5801350" cy="42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>
            <a:extLst>
              <a:ext uri="{FF2B5EF4-FFF2-40B4-BE49-F238E27FC236}">
                <a16:creationId xmlns:a16="http://schemas.microsoft.com/office/drawing/2014/main" id="{20477792-233A-7D97-DF3A-A4F155C851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715963"/>
            <a:ext cx="6356350" cy="3576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41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25150" y="4530400"/>
            <a:ext cx="5801350" cy="42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715963"/>
            <a:ext cx="6356350" cy="3576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0260849D-925B-CF01-06C5-181124E3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82D67F1C-F39D-A102-6BA4-12666B793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A2569BA2-C4EA-7ED2-7538-582971925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08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4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5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800064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975276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485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5"/>
          </p:nvPr>
        </p:nvSpPr>
        <p:spPr>
          <a:xfrm>
            <a:off x="800064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6"/>
          </p:nvPr>
        </p:nvSpPr>
        <p:spPr>
          <a:xfrm>
            <a:off x="975276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87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C75D-DE87-8B11-F907-5A4244384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6183-D23D-0AC5-239F-B7358460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3065-8F17-40B6-1E07-2B5FE02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FBA9-E7AA-ADD5-71F4-E1758364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F530-E02E-2FDE-C5B8-0F7F8BFC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F674-880A-A907-A3A1-6E09E351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1E15-694E-CED7-080C-5EBA69B6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254F-A2B7-7CEC-9255-6A40038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2F81-7010-0787-D889-5C3913F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C6E8-B3D1-7168-D887-4BC5B3DF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966B-053B-9951-2E7B-55A5B51B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B954-78BF-46AC-FE6E-B9ED5150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9667-ECB6-C63A-5C30-79FB1404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D43B-6CAD-4BB6-0755-50138E7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BB57-C510-69F5-ED60-EFF59F86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DF01-A478-7D2D-50E8-F0185AE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1C8D-E64A-1B26-4B6F-47E4FD982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4BC6-86B1-580B-0E3F-610552E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EF7B-6074-80A4-91D0-C4695BC5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BA9F-AF81-7B55-E7BC-FECDCDED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24B0-5FA0-7B9E-8A20-E5A5E8EF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3B3-5D3F-C5E8-549A-0EBB6CB3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955B-BA50-CE2A-7D22-62D5C571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D05C-BEBA-0E1F-52E2-2614B7E2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F3774-2CB6-32B0-A092-0636378B4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F5F76-904E-3A82-7E11-04F7B4E9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E6B9E-48B5-FC70-5FA6-959581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FF01-A7FE-3603-BE56-04C48ADF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BDDA5-0A29-F2B1-2744-40EA3CB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9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3ED6-E625-49DA-DE7E-146B2D9A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4D5A-D4EF-966C-F1C0-C6FCCFDD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3B763-1038-5A6C-1BFA-E2D573B6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D9FD-EFE5-54C6-6147-D5EAA47A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7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10B5-4A5F-40A9-15F0-966539C7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9FF1-A92E-72F6-E450-5F7EE83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ACECF-C3E4-865E-F899-D7AC18AD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6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A646-0338-98C5-7218-4B3978FA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F8D2-69AC-5B2C-13C3-23CA5202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13D5-E137-AECF-3C21-8AFCB7E0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DC89-C41D-763C-65B3-C814238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0D9B-3DB5-09E1-25F2-2A66FA3A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CAA7-D1DC-1B53-732D-29619CDA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61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BF4-2BE3-B871-662B-0C46F28F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56FCE-B35E-E8B8-31BB-E8E06957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4762-59AF-2C07-0CC8-4472BC52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3FF6-B97C-84EB-6ED6-FD31B767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62D9-E567-1C6B-197A-45B1B65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54C97-D20C-EFF4-B24E-682A3D3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7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C85F-8B5D-D5B8-0793-7E6B9735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A4287-4417-3307-40D1-5EEE6F54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80B2-C6AE-99F6-6ED5-1A2903F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A700-03A4-BD6F-F8D0-84D42C1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3AE0-D017-BF1B-CC7A-210A217F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4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48F7-0B52-3ED0-6253-767A5F316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34B5-CC69-B5D2-10AD-6DB231EC3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399F-E412-B30E-754E-AFC8EAB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DCAF-1ACC-2FE2-342F-93459181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240D-F04E-BD9B-5808-342698BB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7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1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248520" y="365040"/>
            <a:ext cx="518112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0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53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9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9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5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56520"/>
            <a:ext cx="12191760" cy="499680"/>
          </a:xfrm>
          <a:prstGeom prst="rect">
            <a:avLst/>
          </a:prstGeom>
          <a:solidFill>
            <a:srgbClr val="74767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20160" y="6507360"/>
            <a:ext cx="1067040" cy="2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4600" y="6440040"/>
            <a:ext cx="1827000" cy="3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5">
            <a:alphaModFix/>
          </a:blip>
          <a:srcRect b="122"/>
          <a:stretch/>
        </p:blipFill>
        <p:spPr>
          <a:xfrm>
            <a:off x="0" y="0"/>
            <a:ext cx="121996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814680" y="6202080"/>
            <a:ext cx="1462680" cy="27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286000"/>
            <a:ext cx="8226000" cy="136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820440" y="4981320"/>
            <a:ext cx="1767240" cy="7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820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E774-3D6C-497C-537D-4998FE97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2825-B82A-FBD5-0A83-0BFB04E9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6920-3D6E-7C5A-8F47-7201EC6A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7DF4D-D974-434D-9D64-40B7405DF5F0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7C17-A804-9230-95FE-68A50E88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1D61-7971-6BE4-A8BD-C78BA6D4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rp.ai/train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rp.ai/documentation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documentation/userdocs/jupyter/jupyterhub" TargetMode="External"/><Relationship Id="rId2" Type="http://schemas.openxmlformats.org/officeDocument/2006/relationships/hyperlink" Target="https://github.com/nrp-nautilus/fall25train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z2jh.jupyter.org/en/s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2CC1D2C8-54FA-1695-D9BE-70DBC619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>
            <a:extLst>
              <a:ext uri="{FF2B5EF4-FFF2-40B4-BE49-F238E27FC236}">
                <a16:creationId xmlns:a16="http://schemas.microsoft.com/office/drawing/2014/main" id="{8AFBC77A-0745-720C-CBE3-47D6BDB99B58}"/>
              </a:ext>
            </a:extLst>
          </p:cNvPr>
          <p:cNvSpPr txBox="1"/>
          <p:nvPr/>
        </p:nvSpPr>
        <p:spPr>
          <a:xfrm>
            <a:off x="160867" y="1895929"/>
            <a:ext cx="11836400" cy="258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Welcome Everyone!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0" b="1" kern="0" dirty="0">
                <a:solidFill>
                  <a:srgbClr val="FFFFFF"/>
                </a:solidFill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We’ll be starting at 10:05 AM PDT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Open Sans"/>
              <a:cs typeface="Teko SemiBold"/>
              <a:sym typeface="Arial"/>
            </a:endParaRPr>
          </a:p>
        </p:txBody>
      </p:sp>
      <p:pic>
        <p:nvPicPr>
          <p:cNvPr id="159" name="Google Shape;159;p28">
            <a:extLst>
              <a:ext uri="{FF2B5EF4-FFF2-40B4-BE49-F238E27FC236}">
                <a16:creationId xmlns:a16="http://schemas.microsoft.com/office/drawing/2014/main" id="{AC72AA31-F404-01D2-27FE-8A85086D27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415" y="235181"/>
            <a:ext cx="5240392" cy="147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>
            <a:extLst>
              <a:ext uri="{FF2B5EF4-FFF2-40B4-BE49-F238E27FC236}">
                <a16:creationId xmlns:a16="http://schemas.microsoft.com/office/drawing/2014/main" id="{98A9D3AF-78DE-0B75-91DE-F4E288D3C2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00" y="4445464"/>
            <a:ext cx="1412250" cy="25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6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609480" y="1895929"/>
            <a:ext cx="10303356" cy="258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The</a:t>
            </a:r>
            <a:b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</a:b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National Research Platform</a:t>
            </a:r>
            <a:endParaRPr lang="en-US" sz="4800" b="1" kern="0" dirty="0">
              <a:solidFill>
                <a:schemeClr val="accent4"/>
              </a:solidFill>
              <a:latin typeface="Aptos" panose="020B0004020202020204" pitchFamily="34" charset="0"/>
              <a:ea typeface="Open Sans"/>
              <a:cs typeface="Teko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Fall Training Series</a:t>
            </a:r>
          </a:p>
        </p:txBody>
      </p:sp>
      <p:sp>
        <p:nvSpPr>
          <p:cNvPr id="156" name="Google Shape;156;p28"/>
          <p:cNvSpPr txBox="1"/>
          <p:nvPr/>
        </p:nvSpPr>
        <p:spPr>
          <a:xfrm>
            <a:off x="609480" y="4084829"/>
            <a:ext cx="8226000" cy="118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ea typeface="Source Sans 3"/>
              <a:cs typeface="Teko SemiBold"/>
              <a:sym typeface="Source Sans 3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ea typeface="Source Sans 3"/>
              <a:cs typeface="Teko SemiBold"/>
              <a:sym typeface="Source Sans 3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Teko SemiBold"/>
                <a:ea typeface="Source Sans 3"/>
                <a:cs typeface="Teko SemiBold"/>
                <a:sym typeface="Source Sans 3"/>
              </a:rPr>
              <a:t>Mohammad Firas Sada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cs typeface="Teko SemiBold"/>
              <a:sym typeface="Arial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o"/>
                <a:cs typeface="Teko"/>
                <a:sym typeface="Arial"/>
              </a:rPr>
              <a:t>University of California, San Diego</a:t>
            </a: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o"/>
                <a:ea typeface="Teko"/>
                <a:cs typeface="Teko"/>
                <a:sym typeface="Arial"/>
              </a:rPr>
              <a:t>San Diego Supercomputer Center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o"/>
              <a:ea typeface="Teko"/>
              <a:cs typeface="Teko"/>
              <a:sym typeface="Arial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415" y="235181"/>
            <a:ext cx="5240392" cy="147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00" y="4445464"/>
            <a:ext cx="1412250" cy="25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7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90CC3514-BB41-CCD3-2AD3-8A9491348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BEE64-B208-D583-EC7A-A31BC667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" y="251017"/>
            <a:ext cx="10710143" cy="5518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6CAA2-6534-2227-FEAE-FFA97799F77B}"/>
              </a:ext>
            </a:extLst>
          </p:cNvPr>
          <p:cNvSpPr txBox="1"/>
          <p:nvPr/>
        </p:nvSpPr>
        <p:spPr>
          <a:xfrm>
            <a:off x="4045008" y="6083763"/>
            <a:ext cx="410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4"/>
              </a:rPr>
              <a:t>https://nrp.ai/training/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50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5BF8-4F19-13C1-44DE-6FD068679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310F-833F-420A-1EC5-56A0075B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Notice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7B5-2993-DADE-1DF9-81710F51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training is intended as a supplement to the official NRP Documentation.</a:t>
            </a:r>
          </a:p>
          <a:p>
            <a:r>
              <a:rPr lang="en-US" sz="3200" dirty="0"/>
              <a:t>While the content presented here is accurate as of today, </a:t>
            </a:r>
            <a:r>
              <a:rPr lang="en-US" sz="3200" b="1" dirty="0"/>
              <a:t>the official documentation is the primary and most up-to-date source of truth.</a:t>
            </a:r>
          </a:p>
          <a:p>
            <a:r>
              <a:rPr lang="en-US" sz="3200" dirty="0"/>
              <a:t>Please refer to </a:t>
            </a:r>
            <a:r>
              <a:rPr lang="en-US" sz="3200" dirty="0">
                <a:hlinkClick r:id="rId2"/>
              </a:rPr>
              <a:t>https://nrp.ai/documentation/</a:t>
            </a:r>
            <a:r>
              <a:rPr lang="en-US" sz="3200" dirty="0"/>
              <a:t> for the latest information and updates.</a:t>
            </a:r>
          </a:p>
        </p:txBody>
      </p:sp>
    </p:spTree>
    <p:extLst>
      <p:ext uri="{BB962C8B-B14F-4D97-AF65-F5344CB8AC3E}">
        <p14:creationId xmlns:p14="http://schemas.microsoft.com/office/powerpoint/2010/main" val="39702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BE9B-9E60-8B02-E33D-004E28C7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2B58-CCEF-D822-5716-993C49F7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Repository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566D-3B22-4D98-B774-CAF1C9FE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https://github.com/nrp-nautilus/fall25training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https://nrp.ai/documentation/userdocs/jupyter/jupyterhub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https://z2jh.jupyter.org/en/</a:t>
            </a:r>
            <a:r>
              <a:rPr lang="en-US" sz="3200">
                <a:hlinkClick r:id="rId4"/>
              </a:rPr>
              <a:t>stable/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10F60A-6C00-E086-490D-9E2ABB221EED}"/>
              </a:ext>
            </a:extLst>
          </p:cNvPr>
          <p:cNvSpPr txBox="1">
            <a:spLocks/>
          </p:cNvSpPr>
          <p:nvPr/>
        </p:nvSpPr>
        <p:spPr>
          <a:xfrm>
            <a:off x="838200" y="23806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Docs Page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CB088F-96B2-85FE-A5BC-B6F6479D60B4}"/>
              </a:ext>
            </a:extLst>
          </p:cNvPr>
          <p:cNvSpPr txBox="1">
            <a:spLocks/>
          </p:cNvSpPr>
          <p:nvPr/>
        </p:nvSpPr>
        <p:spPr>
          <a:xfrm>
            <a:off x="838200" y="3841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JupyterHub</a:t>
            </a:r>
            <a:r>
              <a:rPr lang="en-US" b="1" dirty="0"/>
              <a:t> Docs (for Kubernetes):</a:t>
            </a:r>
          </a:p>
        </p:txBody>
      </p:sp>
    </p:spTree>
    <p:extLst>
      <p:ext uri="{BB962C8B-B14F-4D97-AF65-F5344CB8AC3E}">
        <p14:creationId xmlns:p14="http://schemas.microsoft.com/office/powerpoint/2010/main" val="186220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140</Words>
  <Application>Microsoft Macintosh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Teko</vt:lpstr>
      <vt:lpstr>Teko SemiBold</vt:lpstr>
      <vt:lpstr>1_Office Theme</vt:lpstr>
      <vt:lpstr>2_Office Theme</vt:lpstr>
      <vt:lpstr>PowerPoint Presentation</vt:lpstr>
      <vt:lpstr>PowerPoint Presentation</vt:lpstr>
      <vt:lpstr>PowerPoint Presentation</vt:lpstr>
      <vt:lpstr>Important Notice</vt:lpstr>
      <vt:lpstr>Repository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Sada, Mohammad Firas</dc:creator>
  <cp:lastModifiedBy>Sada, Mohammad Firas</cp:lastModifiedBy>
  <cp:revision>34</cp:revision>
  <dcterms:created xsi:type="dcterms:W3CDTF">2025-09-02T13:52:49Z</dcterms:created>
  <dcterms:modified xsi:type="dcterms:W3CDTF">2025-09-23T16:39:41Z</dcterms:modified>
</cp:coreProperties>
</file>