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68510-EBE1-4338-8C41-DA184A306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6E83AE-F5FA-4BCF-97F4-42C7A1E8E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B0B26E-B10F-4D4C-96E8-BE71E032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E6E0-3024-417E-BD8D-AE5FC7E40CD6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73DAB2-197E-4E7D-B7BF-B5F4F0CF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46A98E-21E5-472D-9CE7-C8D916F0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6F4E-3B71-481B-98B7-7CD9E6AE3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08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B683C-B654-4DD6-901E-5FDAEB4D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EB4168-7F8D-48D9-9B52-7EB67D1D8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74EB78-1DEB-45FF-B25B-A1911F72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E6E0-3024-417E-BD8D-AE5FC7E40CD6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86E947-4AA7-46BA-BD4B-9F70C1FA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62D8ED-C719-4A1A-9C51-2EAE566B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6F4E-3B71-481B-98B7-7CD9E6AE3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96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89627A-668C-4461-A408-425CA5C8E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8979F6-B515-49D5-AB0F-A3824C0A3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78F47-67C7-4DEB-A853-05AD069E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E6E0-3024-417E-BD8D-AE5FC7E40CD6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7852F7-3CBE-4117-BE6D-492C17A0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7176B-DB4F-4B50-8EBA-284A5B20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6F4E-3B71-481B-98B7-7CD9E6AE3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16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02FD9-28C2-4E4B-A2EB-C62903FA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0976A-AA21-40FE-85C0-2B4777CC9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EDEE34-26AB-4317-8E25-CADBB0C8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E6E0-3024-417E-BD8D-AE5FC7E40CD6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C2C69-426B-421E-9E71-928D7435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222178-F09C-409C-86F7-6A26B5C5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6F4E-3B71-481B-98B7-7CD9E6AE3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46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C878C-A3C4-44F7-973C-739547BB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3AFC01-EEE3-4286-8B40-3DADC8767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52DC90-74C8-4654-B7C9-CB9934B7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E6E0-3024-417E-BD8D-AE5FC7E40CD6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FF597A-4AF5-4871-BB9B-AC7D57B6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80A5E-CDC0-4710-A4FE-B46277DB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6F4E-3B71-481B-98B7-7CD9E6AE3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94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6F1B9-8B60-492C-B115-FD9A8A13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7C2372-167C-4CA0-AAC4-D6872DC39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343F5-FAA8-423F-9B01-8AD792F9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E88498-FE6F-4426-95FC-273019ED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E6E0-3024-417E-BD8D-AE5FC7E40CD6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65D753-DCF0-41C1-BE82-FB4C881E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E919A4-C56E-4F63-90F8-2673AA47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6F4E-3B71-481B-98B7-7CD9E6AE3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54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6FA33-525C-4936-B25A-E39272EB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A8F3E3-B6AF-481A-AFCC-BB29B35A3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FE1F6B-0545-43E1-BAEB-A60D1E794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8E6F27-B22E-4E23-BF26-ADFAABA90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751F44-B91F-4D59-A21C-2E6ADB81B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4A9EEE-9AFF-4452-B298-877DFC5B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E6E0-3024-417E-BD8D-AE5FC7E40CD6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8CF0F4-CE84-4A2E-B2A8-4AB89AF1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41C515-FE55-47DD-8BE7-DBDA56DA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6F4E-3B71-481B-98B7-7CD9E6AE3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26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CF8D6-CE30-433E-B523-5583B28A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632BDAC-477A-420B-BA02-DAD9F164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E6E0-3024-417E-BD8D-AE5FC7E40CD6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2E9885-8CC8-4628-B479-3324CCD0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FD0634-AE4A-4D01-9053-13FD3EFD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6F4E-3B71-481B-98B7-7CD9E6AE3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73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7EC2D0-BA99-4E50-86B5-A5342304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E6E0-3024-417E-BD8D-AE5FC7E40CD6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FD6CA4D-28A3-4CB2-8D5F-52CB1677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AE4830-3EAF-49CB-A93A-CAE71AB0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6F4E-3B71-481B-98B7-7CD9E6AE3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82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EEC69-A06E-4662-B223-16783B65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AB837-59E7-408D-BA99-930ED6FF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A5D020-A0A1-4D31-8B15-8416D9BE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05F78D-0BE9-44DF-8CA9-8774E8EF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E6E0-3024-417E-BD8D-AE5FC7E40CD6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5A11D5-FD79-4407-BD69-9B1B0B73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188841-4B01-437A-AEBF-5D245446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6F4E-3B71-481B-98B7-7CD9E6AE3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55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95885-23FC-461D-8CEF-FC882C2F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E9E81B-86D8-4DF7-B737-9A31F7D0A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A04E85-D562-40C0-97D6-33D1B42A7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97E10F-187F-4470-8949-DD5B7129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E6E0-3024-417E-BD8D-AE5FC7E40CD6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E7A834-D8CA-409E-8DB6-9507EC22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37E322-0807-4398-846E-2D99654F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6F4E-3B71-481B-98B7-7CD9E6AE3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7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BFCB12-05F7-450A-ACD7-2EB02EEF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760492-4222-42A0-AE90-58D9A5F39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738C0C-0C6C-4F4A-85F3-C8D7959EA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DE6E0-3024-417E-BD8D-AE5FC7E40CD6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30160-D472-4ECC-AA48-BA1A17359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314567-9782-40AA-B19E-C06653E6B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D6F4E-3B71-481B-98B7-7CD9E6AE3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69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24B9ECDF-45E8-45E0-9DA6-B496932DA6DC}"/>
              </a:ext>
            </a:extLst>
          </p:cNvPr>
          <p:cNvGrpSpPr/>
          <p:nvPr/>
        </p:nvGrpSpPr>
        <p:grpSpPr>
          <a:xfrm>
            <a:off x="1076130" y="638373"/>
            <a:ext cx="1909666" cy="1001486"/>
            <a:chOff x="1530220" y="3551853"/>
            <a:chExt cx="1909666" cy="10014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7597E83-3B3C-4F75-A750-09729837071F}"/>
                </a:ext>
              </a:extLst>
            </p:cNvPr>
            <p:cNvSpPr/>
            <p:nvPr/>
          </p:nvSpPr>
          <p:spPr>
            <a:xfrm>
              <a:off x="1530220" y="3551853"/>
              <a:ext cx="1909666" cy="1001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AD7A6073-A7DD-4B71-9119-6C61CDEC69AB}"/>
                </a:ext>
              </a:extLst>
            </p:cNvPr>
            <p:cNvSpPr txBox="1"/>
            <p:nvPr/>
          </p:nvSpPr>
          <p:spPr>
            <a:xfrm>
              <a:off x="2040293" y="3869094"/>
              <a:ext cx="889519" cy="367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USERS</a:t>
              </a:r>
              <a:endParaRPr lang="zh-TW" altLang="en-US" dirty="0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C4CD4E8-DC8F-4C14-9825-75D97F8A652D}"/>
              </a:ext>
            </a:extLst>
          </p:cNvPr>
          <p:cNvGrpSpPr/>
          <p:nvPr/>
        </p:nvGrpSpPr>
        <p:grpSpPr>
          <a:xfrm>
            <a:off x="4762118" y="678130"/>
            <a:ext cx="1909666" cy="1001486"/>
            <a:chOff x="1530220" y="3551853"/>
            <a:chExt cx="1909666" cy="100148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A0C67C4-F33E-46CA-AFB3-6F73BE149E33}"/>
                </a:ext>
              </a:extLst>
            </p:cNvPr>
            <p:cNvSpPr/>
            <p:nvPr/>
          </p:nvSpPr>
          <p:spPr>
            <a:xfrm>
              <a:off x="1530220" y="3551853"/>
              <a:ext cx="1909666" cy="1001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4B5CC9A-D2D9-4B50-81A1-AE2B56FB44C5}"/>
                </a:ext>
              </a:extLst>
            </p:cNvPr>
            <p:cNvSpPr txBox="1"/>
            <p:nvPr/>
          </p:nvSpPr>
          <p:spPr>
            <a:xfrm>
              <a:off x="1965648" y="3867930"/>
              <a:ext cx="1228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ORDERS</a:t>
              </a:r>
              <a:endParaRPr lang="zh-TW" altLang="en-US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617F564-B457-4208-9CEE-CB6DD03AA2CE}"/>
              </a:ext>
            </a:extLst>
          </p:cNvPr>
          <p:cNvGrpSpPr/>
          <p:nvPr/>
        </p:nvGrpSpPr>
        <p:grpSpPr>
          <a:xfrm>
            <a:off x="8927073" y="550609"/>
            <a:ext cx="1909666" cy="1001486"/>
            <a:chOff x="1530220" y="3551853"/>
            <a:chExt cx="1909666" cy="100148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FE6040B-4CD7-4766-AEBF-ABBADA0A3096}"/>
                </a:ext>
              </a:extLst>
            </p:cNvPr>
            <p:cNvSpPr/>
            <p:nvPr/>
          </p:nvSpPr>
          <p:spPr>
            <a:xfrm>
              <a:off x="1530220" y="3551853"/>
              <a:ext cx="1909666" cy="1001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0AD90FC-0E99-4762-9A8B-33D76D440795}"/>
                </a:ext>
              </a:extLst>
            </p:cNvPr>
            <p:cNvSpPr txBox="1"/>
            <p:nvPr/>
          </p:nvSpPr>
          <p:spPr>
            <a:xfrm>
              <a:off x="1841240" y="3867930"/>
              <a:ext cx="1287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PRODUCTS</a:t>
              </a:r>
              <a:endParaRPr lang="zh-TW" altLang="en-US" dirty="0"/>
            </a:p>
          </p:txBody>
        </p: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0095826-7066-4079-A3EA-D90196B1D009}"/>
              </a:ext>
            </a:extLst>
          </p:cNvPr>
          <p:cNvCxnSpPr/>
          <p:nvPr/>
        </p:nvCxnSpPr>
        <p:spPr>
          <a:xfrm flipH="1">
            <a:off x="833535" y="1639859"/>
            <a:ext cx="622041" cy="68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3DEB58A-C86F-48F5-995D-93D8657D6A67}"/>
              </a:ext>
            </a:extLst>
          </p:cNvPr>
          <p:cNvCxnSpPr/>
          <p:nvPr/>
        </p:nvCxnSpPr>
        <p:spPr>
          <a:xfrm flipH="1">
            <a:off x="1455576" y="1637530"/>
            <a:ext cx="217714" cy="73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2F1AEB9-B1B6-4275-B9C8-8D59C1B42E4D}"/>
              </a:ext>
            </a:extLst>
          </p:cNvPr>
          <p:cNvCxnSpPr>
            <a:stCxn id="4" idx="2"/>
          </p:cNvCxnSpPr>
          <p:nvPr/>
        </p:nvCxnSpPr>
        <p:spPr>
          <a:xfrm>
            <a:off x="2030963" y="1639859"/>
            <a:ext cx="83976" cy="68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307E38C-CABD-4B17-8DCA-E97B798DB72C}"/>
              </a:ext>
            </a:extLst>
          </p:cNvPr>
          <p:cNvCxnSpPr/>
          <p:nvPr/>
        </p:nvCxnSpPr>
        <p:spPr>
          <a:xfrm>
            <a:off x="2382416" y="1637530"/>
            <a:ext cx="410547" cy="62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45A41694-1779-4C1E-A7C4-91A27C3CA541}"/>
              </a:ext>
            </a:extLst>
          </p:cNvPr>
          <p:cNvGrpSpPr/>
          <p:nvPr/>
        </p:nvGrpSpPr>
        <p:grpSpPr>
          <a:xfrm>
            <a:off x="124410" y="2326433"/>
            <a:ext cx="871637" cy="385665"/>
            <a:chOff x="124410" y="2326433"/>
            <a:chExt cx="871637" cy="385665"/>
          </a:xfrm>
          <a:solidFill>
            <a:schemeClr val="accent2"/>
          </a:solidFill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94A5E95B-AC9B-4ADE-AE81-DE8ECE0D6B1E}"/>
                </a:ext>
              </a:extLst>
            </p:cNvPr>
            <p:cNvSpPr/>
            <p:nvPr/>
          </p:nvSpPr>
          <p:spPr>
            <a:xfrm>
              <a:off x="124410" y="2326433"/>
              <a:ext cx="858416" cy="38566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A37B88E-858F-4D1F-8882-518AFC7CE43F}"/>
                </a:ext>
              </a:extLst>
            </p:cNvPr>
            <p:cNvSpPr txBox="1"/>
            <p:nvPr/>
          </p:nvSpPr>
          <p:spPr>
            <a:xfrm>
              <a:off x="386447" y="233809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id</a:t>
              </a:r>
              <a:endParaRPr lang="zh-TW" altLang="en-US" sz="1200"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B79110B-235E-4DF3-9384-605FEE675676}"/>
              </a:ext>
            </a:extLst>
          </p:cNvPr>
          <p:cNvGrpSpPr/>
          <p:nvPr/>
        </p:nvGrpSpPr>
        <p:grpSpPr>
          <a:xfrm>
            <a:off x="982825" y="2365215"/>
            <a:ext cx="858416" cy="385665"/>
            <a:chOff x="124410" y="2326433"/>
            <a:chExt cx="858416" cy="385665"/>
          </a:xfrm>
          <a:solidFill>
            <a:schemeClr val="accent2"/>
          </a:solidFill>
        </p:grpSpPr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19BE9C92-13E2-4B4E-BF6B-8C8FF522955C}"/>
                </a:ext>
              </a:extLst>
            </p:cNvPr>
            <p:cNvSpPr/>
            <p:nvPr/>
          </p:nvSpPr>
          <p:spPr>
            <a:xfrm>
              <a:off x="124410" y="2326433"/>
              <a:ext cx="858416" cy="38566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EAB9A2-3845-4DED-B8C1-6D2DEE4DEA03}"/>
                </a:ext>
              </a:extLst>
            </p:cNvPr>
            <p:cNvSpPr txBox="1"/>
            <p:nvPr/>
          </p:nvSpPr>
          <p:spPr>
            <a:xfrm>
              <a:off x="167952" y="2357535"/>
              <a:ext cx="814873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username</a:t>
              </a:r>
              <a:endParaRPr lang="zh-TW" altLang="en-US" sz="1200" dirty="0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5E5FF830-F254-435B-890E-B10D3326973D}"/>
              </a:ext>
            </a:extLst>
          </p:cNvPr>
          <p:cNvGrpSpPr/>
          <p:nvPr/>
        </p:nvGrpSpPr>
        <p:grpSpPr>
          <a:xfrm>
            <a:off x="1828799" y="2365215"/>
            <a:ext cx="858416" cy="385665"/>
            <a:chOff x="124410" y="2326433"/>
            <a:chExt cx="858416" cy="385665"/>
          </a:xfrm>
          <a:solidFill>
            <a:schemeClr val="accent2"/>
          </a:solidFill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82A67F7-FE2C-4644-8A25-1BE92E9EEC91}"/>
                </a:ext>
              </a:extLst>
            </p:cNvPr>
            <p:cNvSpPr/>
            <p:nvPr/>
          </p:nvSpPr>
          <p:spPr>
            <a:xfrm>
              <a:off x="124410" y="2326433"/>
              <a:ext cx="858416" cy="38566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45179F2-6AAC-4919-9F29-0DDB08CCD419}"/>
                </a:ext>
              </a:extLst>
            </p:cNvPr>
            <p:cNvSpPr txBox="1"/>
            <p:nvPr/>
          </p:nvSpPr>
          <p:spPr>
            <a:xfrm>
              <a:off x="292359" y="2357535"/>
              <a:ext cx="60960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email</a:t>
              </a:r>
              <a:endParaRPr lang="zh-TW" altLang="en-US" sz="1200" dirty="0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E4DD4A7D-137C-4A39-B3A8-E31B00BA7AD5}"/>
              </a:ext>
            </a:extLst>
          </p:cNvPr>
          <p:cNvGrpSpPr/>
          <p:nvPr/>
        </p:nvGrpSpPr>
        <p:grpSpPr>
          <a:xfrm>
            <a:off x="2738656" y="2258008"/>
            <a:ext cx="1032856" cy="463122"/>
            <a:chOff x="124410" y="2248976"/>
            <a:chExt cx="1032856" cy="463122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67CC3708-BAA0-45EE-AED3-C4E9645ED0A7}"/>
                </a:ext>
              </a:extLst>
            </p:cNvPr>
            <p:cNvSpPr/>
            <p:nvPr/>
          </p:nvSpPr>
          <p:spPr>
            <a:xfrm>
              <a:off x="124410" y="2326433"/>
              <a:ext cx="858416" cy="38566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48DE2B0D-C4D3-42CC-A992-E6AA1A97BF9F}"/>
                </a:ext>
              </a:extLst>
            </p:cNvPr>
            <p:cNvSpPr txBox="1"/>
            <p:nvPr/>
          </p:nvSpPr>
          <p:spPr>
            <a:xfrm>
              <a:off x="207487" y="2248976"/>
              <a:ext cx="949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password</a:t>
              </a:r>
              <a:br>
                <a:rPr lang="en-US" altLang="zh-TW" sz="1200" dirty="0"/>
              </a:br>
              <a:r>
                <a:rPr lang="en-US" altLang="zh-TW" sz="1200" dirty="0"/>
                <a:t>_hash</a:t>
              </a:r>
              <a:endParaRPr lang="zh-TW" altLang="en-US" sz="1200" dirty="0"/>
            </a:p>
          </p:txBody>
        </p:sp>
      </p:grp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8A8B25D-7A13-40DB-A7DB-2881C1F03A80}"/>
              </a:ext>
            </a:extLst>
          </p:cNvPr>
          <p:cNvCxnSpPr/>
          <p:nvPr/>
        </p:nvCxnSpPr>
        <p:spPr>
          <a:xfrm flipH="1">
            <a:off x="8655400" y="1546500"/>
            <a:ext cx="622041" cy="68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5980D6B-27FB-4973-A9DD-AEA3143E827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717350" y="1552095"/>
            <a:ext cx="164556" cy="76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31B70C2-EE18-483E-B0A9-FEA9D35A0D7C}"/>
              </a:ext>
            </a:extLst>
          </p:cNvPr>
          <p:cNvCxnSpPr/>
          <p:nvPr/>
        </p:nvCxnSpPr>
        <p:spPr>
          <a:xfrm>
            <a:off x="10672813" y="1576298"/>
            <a:ext cx="83976" cy="68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981613EB-14E9-48DA-A819-840BF6EE7639}"/>
              </a:ext>
            </a:extLst>
          </p:cNvPr>
          <p:cNvGrpSpPr/>
          <p:nvPr/>
        </p:nvGrpSpPr>
        <p:grpSpPr>
          <a:xfrm>
            <a:off x="7870963" y="2249895"/>
            <a:ext cx="1657147" cy="514246"/>
            <a:chOff x="124410" y="2326433"/>
            <a:chExt cx="1231368" cy="385665"/>
          </a:xfrm>
        </p:grpSpPr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B160D789-A01C-4344-BD6E-E30DF0C2A4B8}"/>
                </a:ext>
              </a:extLst>
            </p:cNvPr>
            <p:cNvSpPr/>
            <p:nvPr/>
          </p:nvSpPr>
          <p:spPr>
            <a:xfrm>
              <a:off x="124410" y="2326433"/>
              <a:ext cx="858416" cy="3856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99FA98-025B-4007-B611-F83739ADAB2A}"/>
                </a:ext>
              </a:extLst>
            </p:cNvPr>
            <p:cNvSpPr txBox="1"/>
            <p:nvPr/>
          </p:nvSpPr>
          <p:spPr>
            <a:xfrm>
              <a:off x="142398" y="2400436"/>
              <a:ext cx="121338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product_name</a:t>
              </a:r>
              <a:endParaRPr lang="zh-TW" altLang="en-US" sz="1200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61CB7235-C751-49EC-9045-8497ECEDEA47}"/>
              </a:ext>
            </a:extLst>
          </p:cNvPr>
          <p:cNvGrpSpPr/>
          <p:nvPr/>
        </p:nvGrpSpPr>
        <p:grpSpPr>
          <a:xfrm>
            <a:off x="10186188" y="2287651"/>
            <a:ext cx="1209942" cy="385665"/>
            <a:chOff x="124410" y="2326433"/>
            <a:chExt cx="1209942" cy="385665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E1579971-A565-464F-9634-2BAB4E3FEF0B}"/>
                </a:ext>
              </a:extLst>
            </p:cNvPr>
            <p:cNvSpPr/>
            <p:nvPr/>
          </p:nvSpPr>
          <p:spPr>
            <a:xfrm>
              <a:off x="124410" y="2326433"/>
              <a:ext cx="858416" cy="3856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1AE10757-337C-4679-884E-1809D3F0D142}"/>
                </a:ext>
              </a:extLst>
            </p:cNvPr>
            <p:cNvSpPr txBox="1"/>
            <p:nvPr/>
          </p:nvSpPr>
          <p:spPr>
            <a:xfrm>
              <a:off x="279995" y="2365218"/>
              <a:ext cx="105435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price</a:t>
              </a:r>
              <a:endParaRPr lang="zh-TW" altLang="en-US" sz="1200" dirty="0"/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6545CB27-4B37-462B-9E96-058B39360E27}"/>
              </a:ext>
            </a:extLst>
          </p:cNvPr>
          <p:cNvGrpSpPr/>
          <p:nvPr/>
        </p:nvGrpSpPr>
        <p:grpSpPr>
          <a:xfrm>
            <a:off x="9212251" y="2326433"/>
            <a:ext cx="1036468" cy="385665"/>
            <a:chOff x="124410" y="2326433"/>
            <a:chExt cx="1036468" cy="385665"/>
          </a:xfrm>
        </p:grpSpPr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0FD1C28D-CD77-4A3E-9420-158B70001FD9}"/>
                </a:ext>
              </a:extLst>
            </p:cNvPr>
            <p:cNvSpPr/>
            <p:nvPr/>
          </p:nvSpPr>
          <p:spPr>
            <a:xfrm>
              <a:off x="124410" y="2326433"/>
              <a:ext cx="858416" cy="3856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1363032A-F209-45B5-B221-7D9A4E1BA0CF}"/>
                </a:ext>
              </a:extLst>
            </p:cNvPr>
            <p:cNvSpPr txBox="1"/>
            <p:nvPr/>
          </p:nvSpPr>
          <p:spPr>
            <a:xfrm>
              <a:off x="134512" y="2362888"/>
              <a:ext cx="102636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description</a:t>
              </a:r>
              <a:endParaRPr lang="zh-TW" altLang="en-US" sz="1200" dirty="0"/>
            </a:p>
          </p:txBody>
        </p:sp>
      </p:grp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E154BCD7-A496-4A8F-AE36-D16DD7882036}"/>
              </a:ext>
            </a:extLst>
          </p:cNvPr>
          <p:cNvCxnSpPr/>
          <p:nvPr/>
        </p:nvCxnSpPr>
        <p:spPr>
          <a:xfrm flipH="1">
            <a:off x="4614375" y="1731708"/>
            <a:ext cx="622041" cy="68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DBA17E19-A009-4F27-8135-81380AFA2D8E}"/>
              </a:ext>
            </a:extLst>
          </p:cNvPr>
          <p:cNvCxnSpPr/>
          <p:nvPr/>
        </p:nvCxnSpPr>
        <p:spPr>
          <a:xfrm flipH="1">
            <a:off x="5236416" y="1729379"/>
            <a:ext cx="217714" cy="73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C3DA48CC-EF17-41FF-8490-FE5FE624B731}"/>
              </a:ext>
            </a:extLst>
          </p:cNvPr>
          <p:cNvCxnSpPr/>
          <p:nvPr/>
        </p:nvCxnSpPr>
        <p:spPr>
          <a:xfrm>
            <a:off x="5811803" y="1731708"/>
            <a:ext cx="83976" cy="68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4030354F-96F8-48E9-BC16-99E3F716CE38}"/>
              </a:ext>
            </a:extLst>
          </p:cNvPr>
          <p:cNvCxnSpPr/>
          <p:nvPr/>
        </p:nvCxnSpPr>
        <p:spPr>
          <a:xfrm>
            <a:off x="6163256" y="1729379"/>
            <a:ext cx="410547" cy="62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C19F3F96-4122-47EA-8080-7B6122D3A4D2}"/>
              </a:ext>
            </a:extLst>
          </p:cNvPr>
          <p:cNvGrpSpPr/>
          <p:nvPr/>
        </p:nvGrpSpPr>
        <p:grpSpPr>
          <a:xfrm>
            <a:off x="3905250" y="2418282"/>
            <a:ext cx="858416" cy="385665"/>
            <a:chOff x="124410" y="2326433"/>
            <a:chExt cx="858416" cy="385665"/>
          </a:xfrm>
        </p:grpSpPr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6A844FA9-04BC-44DC-8AE1-AB5B801D5ABF}"/>
                </a:ext>
              </a:extLst>
            </p:cNvPr>
            <p:cNvSpPr/>
            <p:nvPr/>
          </p:nvSpPr>
          <p:spPr>
            <a:xfrm>
              <a:off x="124410" y="2326433"/>
              <a:ext cx="858416" cy="3856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7E7F373C-0957-4031-BE18-77D32BB9FB0B}"/>
                </a:ext>
              </a:extLst>
            </p:cNvPr>
            <p:cNvSpPr txBox="1"/>
            <p:nvPr/>
          </p:nvSpPr>
          <p:spPr>
            <a:xfrm>
              <a:off x="237539" y="2357535"/>
              <a:ext cx="7452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user_id</a:t>
              </a:r>
              <a:endParaRPr lang="zh-TW" altLang="en-US" sz="1200" dirty="0"/>
            </a:p>
          </p:txBody>
        </p: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22411CA6-0ADE-4E41-AF33-2E1FC7B41589}"/>
              </a:ext>
            </a:extLst>
          </p:cNvPr>
          <p:cNvGrpSpPr/>
          <p:nvPr/>
        </p:nvGrpSpPr>
        <p:grpSpPr>
          <a:xfrm>
            <a:off x="4750056" y="2457064"/>
            <a:ext cx="1014307" cy="385665"/>
            <a:chOff x="110801" y="2326433"/>
            <a:chExt cx="1014307" cy="385665"/>
          </a:xfrm>
        </p:grpSpPr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B1B6A5EF-B145-4883-992B-8F54B176BECB}"/>
                </a:ext>
              </a:extLst>
            </p:cNvPr>
            <p:cNvSpPr/>
            <p:nvPr/>
          </p:nvSpPr>
          <p:spPr>
            <a:xfrm>
              <a:off x="124410" y="2326433"/>
              <a:ext cx="858416" cy="3856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9008A8A4-FBAA-4DF5-971D-6770FB7987DD}"/>
                </a:ext>
              </a:extLst>
            </p:cNvPr>
            <p:cNvSpPr txBox="1"/>
            <p:nvPr/>
          </p:nvSpPr>
          <p:spPr>
            <a:xfrm>
              <a:off x="110801" y="2376387"/>
              <a:ext cx="101430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product_id</a:t>
              </a:r>
              <a:endParaRPr lang="zh-TW" altLang="en-US" sz="1200" dirty="0"/>
            </a:p>
          </p:txBody>
        </p:sp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F91D3FCF-4219-4534-96A5-9BA7B7E2B8EB}"/>
              </a:ext>
            </a:extLst>
          </p:cNvPr>
          <p:cNvGrpSpPr/>
          <p:nvPr/>
        </p:nvGrpSpPr>
        <p:grpSpPr>
          <a:xfrm>
            <a:off x="5656618" y="2457064"/>
            <a:ext cx="1054357" cy="385665"/>
            <a:chOff x="108858" y="2326433"/>
            <a:chExt cx="1054357" cy="385665"/>
          </a:xfrm>
        </p:grpSpPr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50CFF905-9F1A-44C6-AA79-4CDF7BA4CFE3}"/>
                </a:ext>
              </a:extLst>
            </p:cNvPr>
            <p:cNvSpPr/>
            <p:nvPr/>
          </p:nvSpPr>
          <p:spPr>
            <a:xfrm>
              <a:off x="124410" y="2326433"/>
              <a:ext cx="858416" cy="3856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C197D72A-A35C-47F4-A0B9-A52BAD3A9B34}"/>
                </a:ext>
              </a:extLst>
            </p:cNvPr>
            <p:cNvSpPr txBox="1"/>
            <p:nvPr/>
          </p:nvSpPr>
          <p:spPr>
            <a:xfrm>
              <a:off x="108858" y="2396317"/>
              <a:ext cx="105435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order_date</a:t>
              </a:r>
              <a:endParaRPr lang="zh-TW" altLang="en-US" sz="1200" dirty="0"/>
            </a:p>
          </p:txBody>
        </p:sp>
      </p:grp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737E0B5B-C65C-4FFE-BEAE-92E5189B9648}"/>
              </a:ext>
            </a:extLst>
          </p:cNvPr>
          <p:cNvGrpSpPr/>
          <p:nvPr/>
        </p:nvGrpSpPr>
        <p:grpSpPr>
          <a:xfrm>
            <a:off x="6528696" y="2338094"/>
            <a:ext cx="1113089" cy="385665"/>
            <a:chOff x="124410" y="2326433"/>
            <a:chExt cx="1113089" cy="385665"/>
          </a:xfrm>
        </p:grpSpPr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A2AF57AA-BA79-423B-BFA1-78EF308AAA51}"/>
                </a:ext>
              </a:extLst>
            </p:cNvPr>
            <p:cNvSpPr/>
            <p:nvPr/>
          </p:nvSpPr>
          <p:spPr>
            <a:xfrm>
              <a:off x="124410" y="2326433"/>
              <a:ext cx="858416" cy="3856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40EB9F19-23F9-4ECA-B051-5D85F701A913}"/>
                </a:ext>
              </a:extLst>
            </p:cNvPr>
            <p:cNvSpPr txBox="1"/>
            <p:nvPr/>
          </p:nvSpPr>
          <p:spPr>
            <a:xfrm>
              <a:off x="211133" y="2366776"/>
              <a:ext cx="102636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amount </a:t>
              </a:r>
              <a:endParaRPr lang="zh-TW" altLang="en-US" sz="1200" dirty="0"/>
            </a:p>
          </p:txBody>
        </p:sp>
      </p:grp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483A92B5-6536-4E7E-BAE3-B29240910F6D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2985796" y="1139116"/>
            <a:ext cx="1776322" cy="3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EC27A512-5787-4092-B3A8-960483D86B9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681884" y="1051352"/>
            <a:ext cx="2245189" cy="12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FB682026-C291-4B57-A4C0-FE6DBC03D5C7}"/>
              </a:ext>
            </a:extLst>
          </p:cNvPr>
          <p:cNvSpPr txBox="1"/>
          <p:nvPr/>
        </p:nvSpPr>
        <p:spPr>
          <a:xfrm>
            <a:off x="2985795" y="88199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E21A081D-4812-415A-8785-3BD97BC28D4E}"/>
              </a:ext>
            </a:extLst>
          </p:cNvPr>
          <p:cNvSpPr txBox="1"/>
          <p:nvPr/>
        </p:nvSpPr>
        <p:spPr>
          <a:xfrm>
            <a:off x="4469754" y="866686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n</a:t>
            </a:r>
            <a:endParaRPr lang="zh-TW" altLang="en-US" sz="1200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C99C71E0-BA5A-4533-B05E-8295E98B437A}"/>
              </a:ext>
            </a:extLst>
          </p:cNvPr>
          <p:cNvSpPr txBox="1"/>
          <p:nvPr/>
        </p:nvSpPr>
        <p:spPr>
          <a:xfrm>
            <a:off x="8612173" y="810054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6EE17487-9FEE-4C52-BB26-8EEA35048E34}"/>
              </a:ext>
            </a:extLst>
          </p:cNvPr>
          <p:cNvSpPr txBox="1"/>
          <p:nvPr/>
        </p:nvSpPr>
        <p:spPr>
          <a:xfrm>
            <a:off x="6615419" y="946224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n</a:t>
            </a:r>
            <a:endParaRPr lang="zh-TW" altLang="en-US" sz="1200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C47625B4-99F4-41A6-809B-9EE74C3BFBE0}"/>
              </a:ext>
            </a:extLst>
          </p:cNvPr>
          <p:cNvSpPr txBox="1"/>
          <p:nvPr/>
        </p:nvSpPr>
        <p:spPr>
          <a:xfrm>
            <a:off x="3443393" y="789122"/>
            <a:ext cx="108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下訂單</a:t>
            </a: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F9346F36-EF0E-425E-AD24-30258750437F}"/>
              </a:ext>
            </a:extLst>
          </p:cNvPr>
          <p:cNvSpPr txBox="1"/>
          <p:nvPr/>
        </p:nvSpPr>
        <p:spPr>
          <a:xfrm>
            <a:off x="7364999" y="720308"/>
            <a:ext cx="108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選項</a:t>
            </a:r>
          </a:p>
        </p:txBody>
      </p:sp>
    </p:spTree>
    <p:extLst>
      <p:ext uri="{BB962C8B-B14F-4D97-AF65-F5344CB8AC3E}">
        <p14:creationId xmlns:p14="http://schemas.microsoft.com/office/powerpoint/2010/main" val="207000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</Words>
  <Application>Microsoft Office PowerPoint</Application>
  <PresentationFormat>寬螢幕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Tin-Ag Chen</dc:creator>
  <cp:lastModifiedBy>Tin-Ag Chen</cp:lastModifiedBy>
  <cp:revision>3</cp:revision>
  <dcterms:created xsi:type="dcterms:W3CDTF">2024-10-28T17:39:59Z</dcterms:created>
  <dcterms:modified xsi:type="dcterms:W3CDTF">2024-10-28T18:06:42Z</dcterms:modified>
</cp:coreProperties>
</file>