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AD7A-AF73-CC0B-7739-5A1F8C1A7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87549-B061-3732-3E4C-971473EE2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51AA-BD95-6DD5-122C-03D6A123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6043-F365-48E8-B3DF-F7878E2CF7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6012C-F26C-28E6-B34E-712F6E0B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4732-18E0-F6E6-0580-928B9973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A0F4-84D3-4666-B60D-1118B79D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03C0-EC95-8D5E-6C6D-78B1178A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EBC69-8369-718E-A565-2CCCBBE32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0FCC-FA4D-0277-18A4-0D24F8E0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6043-F365-48E8-B3DF-F7878E2CF7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1AB1-048D-B769-2193-FF1A6D70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A4E54-75A8-38F8-831B-3AA4F5E8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A0F4-84D3-4666-B60D-1118B79D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4082F-1138-FEB9-9913-9BF448532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E4AD7-4C85-B604-6C23-1CD8A403B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72C5-9A2A-4949-83A5-8D5EE38E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6043-F365-48E8-B3DF-F7878E2CF7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CF356-E82E-31D1-5F3C-D0500BFE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EBD2-F359-F41B-3663-574F9AB5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A0F4-84D3-4666-B60D-1118B79D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938-ECC3-F467-A93F-0E98E5C9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2F39-12B1-F510-10F5-6B3070DD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05150-B0DD-B859-B07A-BD640A12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6043-F365-48E8-B3DF-F7878E2CF7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3CE2-CAC9-4FDA-9DD3-E4012B8B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9F63-0470-242B-E918-08763C70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A0F4-84D3-4666-B60D-1118B79D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936B-BC3B-A40F-70BA-507C757B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C9D69-B5F0-8001-423F-C99F6FBD3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A7F2-6836-106D-C399-89B72854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6043-F365-48E8-B3DF-F7878E2CF7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DF2E-9E94-F3F3-3D33-3DCD7185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1FC8-2635-A323-F5CC-6F13D8BD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A0F4-84D3-4666-B60D-1118B79D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62EE-060C-6908-9EDC-50BC5DA9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D89F-6A53-23DC-E232-DC20A7697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7B9A3-CA0A-21BA-26A8-6A8051372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7DF36-8782-2DF4-19F8-FF4A73E3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6043-F365-48E8-B3DF-F7878E2CF7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C751F-50C8-B7B7-221A-18BEE64C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FB00E-0839-0650-DC1E-8F3B32FE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A0F4-84D3-4666-B60D-1118B79D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0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5A9F-4B74-E78A-A8C8-30341BEB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EA8C-8504-4935-14D6-FA2C48D0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0629-6B47-C2D2-1971-E6CB97114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DB653-0546-5464-FDD0-C48A98A74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0BE73-38FC-5E31-4284-FFD636381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6A669-194A-6B20-4DA8-05A4D7F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6043-F365-48E8-B3DF-F7878E2CF7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D0903-D704-9189-B8EE-AB84C897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7DAA2-F120-EEEF-A577-AD099E29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A0F4-84D3-4666-B60D-1118B79D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6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D674-4F17-798B-86DC-FF67AC8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F904C-9461-AC88-F413-D3ACCD4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6043-F365-48E8-B3DF-F7878E2CF7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2C988-8A25-E26F-8E67-0B8AE56E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01E5-410F-DD5C-FE30-0C627A5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A0F4-84D3-4666-B60D-1118B79D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3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92FCF-D396-8A1F-9F0F-B921516D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6043-F365-48E8-B3DF-F7878E2CF7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E2B2F-9BE7-2BC0-A534-9C58F984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39F2D-9069-7A73-585A-1319F839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A0F4-84D3-4666-B60D-1118B79D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2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F76C-45C6-4C6B-FA8D-64D91C03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8E0B-5A86-8A13-F868-3DD4E632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A9A5D-FBF2-C0EC-FF95-76D224A9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2A671-9E62-9499-E9EE-22030E26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6043-F365-48E8-B3DF-F7878E2CF7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BCDAE-B666-0F72-D0EC-8493628C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CB245-D5D1-467D-9CF6-C4AF7C30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A0F4-84D3-4666-B60D-1118B79D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5CA1-D1CC-3590-8DE2-60ECB1B5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4C5D3-A5CC-C97C-1AD3-B4AB8DF49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F03E7-4331-7E57-D24C-4BD4925F3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D198-FAF9-1DCC-0419-37008980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6043-F365-48E8-B3DF-F7878E2CF7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8C762-2D1F-B37F-58B5-F85FE59F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FADAD-1B89-53C3-2257-03E542C0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A0F4-84D3-4666-B60D-1118B79D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0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7BB12-9203-5A8E-1DEF-E5A7AAE8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27BAD-5EE4-EA84-C563-EFBBFD31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5FA2-C5A7-51DF-EEA5-50BD86D27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E6043-F365-48E8-B3DF-F7878E2CF7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E2E6-F3E5-5381-1230-DF93763BF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2252-DFA7-70C6-50A1-8CEC91811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2A0F4-84D3-4666-B60D-1118B79D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B330-0277-A419-30F3-C98254CFB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21AC4-CD91-C094-63DD-F373902C8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9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614B-4255-0925-19BD-0DD59C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7495-116D-2580-B53B-8CF54D01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Hip implants only last about 10 years due to a process called aseptic loosening.</a:t>
            </a:r>
          </a:p>
          <a:p>
            <a:r>
              <a:rPr lang="en-US" dirty="0"/>
              <a:t>Wear debris causes both local and system-wide biological reactions</a:t>
            </a:r>
          </a:p>
          <a:p>
            <a:r>
              <a:rPr lang="en-US" dirty="0"/>
              <a:t>This research applies a novel titanium carbide (TIC) surface to a Ti64 substrate to reduce wear.</a:t>
            </a:r>
          </a:p>
          <a:p>
            <a:r>
              <a:rPr lang="en-US" dirty="0"/>
              <a:t>Specifically, this research examines the interface between the novel surface and the substrate to determine if it has desirable integration properties (i.e. a smooth transition) </a:t>
            </a:r>
          </a:p>
        </p:txBody>
      </p:sp>
    </p:spTree>
    <p:extLst>
      <p:ext uri="{BB962C8B-B14F-4D97-AF65-F5344CB8AC3E}">
        <p14:creationId xmlns:p14="http://schemas.microsoft.com/office/powerpoint/2010/main" val="56428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6C72-AD25-F9D1-DEAC-DBB0C1A3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5B6F-B527-32CA-9C84-711DB3E6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First a thin film of TiC is applied to the Ti64 substrate using Microwave Plasma Assisted Chemical Vapor Deposition (MPACVD)</a:t>
            </a:r>
          </a:p>
          <a:p>
            <a:r>
              <a:rPr lang="en-US" dirty="0"/>
              <a:t>Then this research examines the surface using X-Ray Diffraction  (XRD) and (AFM) to confirm that the carbide surface has been created and examine interface properties </a:t>
            </a:r>
          </a:p>
          <a:p>
            <a:r>
              <a:rPr lang="en-US" dirty="0"/>
              <a:t>Custom code is written to post process sample imagery </a:t>
            </a:r>
          </a:p>
          <a:p>
            <a:r>
              <a:rPr lang="en-US" dirty="0"/>
              <a:t>Computational methods (molecular dynamics) were used to model the movement of atoms in the interface </a:t>
            </a:r>
          </a:p>
          <a:p>
            <a:r>
              <a:rPr lang="en-US" dirty="0"/>
              <a:t>Finally, a mixture of molecular dynamics and Design of Experiments were used to model the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415167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7C70-399F-1A83-2E9B-6BF75F13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88D7-C55A-EDA0-1873-50A31B5D0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8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C442-3F05-A200-7957-C6911FE1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DC4C-EB2F-24F0-269E-73FDCA91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The motivation </vt:lpstr>
      <vt:lpstr>The Summary</vt:lpstr>
      <vt:lpstr>Experimental Work</vt:lpstr>
      <vt:lpstr>Computational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Nathanael Seay</dc:creator>
  <cp:lastModifiedBy>Nathanael Seay</cp:lastModifiedBy>
  <cp:revision>1</cp:revision>
  <dcterms:created xsi:type="dcterms:W3CDTF">2024-11-20T01:14:37Z</dcterms:created>
  <dcterms:modified xsi:type="dcterms:W3CDTF">2024-11-20T01:38:23Z</dcterms:modified>
</cp:coreProperties>
</file>