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6"/>
  </p:notesMasterIdLst>
  <p:sldIdLst>
    <p:sldId id="256" r:id="rId2"/>
    <p:sldId id="257" r:id="rId3"/>
    <p:sldId id="289" r:id="rId4"/>
    <p:sldId id="290" r:id="rId5"/>
    <p:sldId id="291" r:id="rId6"/>
    <p:sldId id="293" r:id="rId7"/>
    <p:sldId id="292" r:id="rId8"/>
    <p:sldId id="288" r:id="rId9"/>
    <p:sldId id="261" r:id="rId10"/>
    <p:sldId id="262" r:id="rId11"/>
    <p:sldId id="267" r:id="rId12"/>
    <p:sldId id="265" r:id="rId13"/>
    <p:sldId id="270" r:id="rId14"/>
    <p:sldId id="266" r:id="rId15"/>
    <p:sldId id="275" r:id="rId16"/>
    <p:sldId id="271" r:id="rId17"/>
    <p:sldId id="272" r:id="rId18"/>
    <p:sldId id="274" r:id="rId19"/>
    <p:sldId id="273" r:id="rId20"/>
    <p:sldId id="276" r:id="rId21"/>
    <p:sldId id="264" r:id="rId22"/>
    <p:sldId id="277" r:id="rId23"/>
    <p:sldId id="258" r:id="rId24"/>
    <p:sldId id="259" r:id="rId25"/>
    <p:sldId id="260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EB46C-737F-46F1-BE65-DFB05F58FA13}" type="datetimeFigureOut">
              <a:rPr lang="en-US" smtClean="0"/>
              <a:t>06/22/2016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E71B0-6DDE-46E6-9BD5-731BE3FF3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3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E71B0-6DDE-46E6-9BD5-731BE3FF3B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31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2BFE-FB8E-4024-859F-9F8DCC02117A}" type="datetimeFigureOut">
              <a:rPr lang="en-US" smtClean="0"/>
              <a:t>06/22/2016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B433-2714-4361-947E-D2E306F6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8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2BFE-FB8E-4024-859F-9F8DCC02117A}" type="datetimeFigureOut">
              <a:rPr lang="en-US" smtClean="0"/>
              <a:t>06/22/2016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B433-2714-4361-947E-D2E306F6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1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2BFE-FB8E-4024-859F-9F8DCC02117A}" type="datetimeFigureOut">
              <a:rPr lang="en-US" smtClean="0"/>
              <a:t>06/22/2016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B433-2714-4361-947E-D2E306F6D89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6276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2BFE-FB8E-4024-859F-9F8DCC02117A}" type="datetimeFigureOut">
              <a:rPr lang="en-US" smtClean="0"/>
              <a:t>06/22/2016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B433-2714-4361-947E-D2E306F6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99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2BFE-FB8E-4024-859F-9F8DCC02117A}" type="datetimeFigureOut">
              <a:rPr lang="en-US" smtClean="0"/>
              <a:t>06/22/2016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B433-2714-4361-947E-D2E306F6D89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3858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2BFE-FB8E-4024-859F-9F8DCC02117A}" type="datetimeFigureOut">
              <a:rPr lang="en-US" smtClean="0"/>
              <a:t>06/22/2016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B433-2714-4361-947E-D2E306F6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04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2BFE-FB8E-4024-859F-9F8DCC02117A}" type="datetimeFigureOut">
              <a:rPr lang="en-US" smtClean="0"/>
              <a:t>06/22/2016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B433-2714-4361-947E-D2E306F6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39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2BFE-FB8E-4024-859F-9F8DCC02117A}" type="datetimeFigureOut">
              <a:rPr lang="en-US" smtClean="0"/>
              <a:t>06/22/2016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B433-2714-4361-947E-D2E306F6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2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2BFE-FB8E-4024-859F-9F8DCC02117A}" type="datetimeFigureOut">
              <a:rPr lang="en-US" smtClean="0"/>
              <a:t>06/22/2016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B433-2714-4361-947E-D2E306F6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7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2BFE-FB8E-4024-859F-9F8DCC02117A}" type="datetimeFigureOut">
              <a:rPr lang="en-US" smtClean="0"/>
              <a:t>06/22/2016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B433-2714-4361-947E-D2E306F6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6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2BFE-FB8E-4024-859F-9F8DCC02117A}" type="datetimeFigureOut">
              <a:rPr lang="en-US" smtClean="0"/>
              <a:t>06/22/2016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B433-2714-4361-947E-D2E306F6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5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2BFE-FB8E-4024-859F-9F8DCC02117A}" type="datetimeFigureOut">
              <a:rPr lang="en-US" smtClean="0"/>
              <a:t>06/22/2016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B433-2714-4361-947E-D2E306F6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4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2BFE-FB8E-4024-859F-9F8DCC02117A}" type="datetimeFigureOut">
              <a:rPr lang="en-US" smtClean="0"/>
              <a:t>06/22/2016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B433-2714-4361-947E-D2E306F6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6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2BFE-FB8E-4024-859F-9F8DCC02117A}" type="datetimeFigureOut">
              <a:rPr lang="en-US" smtClean="0"/>
              <a:t>06/22/2016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B433-2714-4361-947E-D2E306F6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7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2BFE-FB8E-4024-859F-9F8DCC02117A}" type="datetimeFigureOut">
              <a:rPr lang="en-US" smtClean="0"/>
              <a:t>06/22/2016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B433-2714-4361-947E-D2E306F6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9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2BFE-FB8E-4024-859F-9F8DCC02117A}" type="datetimeFigureOut">
              <a:rPr lang="en-US" smtClean="0"/>
              <a:t>06/22/2016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B433-2714-4361-947E-D2E306F6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9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C2BFE-FB8E-4024-859F-9F8DCC02117A}" type="datetimeFigureOut">
              <a:rPr lang="en-US" smtClean="0"/>
              <a:t>06/22/2016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8EFB433-2714-4361-947E-D2E306F6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1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pPr algn="l"/>
            <a:r>
              <a:rPr lang="en-US" sz="4000" dirty="0"/>
              <a:t>                   CS 670 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222" y="2890984"/>
            <a:ext cx="10067778" cy="345354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/>
              <a:t>                                                            </a:t>
            </a:r>
            <a:r>
              <a:rPr lang="en-US" b="1" u="sng" dirty="0"/>
              <a:t>RESEARCH PROJECT</a:t>
            </a:r>
          </a:p>
          <a:p>
            <a:pPr algn="l"/>
            <a:r>
              <a:rPr lang="en-US" dirty="0"/>
              <a:t>                             </a:t>
            </a:r>
          </a:p>
          <a:p>
            <a:pPr algn="l"/>
            <a:r>
              <a:rPr lang="en-US" sz="1900" b="1" dirty="0"/>
              <a:t>  SECURED VIRTUAL NETWORK – REPOSITORY FOR HUMAN RESOURCE</a:t>
            </a:r>
            <a:r>
              <a:rPr lang="en-US" sz="1900" dirty="0"/>
              <a:t> </a:t>
            </a:r>
            <a:r>
              <a:rPr lang="en-US" sz="1900" b="1" dirty="0"/>
              <a:t>MANAGEMENT SYSTEM</a:t>
            </a:r>
          </a:p>
          <a:p>
            <a:pPr algn="l"/>
            <a:r>
              <a:rPr lang="en-US" b="1" dirty="0"/>
              <a:t>                                                                     </a:t>
            </a:r>
            <a:r>
              <a:rPr lang="en-US" b="1" u="sng" dirty="0"/>
              <a:t>NCORP</a:t>
            </a:r>
            <a:endParaRPr lang="en-US" u="sng" dirty="0"/>
          </a:p>
          <a:p>
            <a:r>
              <a:rPr lang="en-US" b="1" dirty="0"/>
              <a:t> </a:t>
            </a:r>
            <a:endParaRPr lang="en-US" dirty="0"/>
          </a:p>
          <a:p>
            <a:pPr algn="l"/>
            <a:r>
              <a:rPr lang="en-US" b="1" dirty="0"/>
              <a:t>ADVISOR: </a:t>
            </a:r>
            <a:r>
              <a:rPr lang="en-US" dirty="0"/>
              <a:t>GREG KYRYTSCHENKO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															NORI ROSHAN SHARMA </a:t>
            </a:r>
          </a:p>
          <a:p>
            <a:pPr algn="l"/>
            <a:r>
              <a:rPr lang="en-US" dirty="0"/>
              <a:t>															MS CYBER SECURITY</a:t>
            </a:r>
          </a:p>
        </p:txBody>
      </p:sp>
    </p:spTree>
    <p:extLst>
      <p:ext uri="{BB962C8B-B14F-4D97-AF65-F5344CB8AC3E}">
        <p14:creationId xmlns:p14="http://schemas.microsoft.com/office/powerpoint/2010/main" val="321679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164"/>
          </a:xfrm>
        </p:spPr>
        <p:txBody>
          <a:bodyPr>
            <a:normAutofit/>
          </a:bodyPr>
          <a:lstStyle/>
          <a:p>
            <a:r>
              <a:rPr lang="en-US" sz="24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6298"/>
            <a:ext cx="8596668" cy="3880773"/>
          </a:xfrm>
        </p:spPr>
        <p:txBody>
          <a:bodyPr/>
          <a:lstStyle/>
          <a:p>
            <a:r>
              <a:rPr lang="en-US" dirty="0"/>
              <a:t>DATA  &amp; IT ASSETS ARE AT RISK ( GOAL OF SECURITY IS TO ENSURE CIA )</a:t>
            </a:r>
          </a:p>
          <a:p>
            <a:r>
              <a:rPr lang="en-US" dirty="0"/>
              <a:t>PAPER WORK AT THE SCHOOLS &amp; SMBs LEADS TO:</a:t>
            </a:r>
          </a:p>
          <a:p>
            <a:r>
              <a:rPr lang="en-US" dirty="0"/>
              <a:t> RISK OF LOSING (CIA) SECURITY PARAMETERS </a:t>
            </a:r>
          </a:p>
          <a:p>
            <a:r>
              <a:rPr lang="en-US" dirty="0"/>
              <a:t>More Paper usage</a:t>
            </a:r>
          </a:p>
          <a:p>
            <a:r>
              <a:rPr lang="en-US" dirty="0"/>
              <a:t>Less Physical Security</a:t>
            </a:r>
          </a:p>
          <a:p>
            <a:r>
              <a:rPr lang="en-US" dirty="0"/>
              <a:t>Time Delay</a:t>
            </a:r>
          </a:p>
          <a:p>
            <a:r>
              <a:rPr lang="en-US" dirty="0"/>
              <a:t>More physical work</a:t>
            </a:r>
          </a:p>
          <a:p>
            <a:r>
              <a:rPr lang="en-US" dirty="0"/>
              <a:t>Time, Money and Resources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129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PLAN</a:t>
            </a:r>
          </a:p>
        </p:txBody>
      </p:sp>
      <p:sp>
        <p:nvSpPr>
          <p:cNvPr id="4" name="Down Arrow Callout 3"/>
          <p:cNvSpPr/>
          <p:nvPr/>
        </p:nvSpPr>
        <p:spPr>
          <a:xfrm>
            <a:off x="1011382" y="2180492"/>
            <a:ext cx="7869382" cy="164336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6909" y="2466109"/>
            <a:ext cx="6913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INFRASTRUCTURE, HOSTING, DEVELOPMENT, TESTING, SECURITY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687782" y="4073947"/>
            <a:ext cx="4674465" cy="155315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   NCORP</a:t>
            </a:r>
          </a:p>
        </p:txBody>
      </p:sp>
    </p:spTree>
    <p:extLst>
      <p:ext uri="{BB962C8B-B14F-4D97-AF65-F5344CB8AC3E}">
        <p14:creationId xmlns:p14="http://schemas.microsoft.com/office/powerpoint/2010/main" val="2482577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43"/>
            <a:ext cx="11971606" cy="697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35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PICTORIAL APPROACH TO SECURITY</a:t>
            </a:r>
          </a:p>
        </p:txBody>
      </p:sp>
      <p:sp>
        <p:nvSpPr>
          <p:cNvPr id="4" name="Oval 3"/>
          <p:cNvSpPr/>
          <p:nvPr/>
        </p:nvSpPr>
        <p:spPr>
          <a:xfrm>
            <a:off x="1631852" y="1402079"/>
            <a:ext cx="1343467" cy="1495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69477" y="1930400"/>
            <a:ext cx="8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</a:t>
            </a:r>
          </a:p>
        </p:txBody>
      </p:sp>
      <p:sp>
        <p:nvSpPr>
          <p:cNvPr id="13" name="Oval 12"/>
          <p:cNvSpPr/>
          <p:nvPr/>
        </p:nvSpPr>
        <p:spPr>
          <a:xfrm>
            <a:off x="3528645" y="3587261"/>
            <a:ext cx="3477065" cy="2063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32850" y="3954247"/>
            <a:ext cx="1978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VULNERABILITY MANAGEMENT THROUGH CONTINOUS MONITORING</a:t>
            </a:r>
          </a:p>
        </p:txBody>
      </p:sp>
      <p:sp>
        <p:nvSpPr>
          <p:cNvPr id="15" name="Oval 14"/>
          <p:cNvSpPr/>
          <p:nvPr/>
        </p:nvSpPr>
        <p:spPr>
          <a:xfrm>
            <a:off x="3536850" y="1403865"/>
            <a:ext cx="1343467" cy="1495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427786" y="1399735"/>
            <a:ext cx="1343467" cy="1495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214384" y="1427870"/>
            <a:ext cx="1343467" cy="1495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824069" y="1956190"/>
            <a:ext cx="8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27786" y="1930400"/>
            <a:ext cx="119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60007" y="1970793"/>
            <a:ext cx="132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PPT</a:t>
            </a:r>
          </a:p>
        </p:txBody>
      </p:sp>
      <p:sp>
        <p:nvSpPr>
          <p:cNvPr id="22" name="Left-Right Arrow 21"/>
          <p:cNvSpPr/>
          <p:nvPr/>
        </p:nvSpPr>
        <p:spPr>
          <a:xfrm>
            <a:off x="3003455" y="2115066"/>
            <a:ext cx="511123" cy="22505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-Right Arrow 22"/>
          <p:cNvSpPr/>
          <p:nvPr/>
        </p:nvSpPr>
        <p:spPr>
          <a:xfrm>
            <a:off x="4914314" y="2098653"/>
            <a:ext cx="511123" cy="22505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-Right Arrow 23"/>
          <p:cNvSpPr/>
          <p:nvPr/>
        </p:nvSpPr>
        <p:spPr>
          <a:xfrm>
            <a:off x="6771253" y="2112718"/>
            <a:ext cx="511123" cy="22505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-Right Arrow 24"/>
          <p:cNvSpPr/>
          <p:nvPr/>
        </p:nvSpPr>
        <p:spPr>
          <a:xfrm rot="3184534">
            <a:off x="2496235" y="3231973"/>
            <a:ext cx="1707660" cy="202378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-Right Arrow 26"/>
          <p:cNvSpPr/>
          <p:nvPr/>
        </p:nvSpPr>
        <p:spPr>
          <a:xfrm rot="3184534">
            <a:off x="4048759" y="3132626"/>
            <a:ext cx="790108" cy="22761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 rot="18627581">
            <a:off x="6236961" y="3176599"/>
            <a:ext cx="1475418" cy="2624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-Right Arrow 28"/>
          <p:cNvSpPr/>
          <p:nvPr/>
        </p:nvSpPr>
        <p:spPr>
          <a:xfrm rot="18627581">
            <a:off x="5157531" y="3072268"/>
            <a:ext cx="813952" cy="23939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317588" y="5716015"/>
            <a:ext cx="395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PPT –PEOPLE PROCESS TECHNOLOGY</a:t>
            </a:r>
          </a:p>
        </p:txBody>
      </p:sp>
    </p:spTree>
    <p:extLst>
      <p:ext uri="{BB962C8B-B14F-4D97-AF65-F5344CB8AC3E}">
        <p14:creationId xmlns:p14="http://schemas.microsoft.com/office/powerpoint/2010/main" val="3156449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DC01 – DOMAIN CONTROLLER , DNS SERVER</a:t>
            </a:r>
          </a:p>
          <a:p>
            <a:r>
              <a:rPr lang="en-US" dirty="0"/>
              <a:t>SRV1 – WEB SERVER, Web Application Design</a:t>
            </a:r>
          </a:p>
          <a:p>
            <a:r>
              <a:rPr lang="en-US" dirty="0"/>
              <a:t>CA01 – CERTIFICATE AUTHORITY</a:t>
            </a:r>
          </a:p>
          <a:p>
            <a:r>
              <a:rPr lang="en-US" dirty="0"/>
              <a:t>KALI – FOR VULNERABILITY ASSESSMENTS</a:t>
            </a:r>
          </a:p>
        </p:txBody>
      </p:sp>
    </p:spTree>
    <p:extLst>
      <p:ext uri="{BB962C8B-B14F-4D97-AF65-F5344CB8AC3E}">
        <p14:creationId xmlns:p14="http://schemas.microsoft.com/office/powerpoint/2010/main" val="457798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VULNERABILITIES: SRV1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613189"/>
            <a:ext cx="2894415" cy="344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2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SECURITY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43717"/>
            <a:ext cx="8596668" cy="3880773"/>
          </a:xfrm>
        </p:spPr>
        <p:txBody>
          <a:bodyPr/>
          <a:lstStyle/>
          <a:p>
            <a:r>
              <a:rPr lang="en-US" dirty="0"/>
              <a:t>RECONNAISSANCE, System Enumeration, web server enumeration, web application enumeration, Active discovery, DOS, Brute Force Attack,, OPENVAS SCANNING REPORTS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41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SECURITY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Reconnaissance, Active discovery, PING OF DEATH, fingerprinting ( WITH NETCAT SESSION 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36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8" y="1316182"/>
            <a:ext cx="8742218" cy="55418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3345" y="554182"/>
            <a:ext cx="694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SECURITY MEASURES:</a:t>
            </a:r>
          </a:p>
          <a:p>
            <a:r>
              <a:rPr lang="en-US" dirty="0">
                <a:solidFill>
                  <a:schemeClr val="accent1"/>
                </a:solidFill>
              </a:rPr>
              <a:t>1) RECONNAISSANCE, ACTIVE DISOVERY, PING OF DEATH</a:t>
            </a:r>
          </a:p>
        </p:txBody>
      </p:sp>
    </p:spTree>
    <p:extLst>
      <p:ext uri="{BB962C8B-B14F-4D97-AF65-F5344CB8AC3E}">
        <p14:creationId xmlns:p14="http://schemas.microsoft.com/office/powerpoint/2010/main" val="4097407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618" y="304800"/>
            <a:ext cx="8761384" cy="1625600"/>
          </a:xfrm>
        </p:spPr>
        <p:txBody>
          <a:bodyPr/>
          <a:lstStyle/>
          <a:p>
            <a:r>
              <a:rPr lang="en-US" dirty="0"/>
              <a:t>FINGER PRINTING WEB SERVERS FROM KALI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769" y="2439194"/>
            <a:ext cx="70485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8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164" y="196947"/>
            <a:ext cx="9603275" cy="1049235"/>
          </a:xfrm>
        </p:spPr>
        <p:txBody>
          <a:bodyPr>
            <a:normAutofit/>
          </a:bodyPr>
          <a:lstStyle/>
          <a:p>
            <a:r>
              <a:rPr lang="en-US" sz="2400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164" y="904382"/>
            <a:ext cx="9830711" cy="53276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PROBLEM STATEMENT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DESIGN PLAN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PICTORIAL APPROACH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ISSUES TO BE ADDRESSED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SOLUTION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BUSINESS RULES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WEB APPLICATION FUNCTIONAL DECOMPOSITION, USECASE DIAGRAMS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ERD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WEBSITE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OWASP ESAPI TESTING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FUTURE ENHANCEMENTS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CONCLUSION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791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nori\Desktop\Project Screenshots\fingerprint webserver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394" y="2410619"/>
            <a:ext cx="6953250" cy="3381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2562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8" y="899550"/>
            <a:ext cx="10445925" cy="6044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68" y="253219"/>
            <a:ext cx="692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 : </a:t>
            </a:r>
          </a:p>
          <a:p>
            <a:r>
              <a:rPr lang="en-US" b="1" dirty="0"/>
              <a:t>MY ADMINISTRATIVE CONSOLE FOR CONTINOUS MONITORING</a:t>
            </a:r>
          </a:p>
        </p:txBody>
      </p:sp>
    </p:spTree>
    <p:extLst>
      <p:ext uri="{BB962C8B-B14F-4D97-AF65-F5344CB8AC3E}">
        <p14:creationId xmlns:p14="http://schemas.microsoft.com/office/powerpoint/2010/main" val="2922803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DC01 for MANAGEMENT CONSOLE: Continuous monitoring</a:t>
            </a:r>
          </a:p>
        </p:txBody>
      </p:sp>
    </p:spTree>
    <p:extLst>
      <p:ext uri="{BB962C8B-B14F-4D97-AF65-F5344CB8AC3E}">
        <p14:creationId xmlns:p14="http://schemas.microsoft.com/office/powerpoint/2010/main" val="2353440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086" y="831252"/>
            <a:ext cx="6426823" cy="5668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354" y="253219"/>
            <a:ext cx="6231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FUNCTIONAL DECOMPOSITION DIAGRAM </a:t>
            </a:r>
          </a:p>
        </p:txBody>
      </p:sp>
    </p:spTree>
    <p:extLst>
      <p:ext uri="{BB962C8B-B14F-4D97-AF65-F5344CB8AC3E}">
        <p14:creationId xmlns:p14="http://schemas.microsoft.com/office/powerpoint/2010/main" val="984164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 : SRV1</a:t>
            </a:r>
          </a:p>
        </p:txBody>
      </p:sp>
    </p:spTree>
    <p:extLst>
      <p:ext uri="{BB962C8B-B14F-4D97-AF65-F5344CB8AC3E}">
        <p14:creationId xmlns:p14="http://schemas.microsoft.com/office/powerpoint/2010/main" val="47949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USECASE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7275" y="438177"/>
            <a:ext cx="6026727" cy="590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94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USECASE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8558" y="106218"/>
            <a:ext cx="558168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15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USECASE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9436" y="484909"/>
            <a:ext cx="5438164" cy="541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40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USECASE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745" y="609600"/>
            <a:ext cx="5636433" cy="577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99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USECASE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9838" y="609600"/>
            <a:ext cx="5823622" cy="565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6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Bill: Illegal Immigrants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68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4" name="Picture 3" descr="C:\Users\nori\Downloads\ncorper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45" y="152400"/>
            <a:ext cx="6276110" cy="59851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4973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OWASP – ESAPI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Information Gathering &amp;</a:t>
            </a:r>
            <a:r>
              <a:rPr lang="en-US" dirty="0"/>
              <a:t> C</a:t>
            </a:r>
            <a:r>
              <a:rPr lang="en-US" b="1" dirty="0"/>
              <a:t>onducting Search engine discovery and Reconnaissance for information leakage</a:t>
            </a:r>
            <a:endParaRPr lang="en-US" dirty="0"/>
          </a:p>
          <a:p>
            <a:r>
              <a:rPr lang="en-US" dirty="0"/>
              <a:t>Ping of death</a:t>
            </a:r>
          </a:p>
          <a:p>
            <a:r>
              <a:rPr lang="en-US" b="1" dirty="0"/>
              <a:t>Fingerprint web server</a:t>
            </a:r>
          </a:p>
          <a:p>
            <a:r>
              <a:rPr lang="en-US" b="1" dirty="0"/>
              <a:t>Enumerate application on Webserver</a:t>
            </a:r>
            <a:endParaRPr lang="en-US" dirty="0"/>
          </a:p>
          <a:p>
            <a:r>
              <a:rPr lang="en-US" b="1" dirty="0"/>
              <a:t>Fingerprint web application</a:t>
            </a:r>
          </a:p>
          <a:p>
            <a:r>
              <a:rPr lang="en-US" b="1" dirty="0"/>
              <a:t>Testing Identity Management</a:t>
            </a:r>
            <a:endParaRPr lang="en-US" dirty="0"/>
          </a:p>
          <a:p>
            <a:r>
              <a:rPr lang="en-US" b="1" dirty="0"/>
              <a:t>Authentication Testing</a:t>
            </a:r>
            <a:endParaRPr lang="en-US" dirty="0"/>
          </a:p>
          <a:p>
            <a:r>
              <a:rPr lang="en-US" b="1" dirty="0"/>
              <a:t>Authorization Testing: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960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4735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PROBLEM WITH CLOUD : SECURITY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908" y="484189"/>
            <a:ext cx="3328094" cy="591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87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EC2 Windows and Linux instances with Amazon web services to reduce the infrastructure and to improve performance.</a:t>
            </a:r>
          </a:p>
          <a:p>
            <a:r>
              <a:rPr lang="en-US" dirty="0"/>
              <a:t>To redesign the Website with more security controls: Validation Controls</a:t>
            </a:r>
          </a:p>
          <a:p>
            <a:r>
              <a:rPr lang="en-US" dirty="0"/>
              <a:t>To Save the Web application data to Amazon </a:t>
            </a:r>
            <a:r>
              <a:rPr lang="en-US" dirty="0" err="1"/>
              <a:t>DynamoDB</a:t>
            </a:r>
            <a:endParaRPr lang="en-US" dirty="0"/>
          </a:p>
          <a:p>
            <a:r>
              <a:rPr lang="en-US" dirty="0"/>
              <a:t>To Review of Webserver metafiles for information leakage:</a:t>
            </a:r>
            <a:r>
              <a:rPr lang="en-US" b="1" dirty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93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CONSLUSION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is not a state to achieve but it’s a continuous process. </a:t>
            </a:r>
          </a:p>
        </p:txBody>
      </p:sp>
    </p:spTree>
    <p:extLst>
      <p:ext uri="{BB962C8B-B14F-4D97-AF65-F5344CB8AC3E}">
        <p14:creationId xmlns:p14="http://schemas.microsoft.com/office/powerpoint/2010/main" val="342869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frauds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SOX COMPLIANCE</a:t>
            </a:r>
          </a:p>
        </p:txBody>
      </p:sp>
    </p:spTree>
    <p:extLst>
      <p:ext uri="{BB962C8B-B14F-4D97-AF65-F5344CB8AC3E}">
        <p14:creationId xmlns:p14="http://schemas.microsoft.com/office/powerpoint/2010/main" val="327466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 management Fraud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9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s://vice-images.vice.com/images/articles/meta/2016/04/05/heres-how-donald-trump-plans-to-fund-his-stupid-wall-vgtrn-1459870219.jpg?resize=*:*&amp;output-quality=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011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67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tatic5.businessinsider.com/image/56d679cd6e97c622048bacb3-2402-1201/rts8v9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504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69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lovelace-media.imgix.net/uploads/899/312a58e0-4374-0133-5ba8-0aecee5a8273.gif?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094348" cy="675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01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5679"/>
            <a:ext cx="8596668" cy="3880773"/>
          </a:xfrm>
        </p:spPr>
        <p:txBody>
          <a:bodyPr/>
          <a:lstStyle/>
          <a:p>
            <a:r>
              <a:rPr lang="en-US" b="1" u="sng" dirty="0"/>
              <a:t>NCORP</a:t>
            </a:r>
          </a:p>
          <a:p>
            <a:r>
              <a:rPr lang="en-US" dirty="0"/>
              <a:t>A SECURED VIRTUAL NETWORK – HUMAN RESOURCE MANAGEMENT SYSTEM</a:t>
            </a:r>
          </a:p>
          <a:p>
            <a:r>
              <a:rPr lang="en-US" dirty="0"/>
              <a:t>AIMED TO MAINTAIN THE COMPANY, SCHOOL, EMPLOYEE AND STUDENT PERSONAL PROFILES TO MAINTAIN THE INTEGRITY OF HUMAN RESOURCES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367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3235</TotalTime>
  <Words>409</Words>
  <Application>Microsoft Office PowerPoint</Application>
  <PresentationFormat>Widescreen</PresentationFormat>
  <Paragraphs>114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Trebuchet MS</vt:lpstr>
      <vt:lpstr>Wingdings</vt:lpstr>
      <vt:lpstr>Wingdings 3</vt:lpstr>
      <vt:lpstr>Facet</vt:lpstr>
      <vt:lpstr>                   CS 670 IC</vt:lpstr>
      <vt:lpstr>CONTENTS</vt:lpstr>
      <vt:lpstr>DISCUSSION</vt:lpstr>
      <vt:lpstr>Accounting frauds</vt:lpstr>
      <vt:lpstr>Human Resource management Fraud</vt:lpstr>
      <vt:lpstr>PowerPoint Presentation</vt:lpstr>
      <vt:lpstr>PowerPoint Presentation</vt:lpstr>
      <vt:lpstr>PowerPoint Presentation</vt:lpstr>
      <vt:lpstr>INTRODUCTION</vt:lpstr>
      <vt:lpstr>PROBLEM STATEMENT</vt:lpstr>
      <vt:lpstr>PLAN</vt:lpstr>
      <vt:lpstr>PowerPoint Presentation</vt:lpstr>
      <vt:lpstr>PICTORIAL APPROACH TO SECURITY</vt:lpstr>
      <vt:lpstr>PowerPoint Presentation</vt:lpstr>
      <vt:lpstr>VULNERABILITIES: SRV1</vt:lpstr>
      <vt:lpstr>SECURITY ISSUES</vt:lpstr>
      <vt:lpstr>SECURITY ISSUES</vt:lpstr>
      <vt:lpstr>PowerPoint Presentation</vt:lpstr>
      <vt:lpstr>FINGER PRINTING WEB SERVERS FROM KALI</vt:lpstr>
      <vt:lpstr>PowerPoint Presentation</vt:lpstr>
      <vt:lpstr>PowerPoint Presentation</vt:lpstr>
      <vt:lpstr>VM</vt:lpstr>
      <vt:lpstr>PowerPoint Presentation</vt:lpstr>
      <vt:lpstr>WEBSITE</vt:lpstr>
      <vt:lpstr>USECASE</vt:lpstr>
      <vt:lpstr>USECASE</vt:lpstr>
      <vt:lpstr>USECASE</vt:lpstr>
      <vt:lpstr>USECASE</vt:lpstr>
      <vt:lpstr>USECASE</vt:lpstr>
      <vt:lpstr>ERD</vt:lpstr>
      <vt:lpstr>OWASP – ESAPI TESTING</vt:lpstr>
      <vt:lpstr>FUTURE ENHANCEMENTS</vt:lpstr>
      <vt:lpstr>FUTURE ENHANCEMENTS</vt:lpstr>
      <vt:lpstr>CONSLUSION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670 IC</dc:title>
  <dc:creator>ROSHAN SHARMA</dc:creator>
  <cp:lastModifiedBy>ROSHAN SHARMA</cp:lastModifiedBy>
  <cp:revision>43</cp:revision>
  <dcterms:created xsi:type="dcterms:W3CDTF">2016-06-19T15:49:18Z</dcterms:created>
  <dcterms:modified xsi:type="dcterms:W3CDTF">2016-06-22T18:56:25Z</dcterms:modified>
</cp:coreProperties>
</file>