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7" r:id="rId6"/>
    <p:sldId id="265" r:id="rId7"/>
    <p:sldId id="270" r:id="rId8"/>
    <p:sldId id="266" r:id="rId9"/>
    <p:sldId id="275" r:id="rId10"/>
    <p:sldId id="271" r:id="rId11"/>
    <p:sldId id="272" r:id="rId12"/>
    <p:sldId id="274" r:id="rId13"/>
    <p:sldId id="273" r:id="rId14"/>
    <p:sldId id="276" r:id="rId15"/>
    <p:sldId id="264" r:id="rId16"/>
    <p:sldId id="277" r:id="rId17"/>
    <p:sldId id="258" r:id="rId18"/>
    <p:sldId id="259" r:id="rId19"/>
    <p:sldId id="26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27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5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2BFE-FB8E-4024-859F-9F8DCC02117A}" type="datetimeFigureOut">
              <a:rPr lang="en-US" smtClean="0"/>
              <a:t>06/21/2016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l"/>
            <a:r>
              <a:rPr lang="en-US" sz="4000" dirty="0"/>
              <a:t>                   CS 670 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222" y="2890984"/>
            <a:ext cx="10067778" cy="34535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                                                            </a:t>
            </a:r>
            <a:r>
              <a:rPr lang="en-US" b="1" u="sng" dirty="0"/>
              <a:t>RESEARCH PROJECT</a:t>
            </a:r>
          </a:p>
          <a:p>
            <a:pPr algn="l"/>
            <a:r>
              <a:rPr lang="en-US" dirty="0"/>
              <a:t>                             </a:t>
            </a:r>
          </a:p>
          <a:p>
            <a:pPr algn="l"/>
            <a:r>
              <a:rPr lang="en-US" sz="1900" b="1" dirty="0"/>
              <a:t>  SECURED VIRTUAL NETWORK – REPOSITORY FOR HUMAN RESOURCE</a:t>
            </a:r>
            <a:r>
              <a:rPr lang="en-US" sz="1900" dirty="0"/>
              <a:t> </a:t>
            </a:r>
            <a:r>
              <a:rPr lang="en-US" sz="1900" b="1" dirty="0"/>
              <a:t>MANAGEMENT SYSTEM</a:t>
            </a:r>
          </a:p>
          <a:p>
            <a:pPr algn="l"/>
            <a:r>
              <a:rPr lang="en-US" b="1" dirty="0"/>
              <a:t>                                                                     </a:t>
            </a:r>
            <a:r>
              <a:rPr lang="en-US" b="1" u="sng" dirty="0"/>
              <a:t>NCORP</a:t>
            </a:r>
            <a:endParaRPr lang="en-US" u="sng" dirty="0"/>
          </a:p>
          <a:p>
            <a:r>
              <a:rPr lang="en-US" b="1" dirty="0"/>
              <a:t> </a:t>
            </a:r>
            <a:endParaRPr lang="en-US" dirty="0"/>
          </a:p>
          <a:p>
            <a:pPr algn="l"/>
            <a:r>
              <a:rPr lang="en-US" b="1" dirty="0"/>
              <a:t>ADVISOR: </a:t>
            </a:r>
            <a:r>
              <a:rPr lang="en-US" dirty="0"/>
              <a:t>GREG KYRYTSCHENKO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															NORI ROSHAN SHARMA </a:t>
            </a:r>
          </a:p>
          <a:p>
            <a:pPr algn="l"/>
            <a:r>
              <a:rPr lang="en-US" dirty="0"/>
              <a:t>															MS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21679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3717"/>
            <a:ext cx="8596668" cy="3880773"/>
          </a:xfrm>
        </p:spPr>
        <p:txBody>
          <a:bodyPr/>
          <a:lstStyle/>
          <a:p>
            <a:r>
              <a:rPr lang="en-US" dirty="0"/>
              <a:t>RECONNAISSANCE, System Enumeration, web server enumeration, web application enumeration, Active discovery, DOS, Brute Force Attack,, OPENVAS SCANNING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Reconnaissance, Active discovery, PING OF DEATH, fingerprinting ( WITH NETCAT SESSION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" y="1316182"/>
            <a:ext cx="8742218" cy="554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5" y="554182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SECURITY MEASURES:</a:t>
            </a:r>
          </a:p>
          <a:p>
            <a:r>
              <a:rPr lang="en-US" dirty="0">
                <a:solidFill>
                  <a:schemeClr val="accent1"/>
                </a:solidFill>
              </a:rPr>
              <a:t>1) RECONNAISSANCE, ACTIVE DISOVERY, PING OF DEATH</a:t>
            </a:r>
          </a:p>
        </p:txBody>
      </p:sp>
    </p:spTree>
    <p:extLst>
      <p:ext uri="{BB962C8B-B14F-4D97-AF65-F5344CB8AC3E}">
        <p14:creationId xmlns:p14="http://schemas.microsoft.com/office/powerpoint/2010/main" val="409740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04800"/>
            <a:ext cx="8761384" cy="1625600"/>
          </a:xfrm>
        </p:spPr>
        <p:txBody>
          <a:bodyPr/>
          <a:lstStyle/>
          <a:p>
            <a:r>
              <a:rPr lang="en-US" dirty="0"/>
              <a:t>FINGER PRINTING WEB SERVERS FROM KALI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69" y="2439194"/>
            <a:ext cx="7048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nori\Desktop\Project Screenshots\fingerprint webserv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4" y="2410619"/>
            <a:ext cx="6953250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56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899550"/>
            <a:ext cx="10445925" cy="6044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68" y="253219"/>
            <a:ext cx="69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: </a:t>
            </a:r>
          </a:p>
          <a:p>
            <a:r>
              <a:rPr lang="en-US" b="1" dirty="0"/>
              <a:t>MY ADMINISTRATIVE CONSOLE FOR CONTINOUS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92280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DC01 for MANAGEMENT CONSOLE: 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35344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831252"/>
            <a:ext cx="6426823" cy="566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4" y="253219"/>
            <a:ext cx="623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FUNCTIONAL DECOMPOSITION DIAGRAM </a:t>
            </a:r>
          </a:p>
        </p:txBody>
      </p:sp>
    </p:spTree>
    <p:extLst>
      <p:ext uri="{BB962C8B-B14F-4D97-AF65-F5344CB8AC3E}">
        <p14:creationId xmlns:p14="http://schemas.microsoft.com/office/powerpoint/2010/main" val="98416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: SRV1</a:t>
            </a:r>
          </a:p>
        </p:txBody>
      </p:sp>
    </p:spTree>
    <p:extLst>
      <p:ext uri="{BB962C8B-B14F-4D97-AF65-F5344CB8AC3E}">
        <p14:creationId xmlns:p14="http://schemas.microsoft.com/office/powerpoint/2010/main" val="479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275" y="438177"/>
            <a:ext cx="6026727" cy="5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64" y="196947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64" y="904382"/>
            <a:ext cx="9830711" cy="532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 STATEMENT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PICTORIAL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ISSUES TO BE ADDRESSED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APPLICATION FUNCTIONAL DECOMPOSITION, USECASE DIAGRAMS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OWASP ESAPI 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FUTURE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9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558" y="106218"/>
            <a:ext cx="558168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36" y="484909"/>
            <a:ext cx="5438164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45" y="609600"/>
            <a:ext cx="5636433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838" y="609600"/>
            <a:ext cx="5823622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Picture 3" descr="C:\Users\nori\Downloads\ncorpe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152400"/>
            <a:ext cx="6276110" cy="5985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97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– ESAPI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Gathering &amp;</a:t>
            </a:r>
            <a:r>
              <a:rPr lang="en-US" dirty="0"/>
              <a:t> C</a:t>
            </a:r>
            <a:r>
              <a:rPr lang="en-US" b="1" dirty="0"/>
              <a:t>onducting Search engine discovery and Reconnaissance for information leakage</a:t>
            </a:r>
            <a:endParaRPr lang="en-US" dirty="0"/>
          </a:p>
          <a:p>
            <a:r>
              <a:rPr lang="en-US" dirty="0"/>
              <a:t>Ping of death</a:t>
            </a:r>
          </a:p>
          <a:p>
            <a:r>
              <a:rPr lang="en-US" b="1" dirty="0"/>
              <a:t>Fingerprint web server</a:t>
            </a:r>
          </a:p>
          <a:p>
            <a:r>
              <a:rPr lang="en-US" b="1" dirty="0"/>
              <a:t>Enumerate application on Webserver</a:t>
            </a:r>
            <a:endParaRPr lang="en-US" dirty="0"/>
          </a:p>
          <a:p>
            <a:r>
              <a:rPr lang="en-US" b="1" dirty="0"/>
              <a:t>Fingerprint web application</a:t>
            </a:r>
          </a:p>
          <a:p>
            <a:r>
              <a:rPr lang="en-US" b="1" dirty="0"/>
              <a:t>Testing Identity Management</a:t>
            </a:r>
            <a:endParaRPr lang="en-US" dirty="0"/>
          </a:p>
          <a:p>
            <a:r>
              <a:rPr lang="en-US" b="1" dirty="0"/>
              <a:t>Authentication Testing</a:t>
            </a:r>
            <a:endParaRPr lang="en-US" dirty="0"/>
          </a:p>
          <a:p>
            <a:r>
              <a:rPr lang="en-US" b="1" dirty="0"/>
              <a:t>Authorization Testing: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6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73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PROBLEM WITH CLOUD :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08" y="484189"/>
            <a:ext cx="3328094" cy="59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EC2 Windows and Linux instances with Amazon web services to reduce the infrastructure and to improve performance.</a:t>
            </a:r>
          </a:p>
          <a:p>
            <a:r>
              <a:rPr lang="en-US" dirty="0"/>
              <a:t>To redesign the Website with more security controls: Validation Controls</a:t>
            </a:r>
          </a:p>
          <a:p>
            <a:r>
              <a:rPr lang="en-US" dirty="0"/>
              <a:t>To Save the Web application data to Amazon </a:t>
            </a:r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To Review of Webserver metafiles for information leakage: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93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not a state to achieve but it’s a continuous process. </a:t>
            </a:r>
          </a:p>
        </p:txBody>
      </p:sp>
    </p:spTree>
    <p:extLst>
      <p:ext uri="{BB962C8B-B14F-4D97-AF65-F5344CB8AC3E}">
        <p14:creationId xmlns:p14="http://schemas.microsoft.com/office/powerpoint/2010/main" val="34286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79"/>
            <a:ext cx="8596668" cy="3880773"/>
          </a:xfrm>
        </p:spPr>
        <p:txBody>
          <a:bodyPr/>
          <a:lstStyle/>
          <a:p>
            <a:r>
              <a:rPr lang="en-US" b="1" u="sng" dirty="0"/>
              <a:t>NCORP</a:t>
            </a:r>
          </a:p>
          <a:p>
            <a:r>
              <a:rPr lang="en-US" dirty="0"/>
              <a:t>A SECURED VIRTUAL NETWORK – HUMAN RESOURCE MANAGEMENT SYSTEM</a:t>
            </a:r>
          </a:p>
          <a:p>
            <a:r>
              <a:rPr lang="en-US" dirty="0"/>
              <a:t>AIMED TO MAINTAIN THE COMPANY, SCHOOL, EMPLOYEE AND STUDENT PERSONAL PROFILES TO MAINTAIN THE INTEGRITY OF HUMAN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164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298"/>
            <a:ext cx="8596668" cy="3880773"/>
          </a:xfrm>
        </p:spPr>
        <p:txBody>
          <a:bodyPr/>
          <a:lstStyle/>
          <a:p>
            <a:r>
              <a:rPr lang="en-US" dirty="0"/>
              <a:t>DATA  &amp; IT ASSETS ARE AT RISK ( GOAL OF SECURITY IS TO ENSURE CIA )</a:t>
            </a:r>
          </a:p>
          <a:p>
            <a:r>
              <a:rPr lang="en-US" dirty="0"/>
              <a:t>PAPER WORK AT THE SCHOOLS &amp; SMBs LEADS TO:</a:t>
            </a:r>
          </a:p>
          <a:p>
            <a:r>
              <a:rPr lang="en-US" dirty="0"/>
              <a:t> RISK OF LOSING (CIA) SECURITY PARAMETERS </a:t>
            </a:r>
          </a:p>
          <a:p>
            <a:r>
              <a:rPr lang="en-US" dirty="0"/>
              <a:t>More Paper usage</a:t>
            </a:r>
          </a:p>
          <a:p>
            <a:r>
              <a:rPr lang="en-US" dirty="0"/>
              <a:t>Less Physical Security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More physical work</a:t>
            </a:r>
          </a:p>
          <a:p>
            <a:r>
              <a:rPr lang="en-US" dirty="0"/>
              <a:t>Time, Money and Resources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1011382" y="2180492"/>
            <a:ext cx="7869382" cy="16433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09" y="2466109"/>
            <a:ext cx="691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INFRASTRUCTURE, HOSTING, DEVELOPMENT, TESTING, SECURITY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87782" y="4073947"/>
            <a:ext cx="4674465" cy="1553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NCORP</a:t>
            </a:r>
          </a:p>
        </p:txBody>
      </p:sp>
    </p:spTree>
    <p:extLst>
      <p:ext uri="{BB962C8B-B14F-4D97-AF65-F5344CB8AC3E}">
        <p14:creationId xmlns:p14="http://schemas.microsoft.com/office/powerpoint/2010/main" val="248257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3"/>
            <a:ext cx="11971606" cy="69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APPROACH TO SECURITY</a:t>
            </a:r>
          </a:p>
        </p:txBody>
      </p:sp>
      <p:sp>
        <p:nvSpPr>
          <p:cNvPr id="4" name="Oval 3"/>
          <p:cNvSpPr/>
          <p:nvPr/>
        </p:nvSpPr>
        <p:spPr>
          <a:xfrm>
            <a:off x="1631852" y="1402079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69477" y="1930400"/>
            <a:ext cx="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</a:t>
            </a:r>
          </a:p>
        </p:txBody>
      </p:sp>
      <p:sp>
        <p:nvSpPr>
          <p:cNvPr id="13" name="Oval 12"/>
          <p:cNvSpPr/>
          <p:nvPr/>
        </p:nvSpPr>
        <p:spPr>
          <a:xfrm>
            <a:off x="3528645" y="3587261"/>
            <a:ext cx="3477065" cy="206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2850" y="3954247"/>
            <a:ext cx="197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VULNERABILITY MANAGEMENT THROUGH CONTINOUS MONITORING</a:t>
            </a:r>
          </a:p>
        </p:txBody>
      </p:sp>
      <p:sp>
        <p:nvSpPr>
          <p:cNvPr id="15" name="Oval 14"/>
          <p:cNvSpPr/>
          <p:nvPr/>
        </p:nvSpPr>
        <p:spPr>
          <a:xfrm>
            <a:off x="3536850" y="1403865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27786" y="1399735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4384" y="1427870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4069" y="1956190"/>
            <a:ext cx="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7786" y="1930400"/>
            <a:ext cx="119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0007" y="1970793"/>
            <a:ext cx="132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003455" y="2115066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4914314" y="2098653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6771253" y="2112718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3184534">
            <a:off x="2496235" y="3231973"/>
            <a:ext cx="1707660" cy="20237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3184534">
            <a:off x="4048759" y="3132626"/>
            <a:ext cx="790108" cy="22761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8627581">
            <a:off x="6236961" y="3176599"/>
            <a:ext cx="1475418" cy="2624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8627581">
            <a:off x="5157531" y="3072268"/>
            <a:ext cx="813952" cy="2393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17588" y="5716015"/>
            <a:ext cx="395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–PEOPLE PROCESS TECHNOLOGY</a:t>
            </a:r>
          </a:p>
        </p:txBody>
      </p:sp>
    </p:spTree>
    <p:extLst>
      <p:ext uri="{BB962C8B-B14F-4D97-AF65-F5344CB8AC3E}">
        <p14:creationId xmlns:p14="http://schemas.microsoft.com/office/powerpoint/2010/main" val="315644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DC01 – DOMAIN CONTROLLER , DNS SERVER</a:t>
            </a:r>
          </a:p>
          <a:p>
            <a:r>
              <a:rPr lang="en-US" dirty="0"/>
              <a:t>SRV1 – WEB SERVER, Web Application Design</a:t>
            </a:r>
          </a:p>
          <a:p>
            <a:r>
              <a:rPr lang="en-US" dirty="0"/>
              <a:t>CA01 – CERTIFICATE AUTHORITY</a:t>
            </a:r>
          </a:p>
          <a:p>
            <a:r>
              <a:rPr lang="en-US" dirty="0"/>
              <a:t>KALI – FOR VULNERABILITY ASSESSMENTS</a:t>
            </a:r>
          </a:p>
        </p:txBody>
      </p:sp>
    </p:spTree>
    <p:extLst>
      <p:ext uri="{BB962C8B-B14F-4D97-AF65-F5344CB8AC3E}">
        <p14:creationId xmlns:p14="http://schemas.microsoft.com/office/powerpoint/2010/main" val="45779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VULNERABILITIES: SRV1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13189"/>
            <a:ext cx="2894415" cy="34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2477</TotalTime>
  <Words>394</Words>
  <Application>Microsoft Office PowerPoint</Application>
  <PresentationFormat>Widescreen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                   CS 670 IC</vt:lpstr>
      <vt:lpstr>CONTENTS</vt:lpstr>
      <vt:lpstr>INTRODUCTION</vt:lpstr>
      <vt:lpstr>PROBLEM STATEMENT</vt:lpstr>
      <vt:lpstr>PLAN</vt:lpstr>
      <vt:lpstr>PowerPoint Presentation</vt:lpstr>
      <vt:lpstr>PICTORIAL APPROACH TO SECURITY</vt:lpstr>
      <vt:lpstr>PowerPoint Presentation</vt:lpstr>
      <vt:lpstr>VULNERABILITIES: SRV1</vt:lpstr>
      <vt:lpstr>SECURITY ISSUES</vt:lpstr>
      <vt:lpstr>SECURITY ISSUES</vt:lpstr>
      <vt:lpstr>PowerPoint Presentation</vt:lpstr>
      <vt:lpstr>FINGER PRINTING WEB SERVERS FROM KALI</vt:lpstr>
      <vt:lpstr>PowerPoint Presentation</vt:lpstr>
      <vt:lpstr>PowerPoint Presentation</vt:lpstr>
      <vt:lpstr>VM</vt:lpstr>
      <vt:lpstr>PowerPoint Presentation</vt:lpstr>
      <vt:lpstr>WEBSITE</vt:lpstr>
      <vt:lpstr>USECASE</vt:lpstr>
      <vt:lpstr>USECASE</vt:lpstr>
      <vt:lpstr>USECASE</vt:lpstr>
      <vt:lpstr>USECASE</vt:lpstr>
      <vt:lpstr>USECASE</vt:lpstr>
      <vt:lpstr>ERD</vt:lpstr>
      <vt:lpstr>OWASP – ESAPI TESTING</vt:lpstr>
      <vt:lpstr>FUTURE ENHANCEMENTS</vt:lpstr>
      <vt:lpstr>FUTURE ENHANCEMENTS</vt:lpstr>
      <vt:lpstr>CONSLUSION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670 IC</dc:title>
  <dc:creator>ROSHAN SHARMA</dc:creator>
  <cp:lastModifiedBy>ROSHAN SHARMA</cp:lastModifiedBy>
  <cp:revision>39</cp:revision>
  <dcterms:created xsi:type="dcterms:W3CDTF">2016-06-19T15:49:18Z</dcterms:created>
  <dcterms:modified xsi:type="dcterms:W3CDTF">2016-06-21T13:31:00Z</dcterms:modified>
</cp:coreProperties>
</file>