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comments/comment10.xml" ContentType="application/vnd.openxmlformats-officedocument.presentationml.comments+xml"/>
  <Override PartName="/ppt/commentAuthors.xml" ContentType="application/vnd.openxmlformats-officedocument.presentationml.commentAuthors+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8288000" cy="10287000"/>
  <p:notesSz cx="7559675" cy="10691813"/>
</p:presentation>
</file>

<file path=ppt/commentAuthors.xml><?xml version="1.0" encoding="utf-8"?>
<p:cmAuthorLst xmlns:p="http://schemas.openxmlformats.org/presentationml/2006/main">
  <p:cmAuthor id="0" name="mahi rsn" initials="m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presProps" Target="presProps.xml"/><Relationship Id="rId18" Type="http://schemas.openxmlformats.org/officeDocument/2006/relationships/commentAuthors" Target="commentAuthors.xml"/>
</Relationships>
</file>

<file path=ppt/comments/comment10.xml><?xml version="1.0" encoding="utf-8"?>
<p:cmLst xmlns:p="http://schemas.openxmlformats.org/presentationml/2006/main">
  <p:cm authorId="0" dt="2023-04-25T11:21:04.491000000" idx="1">
    <p:pos x="0" y="0"/>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DE9F2405-3EBD-438E-8DB9-372C4A116EE2}"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1" name="PlaceHolder 2"/>
          <p:cNvSpPr>
            <a:spLocks noGrp="1"/>
          </p:cNvSpPr>
          <p:nvPr>
            <p:ph/>
          </p:nvPr>
        </p:nvSpPr>
        <p:spPr>
          <a:xfrm>
            <a:off x="923760" y="3691080"/>
            <a:ext cx="1643976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32" name="PlaceHolder 3"/>
          <p:cNvSpPr>
            <a:spLocks noGrp="1"/>
          </p:cNvSpPr>
          <p:nvPr>
            <p:ph/>
          </p:nvPr>
        </p:nvSpPr>
        <p:spPr>
          <a:xfrm>
            <a:off x="923760" y="6131160"/>
            <a:ext cx="1643976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DCFD75AB-B187-49B3-B766-E1F15E0BB0A0}"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4" name="PlaceHolder 2"/>
          <p:cNvSpPr>
            <a:spLocks noGrp="1"/>
          </p:cNvSpPr>
          <p:nvPr>
            <p:ph/>
          </p:nvPr>
        </p:nvSpPr>
        <p:spPr>
          <a:xfrm>
            <a:off x="92376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35" name="PlaceHolder 3"/>
          <p:cNvSpPr>
            <a:spLocks noGrp="1"/>
          </p:cNvSpPr>
          <p:nvPr>
            <p:ph/>
          </p:nvPr>
        </p:nvSpPr>
        <p:spPr>
          <a:xfrm>
            <a:off x="934740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36" name="PlaceHolder 4"/>
          <p:cNvSpPr>
            <a:spLocks noGrp="1"/>
          </p:cNvSpPr>
          <p:nvPr>
            <p:ph/>
          </p:nvPr>
        </p:nvSpPr>
        <p:spPr>
          <a:xfrm>
            <a:off x="923760" y="613116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37" name="PlaceHolder 5"/>
          <p:cNvSpPr>
            <a:spLocks noGrp="1"/>
          </p:cNvSpPr>
          <p:nvPr>
            <p:ph/>
          </p:nvPr>
        </p:nvSpPr>
        <p:spPr>
          <a:xfrm>
            <a:off x="9347400" y="613116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3A0CCE07-DD43-4326-9EF9-176AB6EA950A}"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9" name="PlaceHolder 2"/>
          <p:cNvSpPr>
            <a:spLocks noGrp="1"/>
          </p:cNvSpPr>
          <p:nvPr>
            <p:ph/>
          </p:nvPr>
        </p:nvSpPr>
        <p:spPr>
          <a:xfrm>
            <a:off x="923760" y="369108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0" name="PlaceHolder 3"/>
          <p:cNvSpPr>
            <a:spLocks noGrp="1"/>
          </p:cNvSpPr>
          <p:nvPr>
            <p:ph/>
          </p:nvPr>
        </p:nvSpPr>
        <p:spPr>
          <a:xfrm>
            <a:off x="6482160" y="369108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1" name="PlaceHolder 4"/>
          <p:cNvSpPr>
            <a:spLocks noGrp="1"/>
          </p:cNvSpPr>
          <p:nvPr>
            <p:ph/>
          </p:nvPr>
        </p:nvSpPr>
        <p:spPr>
          <a:xfrm>
            <a:off x="12040920" y="369108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2" name="PlaceHolder 5"/>
          <p:cNvSpPr>
            <a:spLocks noGrp="1"/>
          </p:cNvSpPr>
          <p:nvPr>
            <p:ph/>
          </p:nvPr>
        </p:nvSpPr>
        <p:spPr>
          <a:xfrm>
            <a:off x="923760" y="613116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3" name="PlaceHolder 6"/>
          <p:cNvSpPr>
            <a:spLocks noGrp="1"/>
          </p:cNvSpPr>
          <p:nvPr>
            <p:ph/>
          </p:nvPr>
        </p:nvSpPr>
        <p:spPr>
          <a:xfrm>
            <a:off x="6482160" y="613116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4" name="PlaceHolder 7"/>
          <p:cNvSpPr>
            <a:spLocks noGrp="1"/>
          </p:cNvSpPr>
          <p:nvPr>
            <p:ph/>
          </p:nvPr>
        </p:nvSpPr>
        <p:spPr>
          <a:xfrm>
            <a:off x="12040920" y="613116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09D72EF6-0A2B-4940-8225-83EF181DCC9D}"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01E03DB2-9D67-4711-87AE-116238D5E4E5}"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subTitle"/>
          </p:nvPr>
        </p:nvSpPr>
        <p:spPr>
          <a:xfrm>
            <a:off x="923760" y="3691080"/>
            <a:ext cx="16439760" cy="46713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254466FC-A927-4650-B4F6-23A0BF786805}"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p:nvPr>
        </p:nvSpPr>
        <p:spPr>
          <a:xfrm>
            <a:off x="923760" y="3691080"/>
            <a:ext cx="1643976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99238073-E661-43DF-8FD2-5CF8F679098A}"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923760" y="3691080"/>
            <a:ext cx="802224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1" name="PlaceHolder 3"/>
          <p:cNvSpPr>
            <a:spLocks noGrp="1"/>
          </p:cNvSpPr>
          <p:nvPr>
            <p:ph/>
          </p:nvPr>
        </p:nvSpPr>
        <p:spPr>
          <a:xfrm>
            <a:off x="9347400" y="3691080"/>
            <a:ext cx="802224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0A1420C1-BC50-46F0-8187-E45728F673F0}"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71C9852E-1DDC-4103-9A67-B5F8D7BE896A}"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5433120" y="920880"/>
            <a:ext cx="7421400" cy="841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90E16AC2-3097-4A87-A416-B4104CEEDB02}"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p:nvPr>
        </p:nvSpPr>
        <p:spPr>
          <a:xfrm>
            <a:off x="92376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6" name="PlaceHolder 3"/>
          <p:cNvSpPr>
            <a:spLocks noGrp="1"/>
          </p:cNvSpPr>
          <p:nvPr>
            <p:ph/>
          </p:nvPr>
        </p:nvSpPr>
        <p:spPr>
          <a:xfrm>
            <a:off x="9347400" y="3691080"/>
            <a:ext cx="802224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7" name="PlaceHolder 4"/>
          <p:cNvSpPr>
            <a:spLocks noGrp="1"/>
          </p:cNvSpPr>
          <p:nvPr>
            <p:ph/>
          </p:nvPr>
        </p:nvSpPr>
        <p:spPr>
          <a:xfrm>
            <a:off x="923760" y="613116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ADE891A5-10F7-4D7C-8B7C-CCB2CEE3750F}"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subTitle"/>
          </p:nvPr>
        </p:nvSpPr>
        <p:spPr>
          <a:xfrm>
            <a:off x="923760" y="3691080"/>
            <a:ext cx="16439760" cy="46713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EB36E8FA-EB91-4947-AD42-DC53D46B8C61}"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p:nvPr>
        </p:nvSpPr>
        <p:spPr>
          <a:xfrm>
            <a:off x="923760" y="3691080"/>
            <a:ext cx="802224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0" name="PlaceHolder 3"/>
          <p:cNvSpPr>
            <a:spLocks noGrp="1"/>
          </p:cNvSpPr>
          <p:nvPr>
            <p:ph/>
          </p:nvPr>
        </p:nvSpPr>
        <p:spPr>
          <a:xfrm>
            <a:off x="934740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1" name="PlaceHolder 4"/>
          <p:cNvSpPr>
            <a:spLocks noGrp="1"/>
          </p:cNvSpPr>
          <p:nvPr>
            <p:ph/>
          </p:nvPr>
        </p:nvSpPr>
        <p:spPr>
          <a:xfrm>
            <a:off x="9347400" y="613116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78E102DD-A009-4E9F-8DFA-A391E79B33C1}"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p:nvPr>
        </p:nvSpPr>
        <p:spPr>
          <a:xfrm>
            <a:off x="92376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4" name="PlaceHolder 3"/>
          <p:cNvSpPr>
            <a:spLocks noGrp="1"/>
          </p:cNvSpPr>
          <p:nvPr>
            <p:ph/>
          </p:nvPr>
        </p:nvSpPr>
        <p:spPr>
          <a:xfrm>
            <a:off x="934740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5" name="PlaceHolder 4"/>
          <p:cNvSpPr>
            <a:spLocks noGrp="1"/>
          </p:cNvSpPr>
          <p:nvPr>
            <p:ph/>
          </p:nvPr>
        </p:nvSpPr>
        <p:spPr>
          <a:xfrm>
            <a:off x="923760" y="6131160"/>
            <a:ext cx="1643976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3A20480D-A085-4E2A-A137-FB094E9CD703}"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p:nvPr>
        </p:nvSpPr>
        <p:spPr>
          <a:xfrm>
            <a:off x="923760" y="3691080"/>
            <a:ext cx="1643976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8" name="PlaceHolder 3"/>
          <p:cNvSpPr>
            <a:spLocks noGrp="1"/>
          </p:cNvSpPr>
          <p:nvPr>
            <p:ph/>
          </p:nvPr>
        </p:nvSpPr>
        <p:spPr>
          <a:xfrm>
            <a:off x="923760" y="6131160"/>
            <a:ext cx="1643976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A00BCCC5-4001-4524-9EED-6FFB9B4AFC23}"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p:nvPr>
        </p:nvSpPr>
        <p:spPr>
          <a:xfrm>
            <a:off x="92376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1" name="PlaceHolder 3"/>
          <p:cNvSpPr>
            <a:spLocks noGrp="1"/>
          </p:cNvSpPr>
          <p:nvPr>
            <p:ph/>
          </p:nvPr>
        </p:nvSpPr>
        <p:spPr>
          <a:xfrm>
            <a:off x="934740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2" name="PlaceHolder 4"/>
          <p:cNvSpPr>
            <a:spLocks noGrp="1"/>
          </p:cNvSpPr>
          <p:nvPr>
            <p:ph/>
          </p:nvPr>
        </p:nvSpPr>
        <p:spPr>
          <a:xfrm>
            <a:off x="923760" y="613116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3" name="PlaceHolder 5"/>
          <p:cNvSpPr>
            <a:spLocks noGrp="1"/>
          </p:cNvSpPr>
          <p:nvPr>
            <p:ph/>
          </p:nvPr>
        </p:nvSpPr>
        <p:spPr>
          <a:xfrm>
            <a:off x="9347400" y="613116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2EC424CF-B5B9-4CCC-8FAC-69483A62B003}"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5" name="PlaceHolder 2"/>
          <p:cNvSpPr>
            <a:spLocks noGrp="1"/>
          </p:cNvSpPr>
          <p:nvPr>
            <p:ph/>
          </p:nvPr>
        </p:nvSpPr>
        <p:spPr>
          <a:xfrm>
            <a:off x="923760" y="369108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6" name="PlaceHolder 3"/>
          <p:cNvSpPr>
            <a:spLocks noGrp="1"/>
          </p:cNvSpPr>
          <p:nvPr>
            <p:ph/>
          </p:nvPr>
        </p:nvSpPr>
        <p:spPr>
          <a:xfrm>
            <a:off x="6482160" y="369108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7" name="PlaceHolder 4"/>
          <p:cNvSpPr>
            <a:spLocks noGrp="1"/>
          </p:cNvSpPr>
          <p:nvPr>
            <p:ph/>
          </p:nvPr>
        </p:nvSpPr>
        <p:spPr>
          <a:xfrm>
            <a:off x="12040920" y="369108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8" name="PlaceHolder 5"/>
          <p:cNvSpPr>
            <a:spLocks noGrp="1"/>
          </p:cNvSpPr>
          <p:nvPr>
            <p:ph/>
          </p:nvPr>
        </p:nvSpPr>
        <p:spPr>
          <a:xfrm>
            <a:off x="923760" y="613116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89" name="PlaceHolder 6"/>
          <p:cNvSpPr>
            <a:spLocks noGrp="1"/>
          </p:cNvSpPr>
          <p:nvPr>
            <p:ph/>
          </p:nvPr>
        </p:nvSpPr>
        <p:spPr>
          <a:xfrm>
            <a:off x="6482160" y="613116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0" name="PlaceHolder 7"/>
          <p:cNvSpPr>
            <a:spLocks noGrp="1"/>
          </p:cNvSpPr>
          <p:nvPr>
            <p:ph/>
          </p:nvPr>
        </p:nvSpPr>
        <p:spPr>
          <a:xfrm>
            <a:off x="12040920" y="613116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F66F3EFF-E627-4078-9135-5FA7B2D57B5F}"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9"/>
          </p:nvPr>
        </p:nvSpPr>
        <p:spPr/>
        <p:txBody>
          <a:bodyPr/>
          <a:p>
            <a:fld id="{F695A13C-AA9D-4090-8466-B4821C7A01A5}" type="slidenum">
              <a:t>&lt;#&gt;</a:t>
            </a:fld>
          </a:p>
        </p:txBody>
      </p:sp>
      <p:sp>
        <p:nvSpPr>
          <p:cNvPr id="4" name="PlaceHolder 3"/>
          <p:cNvSpPr>
            <a:spLocks noGrp="1"/>
          </p:cNvSpPr>
          <p:nvPr>
            <p:ph type="dt" idx="8"/>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type="subTitle"/>
          </p:nvPr>
        </p:nvSpPr>
        <p:spPr>
          <a:xfrm>
            <a:off x="923760" y="3691080"/>
            <a:ext cx="16439760" cy="46713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29D5302D-4ABD-4CB6-A4EA-463106684750}"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p:nvPr>
        </p:nvSpPr>
        <p:spPr>
          <a:xfrm>
            <a:off x="923760" y="3691080"/>
            <a:ext cx="1643976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3BFA36E8-B0E0-48B1-8924-BFEFE337E717}"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p:nvPr>
        </p:nvSpPr>
        <p:spPr>
          <a:xfrm>
            <a:off x="923760" y="3691080"/>
            <a:ext cx="802224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03" name="PlaceHolder 3"/>
          <p:cNvSpPr>
            <a:spLocks noGrp="1"/>
          </p:cNvSpPr>
          <p:nvPr>
            <p:ph/>
          </p:nvPr>
        </p:nvSpPr>
        <p:spPr>
          <a:xfrm>
            <a:off x="9347400" y="3691080"/>
            <a:ext cx="802224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E61ACF0D-D7F9-4E3F-A737-030EF7C0C243}" type="slidenum">
              <a:t>&lt;#&gt;</a:t>
            </a:fld>
          </a:p>
        </p:txBody>
      </p:sp>
      <p:sp>
        <p:nvSpPr>
          <p:cNvPr id="7" name="PlaceHolder 6"/>
          <p:cNvSpPr>
            <a:spLocks noGrp="1"/>
          </p:cNvSpPr>
          <p:nvPr>
            <p:ph type="dt" idx="8"/>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234135B5-E5B3-463D-BDE8-1A70FB53A17F}" type="slidenum">
              <a:t>&lt;#&gt;</a:t>
            </a:fld>
          </a:p>
        </p:txBody>
      </p:sp>
      <p:sp>
        <p:nvSpPr>
          <p:cNvPr id="5" name="PlaceHolder 4"/>
          <p:cNvSpPr>
            <a:spLocks noGrp="1"/>
          </p:cNvSpPr>
          <p:nvPr>
            <p:ph type="dt" idx="8"/>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p:nvPr>
        </p:nvSpPr>
        <p:spPr>
          <a:xfrm>
            <a:off x="923760" y="3691080"/>
            <a:ext cx="1643976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8BB32B62-63C8-47F1-9BED-E9A0A5A58947}"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5433120" y="920880"/>
            <a:ext cx="7421400" cy="841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9"/>
          </p:nvPr>
        </p:nvSpPr>
        <p:spPr/>
        <p:txBody>
          <a:bodyPr/>
          <a:p>
            <a:fld id="{C2EDEF43-EFB8-42B1-B439-7AFA2BABA089}" type="slidenum">
              <a:t>&lt;#&gt;</a:t>
            </a:fld>
          </a:p>
        </p:txBody>
      </p:sp>
      <p:sp>
        <p:nvSpPr>
          <p:cNvPr id="5" name="PlaceHolder 4"/>
          <p:cNvSpPr>
            <a:spLocks noGrp="1"/>
          </p:cNvSpPr>
          <p:nvPr>
            <p:ph type="dt" idx="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7" name="PlaceHolder 2"/>
          <p:cNvSpPr>
            <a:spLocks noGrp="1"/>
          </p:cNvSpPr>
          <p:nvPr>
            <p:ph/>
          </p:nvPr>
        </p:nvSpPr>
        <p:spPr>
          <a:xfrm>
            <a:off x="92376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08" name="PlaceHolder 3"/>
          <p:cNvSpPr>
            <a:spLocks noGrp="1"/>
          </p:cNvSpPr>
          <p:nvPr>
            <p:ph/>
          </p:nvPr>
        </p:nvSpPr>
        <p:spPr>
          <a:xfrm>
            <a:off x="9347400" y="3691080"/>
            <a:ext cx="802224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09" name="PlaceHolder 4"/>
          <p:cNvSpPr>
            <a:spLocks noGrp="1"/>
          </p:cNvSpPr>
          <p:nvPr>
            <p:ph/>
          </p:nvPr>
        </p:nvSpPr>
        <p:spPr>
          <a:xfrm>
            <a:off x="923760" y="613116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1506A36D-3806-4A12-B922-55DDE40A8B07}"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1" name="PlaceHolder 2"/>
          <p:cNvSpPr>
            <a:spLocks noGrp="1"/>
          </p:cNvSpPr>
          <p:nvPr>
            <p:ph/>
          </p:nvPr>
        </p:nvSpPr>
        <p:spPr>
          <a:xfrm>
            <a:off x="923760" y="3691080"/>
            <a:ext cx="802224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12" name="PlaceHolder 3"/>
          <p:cNvSpPr>
            <a:spLocks noGrp="1"/>
          </p:cNvSpPr>
          <p:nvPr>
            <p:ph/>
          </p:nvPr>
        </p:nvSpPr>
        <p:spPr>
          <a:xfrm>
            <a:off x="934740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13" name="PlaceHolder 4"/>
          <p:cNvSpPr>
            <a:spLocks noGrp="1"/>
          </p:cNvSpPr>
          <p:nvPr>
            <p:ph/>
          </p:nvPr>
        </p:nvSpPr>
        <p:spPr>
          <a:xfrm>
            <a:off x="9347400" y="613116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62CD0850-36E9-4A24-9E9F-EAC6DBAB36F1}"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5" name="PlaceHolder 2"/>
          <p:cNvSpPr>
            <a:spLocks noGrp="1"/>
          </p:cNvSpPr>
          <p:nvPr>
            <p:ph/>
          </p:nvPr>
        </p:nvSpPr>
        <p:spPr>
          <a:xfrm>
            <a:off x="92376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16" name="PlaceHolder 3"/>
          <p:cNvSpPr>
            <a:spLocks noGrp="1"/>
          </p:cNvSpPr>
          <p:nvPr>
            <p:ph/>
          </p:nvPr>
        </p:nvSpPr>
        <p:spPr>
          <a:xfrm>
            <a:off x="934740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17" name="PlaceHolder 4"/>
          <p:cNvSpPr>
            <a:spLocks noGrp="1"/>
          </p:cNvSpPr>
          <p:nvPr>
            <p:ph/>
          </p:nvPr>
        </p:nvSpPr>
        <p:spPr>
          <a:xfrm>
            <a:off x="923760" y="6131160"/>
            <a:ext cx="1643976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9"/>
          </p:nvPr>
        </p:nvSpPr>
        <p:spPr/>
        <p:txBody>
          <a:bodyPr/>
          <a:p>
            <a:fld id="{124658BE-88C0-4682-8429-0A06D89E276B}"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9" name="PlaceHolder 2"/>
          <p:cNvSpPr>
            <a:spLocks noGrp="1"/>
          </p:cNvSpPr>
          <p:nvPr>
            <p:ph/>
          </p:nvPr>
        </p:nvSpPr>
        <p:spPr>
          <a:xfrm>
            <a:off x="923760" y="3691080"/>
            <a:ext cx="1643976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20" name="PlaceHolder 3"/>
          <p:cNvSpPr>
            <a:spLocks noGrp="1"/>
          </p:cNvSpPr>
          <p:nvPr>
            <p:ph/>
          </p:nvPr>
        </p:nvSpPr>
        <p:spPr>
          <a:xfrm>
            <a:off x="923760" y="6131160"/>
            <a:ext cx="1643976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9"/>
          </p:nvPr>
        </p:nvSpPr>
        <p:spPr/>
        <p:txBody>
          <a:bodyPr/>
          <a:p>
            <a:fld id="{094926A1-668F-46CD-AC76-BA864E9CF6EB}" type="slidenum">
              <a:t>&lt;#&gt;</a:t>
            </a:fld>
          </a:p>
        </p:txBody>
      </p:sp>
      <p:sp>
        <p:nvSpPr>
          <p:cNvPr id="7" name="PlaceHolder 6"/>
          <p:cNvSpPr>
            <a:spLocks noGrp="1"/>
          </p:cNvSpPr>
          <p:nvPr>
            <p:ph type="dt" idx="8"/>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2" name="PlaceHolder 2"/>
          <p:cNvSpPr>
            <a:spLocks noGrp="1"/>
          </p:cNvSpPr>
          <p:nvPr>
            <p:ph/>
          </p:nvPr>
        </p:nvSpPr>
        <p:spPr>
          <a:xfrm>
            <a:off x="92376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23" name="PlaceHolder 3"/>
          <p:cNvSpPr>
            <a:spLocks noGrp="1"/>
          </p:cNvSpPr>
          <p:nvPr>
            <p:ph/>
          </p:nvPr>
        </p:nvSpPr>
        <p:spPr>
          <a:xfrm>
            <a:off x="934740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24" name="PlaceHolder 4"/>
          <p:cNvSpPr>
            <a:spLocks noGrp="1"/>
          </p:cNvSpPr>
          <p:nvPr>
            <p:ph/>
          </p:nvPr>
        </p:nvSpPr>
        <p:spPr>
          <a:xfrm>
            <a:off x="923760" y="613116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25" name="PlaceHolder 5"/>
          <p:cNvSpPr>
            <a:spLocks noGrp="1"/>
          </p:cNvSpPr>
          <p:nvPr>
            <p:ph/>
          </p:nvPr>
        </p:nvSpPr>
        <p:spPr>
          <a:xfrm>
            <a:off x="9347400" y="613116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9"/>
          </p:nvPr>
        </p:nvSpPr>
        <p:spPr/>
        <p:txBody>
          <a:bodyPr/>
          <a:p>
            <a:fld id="{9871BE7D-7827-4B21-A2EA-32B19B3A0A63}" type="slidenum">
              <a:t>&lt;#&gt;</a:t>
            </a:fld>
          </a:p>
        </p:txBody>
      </p:sp>
      <p:sp>
        <p:nvSpPr>
          <p:cNvPr id="9" name="PlaceHolder 8"/>
          <p:cNvSpPr>
            <a:spLocks noGrp="1"/>
          </p:cNvSpPr>
          <p:nvPr>
            <p:ph type="dt" idx="8"/>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7" name="PlaceHolder 2"/>
          <p:cNvSpPr>
            <a:spLocks noGrp="1"/>
          </p:cNvSpPr>
          <p:nvPr>
            <p:ph/>
          </p:nvPr>
        </p:nvSpPr>
        <p:spPr>
          <a:xfrm>
            <a:off x="923760" y="369108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28" name="PlaceHolder 3"/>
          <p:cNvSpPr>
            <a:spLocks noGrp="1"/>
          </p:cNvSpPr>
          <p:nvPr>
            <p:ph/>
          </p:nvPr>
        </p:nvSpPr>
        <p:spPr>
          <a:xfrm>
            <a:off x="6482160" y="369108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29" name="PlaceHolder 4"/>
          <p:cNvSpPr>
            <a:spLocks noGrp="1"/>
          </p:cNvSpPr>
          <p:nvPr>
            <p:ph/>
          </p:nvPr>
        </p:nvSpPr>
        <p:spPr>
          <a:xfrm>
            <a:off x="12040920" y="369108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30" name="PlaceHolder 5"/>
          <p:cNvSpPr>
            <a:spLocks noGrp="1"/>
          </p:cNvSpPr>
          <p:nvPr>
            <p:ph/>
          </p:nvPr>
        </p:nvSpPr>
        <p:spPr>
          <a:xfrm>
            <a:off x="923760" y="613116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31" name="PlaceHolder 6"/>
          <p:cNvSpPr>
            <a:spLocks noGrp="1"/>
          </p:cNvSpPr>
          <p:nvPr>
            <p:ph/>
          </p:nvPr>
        </p:nvSpPr>
        <p:spPr>
          <a:xfrm>
            <a:off x="6482160" y="613116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32" name="PlaceHolder 7"/>
          <p:cNvSpPr>
            <a:spLocks noGrp="1"/>
          </p:cNvSpPr>
          <p:nvPr>
            <p:ph/>
          </p:nvPr>
        </p:nvSpPr>
        <p:spPr>
          <a:xfrm>
            <a:off x="12040920" y="6131160"/>
            <a:ext cx="52934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9"/>
          </p:nvPr>
        </p:nvSpPr>
        <p:spPr/>
        <p:txBody>
          <a:bodyPr/>
          <a:p>
            <a:fld id="{D7059256-A4A5-403C-963D-D9750C828BA7}" type="slidenum">
              <a:t>&lt;#&gt;</a:t>
            </a:fld>
          </a:p>
        </p:txBody>
      </p:sp>
      <p:sp>
        <p:nvSpPr>
          <p:cNvPr id="11" name="PlaceHolder 10"/>
          <p:cNvSpPr>
            <a:spLocks noGrp="1"/>
          </p:cNvSpPr>
          <p:nvPr>
            <p:ph type="dt" idx="8"/>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 name="PlaceHolder 2"/>
          <p:cNvSpPr>
            <a:spLocks noGrp="1"/>
          </p:cNvSpPr>
          <p:nvPr>
            <p:ph/>
          </p:nvPr>
        </p:nvSpPr>
        <p:spPr>
          <a:xfrm>
            <a:off x="923760" y="3691080"/>
            <a:ext cx="802224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15" name="PlaceHolder 3"/>
          <p:cNvSpPr>
            <a:spLocks noGrp="1"/>
          </p:cNvSpPr>
          <p:nvPr>
            <p:ph/>
          </p:nvPr>
        </p:nvSpPr>
        <p:spPr>
          <a:xfrm>
            <a:off x="9347400" y="3691080"/>
            <a:ext cx="802224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09C03EAC-C929-4389-B271-6A04A890AA8E}"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CB5665B8-C0BB-4E5D-9331-C1D32D03B8B1}"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433120" y="920880"/>
            <a:ext cx="7421400" cy="841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3F70B583-0B6F-4E1F-B207-ABFF48992938}"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92376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20" name="PlaceHolder 3"/>
          <p:cNvSpPr>
            <a:spLocks noGrp="1"/>
          </p:cNvSpPr>
          <p:nvPr>
            <p:ph/>
          </p:nvPr>
        </p:nvSpPr>
        <p:spPr>
          <a:xfrm>
            <a:off x="9347400" y="3691080"/>
            <a:ext cx="802224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21" name="PlaceHolder 4"/>
          <p:cNvSpPr>
            <a:spLocks noGrp="1"/>
          </p:cNvSpPr>
          <p:nvPr>
            <p:ph/>
          </p:nvPr>
        </p:nvSpPr>
        <p:spPr>
          <a:xfrm>
            <a:off x="923760" y="613116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793AFDD2-E18C-4361-96BB-1716AA569C61}"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923760" y="3691080"/>
            <a:ext cx="8022240" cy="467136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24" name="PlaceHolder 3"/>
          <p:cNvSpPr>
            <a:spLocks noGrp="1"/>
          </p:cNvSpPr>
          <p:nvPr>
            <p:ph/>
          </p:nvPr>
        </p:nvSpPr>
        <p:spPr>
          <a:xfrm>
            <a:off x="934740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25" name="PlaceHolder 4"/>
          <p:cNvSpPr>
            <a:spLocks noGrp="1"/>
          </p:cNvSpPr>
          <p:nvPr>
            <p:ph/>
          </p:nvPr>
        </p:nvSpPr>
        <p:spPr>
          <a:xfrm>
            <a:off x="9347400" y="613116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11C3E3F6-E779-46ED-A700-F9B755448DC8}"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433120" y="920880"/>
            <a:ext cx="7421400" cy="18158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92376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28" name="PlaceHolder 3"/>
          <p:cNvSpPr>
            <a:spLocks noGrp="1"/>
          </p:cNvSpPr>
          <p:nvPr>
            <p:ph/>
          </p:nvPr>
        </p:nvSpPr>
        <p:spPr>
          <a:xfrm>
            <a:off x="9347400" y="3691080"/>
            <a:ext cx="802224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29" name="PlaceHolder 4"/>
          <p:cNvSpPr>
            <a:spLocks noGrp="1"/>
          </p:cNvSpPr>
          <p:nvPr>
            <p:ph/>
          </p:nvPr>
        </p:nvSpPr>
        <p:spPr>
          <a:xfrm>
            <a:off x="923760" y="6131160"/>
            <a:ext cx="16439760" cy="2228040"/>
          </a:xfrm>
          <a:prstGeom prst="rect">
            <a:avLst/>
          </a:prstGeom>
          <a:noFill/>
          <a:ln w="0">
            <a:noFill/>
          </a:ln>
        </p:spPr>
        <p:txBody>
          <a:bodyPr lIns="0" rIns="0" tIns="0" bIns="0" anchor="t">
            <a:normAutofit/>
          </a:bodyPr>
          <a:p>
            <a:endParaRPr b="0" lang="en-US"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DEA32464-A51D-46A2-85B6-8FA9F0E81A40}" type="slidenum">
              <a:t>&lt;#&gt;</a:t>
            </a:fld>
          </a:p>
        </p:txBody>
      </p:sp>
      <p:sp>
        <p:nvSpPr>
          <p:cNvPr id="8" name="PlaceHolder 7"/>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hidden="1"/>
          <p:cNvSpPr/>
          <p:nvPr/>
        </p:nvSpPr>
        <p:spPr>
          <a:xfrm>
            <a:off x="0" y="0"/>
            <a:ext cx="18287640" cy="10286640"/>
          </a:xfrm>
          <a:custGeom>
            <a:avLst/>
            <a:gdLst>
              <a:gd name="textAreaLeft" fmla="*/ 0 w 18287640"/>
              <a:gd name="textAreaRight" fmla="*/ 18288000 w 18287640"/>
              <a:gd name="textAreaTop" fmla="*/ 0 h 10286640"/>
              <a:gd name="textAreaBottom" fmla="*/ 10287000 h 10286640"/>
            </a:gdLst>
            <a:ahLst/>
            <a:rect l="textAreaLeft" t="textAreaTop" r="textAreaRight" b="textAreaBottom"/>
            <a:pathLst>
              <a:path w="18288000" h="10287000">
                <a:moveTo>
                  <a:pt x="18287998" y="10286999"/>
                </a:moveTo>
                <a:lnTo>
                  <a:pt x="0" y="10286999"/>
                </a:lnTo>
                <a:lnTo>
                  <a:pt x="0" y="0"/>
                </a:lnTo>
                <a:lnTo>
                  <a:pt x="18287998" y="0"/>
                </a:lnTo>
                <a:lnTo>
                  <a:pt x="18287998" y="10286999"/>
                </a:lnTo>
                <a:close/>
              </a:path>
            </a:pathLst>
          </a:custGeom>
          <a:solidFill>
            <a:srgbClr val="0e212a"/>
          </a:solidFill>
          <a:ln w="0">
            <a:noFill/>
          </a:ln>
        </p:spPr>
        <p:style>
          <a:lnRef idx="0"/>
          <a:fillRef idx="0"/>
          <a:effectRef idx="0"/>
          <a:fontRef idx="minor"/>
        </p:style>
      </p:sp>
      <p:sp>
        <p:nvSpPr>
          <p:cNvPr id="1" name="bg object 16"/>
          <p:cNvSpPr/>
          <p:nvPr/>
        </p:nvSpPr>
        <p:spPr>
          <a:xfrm>
            <a:off x="0" y="0"/>
            <a:ext cx="18287640" cy="10286640"/>
          </a:xfrm>
          <a:custGeom>
            <a:avLst/>
            <a:gdLst>
              <a:gd name="textAreaLeft" fmla="*/ 0 w 18287640"/>
              <a:gd name="textAreaRight" fmla="*/ 18288000 w 18287640"/>
              <a:gd name="textAreaTop" fmla="*/ 0 h 10286640"/>
              <a:gd name="textAreaBottom" fmla="*/ 10287000 h 10286640"/>
            </a:gdLst>
            <a:ahLst/>
            <a:rect l="textAreaLeft" t="textAreaTop" r="textAreaRight" b="textAreaBottom"/>
            <a:pathLst>
              <a:path w="18288000" h="10287000">
                <a:moveTo>
                  <a:pt x="18287998" y="10286999"/>
                </a:moveTo>
                <a:lnTo>
                  <a:pt x="0" y="10286999"/>
                </a:lnTo>
                <a:lnTo>
                  <a:pt x="0" y="0"/>
                </a:lnTo>
                <a:lnTo>
                  <a:pt x="18287998" y="0"/>
                </a:lnTo>
                <a:lnTo>
                  <a:pt x="18287998" y="10286999"/>
                </a:lnTo>
                <a:close/>
              </a:path>
            </a:pathLst>
          </a:custGeom>
          <a:solidFill>
            <a:srgbClr val="0e212a"/>
          </a:solidFill>
          <a:ln w="0">
            <a:noFill/>
          </a:ln>
        </p:spPr>
        <p:style>
          <a:lnRef idx="0"/>
          <a:fillRef idx="0"/>
          <a:effectRef idx="0"/>
          <a:fontRef idx="minor"/>
        </p:style>
      </p:sp>
      <p:pic>
        <p:nvPicPr>
          <p:cNvPr id="2" name="bg object 17" descr=""/>
          <p:cNvPicPr/>
          <p:nvPr/>
        </p:nvPicPr>
        <p:blipFill>
          <a:blip r:embed="rId2"/>
          <a:stretch/>
        </p:blipFill>
        <p:spPr>
          <a:xfrm>
            <a:off x="0" y="1031760"/>
            <a:ext cx="2783520" cy="1463400"/>
          </a:xfrm>
          <a:prstGeom prst="rect">
            <a:avLst/>
          </a:prstGeom>
          <a:ln w="0">
            <a:noFill/>
          </a:ln>
        </p:spPr>
      </p:pic>
      <p:pic>
        <p:nvPicPr>
          <p:cNvPr id="3" name="bg object 18" descr=""/>
          <p:cNvPicPr/>
          <p:nvPr/>
        </p:nvPicPr>
        <p:blipFill>
          <a:blip r:embed="rId3"/>
          <a:stretch/>
        </p:blipFill>
        <p:spPr>
          <a:xfrm>
            <a:off x="15892200" y="7794720"/>
            <a:ext cx="2378880" cy="1463400"/>
          </a:xfrm>
          <a:prstGeom prst="rect">
            <a:avLst/>
          </a:prstGeom>
          <a:ln w="0">
            <a:noFill/>
          </a:ln>
        </p:spPr>
      </p:pic>
      <p:sp>
        <p:nvSpPr>
          <p:cNvPr id="4" name="PlaceHolder 1"/>
          <p:cNvSpPr>
            <a:spLocks noGrp="1"/>
          </p:cNvSpPr>
          <p:nvPr>
            <p:ph type="title"/>
          </p:nvPr>
        </p:nvSpPr>
        <p:spPr>
          <a:xfrm>
            <a:off x="6959880" y="1767240"/>
            <a:ext cx="4367880" cy="4815720"/>
          </a:xfrm>
          <a:prstGeom prst="rect">
            <a:avLst/>
          </a:prstGeom>
          <a:noFill/>
          <a:ln w="0">
            <a:noFill/>
          </a:ln>
        </p:spPr>
        <p:txBody>
          <a:bodyPr lIns="0" rIns="0" tIns="0" bIns="0" anchor="t">
            <a:noAutofit/>
          </a:bodyPr>
          <a:p>
            <a:r>
              <a:rPr b="0" lang="en-US" sz="7900" spc="-1" strike="noStrike">
                <a:solidFill>
                  <a:srgbClr val="000000"/>
                </a:solidFill>
                <a:latin typeface="Calibri"/>
              </a:rPr>
              <a:t>Click to edit the title text format</a:t>
            </a:r>
            <a:endParaRPr b="0" lang="en-US" sz="7900" spc="-1" strike="noStrike">
              <a:solidFill>
                <a:srgbClr val="000000"/>
              </a:solidFill>
              <a:latin typeface="Calibri"/>
            </a:endParaRPr>
          </a:p>
        </p:txBody>
      </p:sp>
      <p:sp>
        <p:nvSpPr>
          <p:cNvPr id="5" name="PlaceHolder 2"/>
          <p:cNvSpPr>
            <a:spLocks noGrp="1"/>
          </p:cNvSpPr>
          <p:nvPr>
            <p:ph type="ftr" idx="1"/>
          </p:nvPr>
        </p:nvSpPr>
        <p:spPr>
          <a:xfrm>
            <a:off x="6217920" y="9567000"/>
            <a:ext cx="5851800" cy="51408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6" name="PlaceHolder 3"/>
          <p:cNvSpPr>
            <a:spLocks noGrp="1"/>
          </p:cNvSpPr>
          <p:nvPr>
            <p:ph type="dt" idx="2"/>
          </p:nvPr>
        </p:nvSpPr>
        <p:spPr>
          <a:xfrm>
            <a:off x="914400" y="9567000"/>
            <a:ext cx="4205880" cy="514080"/>
          </a:xfrm>
          <a:prstGeom prst="rect">
            <a:avLst/>
          </a:prstGeom>
          <a:noFill/>
          <a:ln w="0">
            <a:noFill/>
          </a:ln>
        </p:spPr>
        <p:txBody>
          <a:bodyPr lIns="0" rIns="0" tIns="0" bIns="0" anchor="t">
            <a:noAutofit/>
          </a:bodyPr>
          <a:lstStyle>
            <a:lvl1pPr>
              <a:lnSpc>
                <a:spcPct val="100000"/>
              </a:lnSpc>
              <a:buNone/>
              <a:defRPr b="0" lang="en-US" sz="1800" spc="-1" strike="noStrike">
                <a:solidFill>
                  <a:srgbClr val="b2b2b2"/>
                </a:solidFill>
                <a:latin typeface="Calibri"/>
              </a:defRPr>
            </a:lvl1pPr>
          </a:lstStyle>
          <a:p>
            <a:pPr>
              <a:lnSpc>
                <a:spcPct val="100000"/>
              </a:lnSpc>
              <a:buNone/>
            </a:pPr>
            <a:r>
              <a:rPr b="0" lang="en-US" sz="1800" spc="-1" strike="noStrike">
                <a:solidFill>
                  <a:srgbClr val="b2b2b2"/>
                </a:solidFill>
                <a:latin typeface="Calibri"/>
              </a:rPr>
              <a:t>&lt;date/time&gt;</a:t>
            </a:r>
            <a:endParaRPr b="0" lang="en-IN" sz="1800" spc="-1" strike="noStrike">
              <a:latin typeface="Times New Roman"/>
            </a:endParaRPr>
          </a:p>
        </p:txBody>
      </p:sp>
      <p:sp>
        <p:nvSpPr>
          <p:cNvPr id="7" name="PlaceHolder 4"/>
          <p:cNvSpPr>
            <a:spLocks noGrp="1"/>
          </p:cNvSpPr>
          <p:nvPr>
            <p:ph type="sldNum" idx="3"/>
          </p:nvPr>
        </p:nvSpPr>
        <p:spPr>
          <a:xfrm>
            <a:off x="13167360" y="9567000"/>
            <a:ext cx="4205880" cy="514080"/>
          </a:xfrm>
          <a:prstGeom prst="rect">
            <a:avLst/>
          </a:prstGeom>
          <a:noFill/>
          <a:ln w="0">
            <a:noFill/>
          </a:ln>
        </p:spPr>
        <p:txBody>
          <a:bodyPr lIns="0" rIns="0" tIns="0" bIns="0" anchor="t">
            <a:noAutofit/>
          </a:bodyPr>
          <a:lstStyle>
            <a:lvl1pPr algn="r">
              <a:lnSpc>
                <a:spcPct val="100000"/>
              </a:lnSpc>
              <a:buNone/>
              <a:defRPr b="0" lang="en-US" sz="1800" spc="-1" strike="noStrike">
                <a:solidFill>
                  <a:srgbClr val="b2b2b2"/>
                </a:solidFill>
                <a:latin typeface="Calibri"/>
              </a:defRPr>
            </a:lvl1pPr>
          </a:lstStyle>
          <a:p>
            <a:pPr algn="r">
              <a:lnSpc>
                <a:spcPct val="100000"/>
              </a:lnSpc>
              <a:buNone/>
            </a:pPr>
            <a:fld id="{761E40CA-BFFD-4825-B7C6-927CE7EC48EF}" type="slidenum">
              <a:rPr b="0" lang="en-US" sz="1800" spc="-1" strike="noStrike">
                <a:solidFill>
                  <a:srgbClr val="b2b2b2"/>
                </a:solidFill>
                <a:latin typeface="Calibri"/>
              </a:rPr>
              <a:t>&lt;number&gt;</a:t>
            </a:fld>
            <a:endParaRPr b="0" lang="en-IN" sz="1800" spc="-1" strike="noStrike">
              <a:latin typeface="Times New Roman"/>
            </a:endParaRPr>
          </a:p>
        </p:txBody>
      </p:sp>
      <p:sp>
        <p:nvSpPr>
          <p:cNvPr id="8"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Calibri"/>
              </a:rPr>
              <a:t>Click to edit the outline text format</a:t>
            </a:r>
            <a:endParaRPr b="0" lang="en-US"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bg object 16" hidden="1"/>
          <p:cNvSpPr/>
          <p:nvPr/>
        </p:nvSpPr>
        <p:spPr>
          <a:xfrm>
            <a:off x="0" y="0"/>
            <a:ext cx="18287640" cy="10286640"/>
          </a:xfrm>
          <a:custGeom>
            <a:avLst/>
            <a:gdLst>
              <a:gd name="textAreaLeft" fmla="*/ 0 w 18287640"/>
              <a:gd name="textAreaRight" fmla="*/ 18288000 w 18287640"/>
              <a:gd name="textAreaTop" fmla="*/ 0 h 10286640"/>
              <a:gd name="textAreaBottom" fmla="*/ 10287000 h 10286640"/>
            </a:gdLst>
            <a:ahLst/>
            <a:rect l="textAreaLeft" t="textAreaTop" r="textAreaRight" b="textAreaBottom"/>
            <a:pathLst>
              <a:path w="18288000" h="10287000">
                <a:moveTo>
                  <a:pt x="18287998" y="10286999"/>
                </a:moveTo>
                <a:lnTo>
                  <a:pt x="0" y="10286999"/>
                </a:lnTo>
                <a:lnTo>
                  <a:pt x="0" y="0"/>
                </a:lnTo>
                <a:lnTo>
                  <a:pt x="18287998" y="0"/>
                </a:lnTo>
                <a:lnTo>
                  <a:pt x="18287998" y="10286999"/>
                </a:lnTo>
                <a:close/>
              </a:path>
            </a:pathLst>
          </a:custGeom>
          <a:solidFill>
            <a:srgbClr val="0e212a"/>
          </a:solidFill>
          <a:ln w="0">
            <a:noFill/>
          </a:ln>
        </p:spPr>
        <p:style>
          <a:lnRef idx="0"/>
          <a:fillRef idx="0"/>
          <a:effectRef idx="0"/>
          <a:fontRef idx="minor"/>
        </p:style>
      </p:sp>
      <p:sp>
        <p:nvSpPr>
          <p:cNvPr id="46" name="bg object 16"/>
          <p:cNvSpPr/>
          <p:nvPr/>
        </p:nvSpPr>
        <p:spPr>
          <a:xfrm>
            <a:off x="0" y="0"/>
            <a:ext cx="18287640" cy="10286640"/>
          </a:xfrm>
          <a:custGeom>
            <a:avLst/>
            <a:gdLst>
              <a:gd name="textAreaLeft" fmla="*/ 0 w 18287640"/>
              <a:gd name="textAreaRight" fmla="*/ 18288000 w 18287640"/>
              <a:gd name="textAreaTop" fmla="*/ 0 h 10286640"/>
              <a:gd name="textAreaBottom" fmla="*/ 10287000 h 10286640"/>
            </a:gdLst>
            <a:ahLst/>
            <a:rect l="textAreaLeft" t="textAreaTop" r="textAreaRight" b="textAreaBottom"/>
            <a:pathLst>
              <a:path w="18288000" h="10287000">
                <a:moveTo>
                  <a:pt x="18287998" y="10286999"/>
                </a:moveTo>
                <a:lnTo>
                  <a:pt x="0" y="10286999"/>
                </a:lnTo>
                <a:lnTo>
                  <a:pt x="0" y="0"/>
                </a:lnTo>
                <a:lnTo>
                  <a:pt x="18287998" y="0"/>
                </a:lnTo>
                <a:lnTo>
                  <a:pt x="18287998" y="10286999"/>
                </a:lnTo>
                <a:close/>
              </a:path>
            </a:pathLst>
          </a:custGeom>
          <a:solidFill>
            <a:srgbClr val="0e212a"/>
          </a:solidFill>
          <a:ln w="0">
            <a:noFill/>
          </a:ln>
        </p:spPr>
        <p:style>
          <a:lnRef idx="0"/>
          <a:fillRef idx="0"/>
          <a:effectRef idx="0"/>
          <a:fontRef idx="minor"/>
        </p:style>
      </p:sp>
      <p:pic>
        <p:nvPicPr>
          <p:cNvPr id="47" name="bg object 17" descr=""/>
          <p:cNvPicPr/>
          <p:nvPr/>
        </p:nvPicPr>
        <p:blipFill>
          <a:blip r:embed="rId2"/>
          <a:stretch/>
        </p:blipFill>
        <p:spPr>
          <a:xfrm>
            <a:off x="4320" y="298440"/>
            <a:ext cx="3218400" cy="1464120"/>
          </a:xfrm>
          <a:prstGeom prst="rect">
            <a:avLst/>
          </a:prstGeom>
          <a:ln w="0">
            <a:noFill/>
          </a:ln>
        </p:spPr>
      </p:pic>
      <p:pic>
        <p:nvPicPr>
          <p:cNvPr id="48" name="bg object 18" descr=""/>
          <p:cNvPicPr/>
          <p:nvPr/>
        </p:nvPicPr>
        <p:blipFill>
          <a:blip r:embed="rId3"/>
          <a:stretch/>
        </p:blipFill>
        <p:spPr>
          <a:xfrm>
            <a:off x="15650280" y="8823240"/>
            <a:ext cx="2589480" cy="1463400"/>
          </a:xfrm>
          <a:prstGeom prst="rect">
            <a:avLst/>
          </a:prstGeom>
          <a:ln w="0">
            <a:noFill/>
          </a:ln>
        </p:spPr>
      </p:pic>
      <p:sp>
        <p:nvSpPr>
          <p:cNvPr id="49" name="PlaceHolder 1"/>
          <p:cNvSpPr>
            <a:spLocks noGrp="1"/>
          </p:cNvSpPr>
          <p:nvPr>
            <p:ph type="title"/>
          </p:nvPr>
        </p:nvSpPr>
        <p:spPr>
          <a:xfrm>
            <a:off x="5433120" y="920880"/>
            <a:ext cx="7421400" cy="1815840"/>
          </a:xfrm>
          <a:prstGeom prst="rect">
            <a:avLst/>
          </a:prstGeom>
          <a:noFill/>
          <a:ln w="0">
            <a:noFill/>
          </a:ln>
        </p:spPr>
        <p:txBody>
          <a:bodyPr lIns="0" rIns="0" tIns="0" bIns="0" anchor="t">
            <a:noAutofit/>
          </a:bodyPr>
          <a:p>
            <a:r>
              <a:rPr b="0" lang="en-US" sz="6700" spc="-1" strike="noStrike">
                <a:solidFill>
                  <a:srgbClr val="000000"/>
                </a:solidFill>
                <a:latin typeface="Calibri"/>
              </a:rPr>
              <a:t>Click to edit the title text format</a:t>
            </a:r>
            <a:endParaRPr b="0" lang="en-US" sz="6700" spc="-1" strike="noStrike">
              <a:solidFill>
                <a:srgbClr val="000000"/>
              </a:solidFill>
              <a:latin typeface="Calibri"/>
            </a:endParaRPr>
          </a:p>
        </p:txBody>
      </p:sp>
      <p:sp>
        <p:nvSpPr>
          <p:cNvPr id="50" name="PlaceHolder 2"/>
          <p:cNvSpPr>
            <a:spLocks noGrp="1"/>
          </p:cNvSpPr>
          <p:nvPr>
            <p:ph type="body"/>
          </p:nvPr>
        </p:nvSpPr>
        <p:spPr>
          <a:xfrm>
            <a:off x="2985480" y="2729160"/>
            <a:ext cx="5196600" cy="79624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3800" spc="-1" strike="noStrike">
                <a:solidFill>
                  <a:srgbClr val="000000"/>
                </a:solidFill>
                <a:latin typeface="Calibri"/>
              </a:rPr>
              <a:t>Click to edit the outline text format</a:t>
            </a:r>
            <a:endParaRPr b="0" lang="en-US" sz="3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3800" spc="-1" strike="noStrike">
                <a:solidFill>
                  <a:srgbClr val="000000"/>
                </a:solidFill>
                <a:latin typeface="Calibri"/>
              </a:rPr>
              <a:t>Second Outline Level</a:t>
            </a:r>
            <a:endParaRPr b="0" lang="en-US" sz="3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3800" spc="-1" strike="noStrike">
                <a:solidFill>
                  <a:srgbClr val="000000"/>
                </a:solidFill>
                <a:latin typeface="Calibri"/>
              </a:rPr>
              <a:t>Third Outline Level</a:t>
            </a:r>
            <a:endParaRPr b="0" lang="en-US" sz="3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3800" spc="-1" strike="noStrike">
                <a:solidFill>
                  <a:srgbClr val="000000"/>
                </a:solidFill>
                <a:latin typeface="Calibri"/>
              </a:rPr>
              <a:t>Fourth Outline Level</a:t>
            </a:r>
            <a:endParaRPr b="0" lang="en-US" sz="3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3800" spc="-1" strike="noStrike">
                <a:solidFill>
                  <a:srgbClr val="000000"/>
                </a:solidFill>
                <a:latin typeface="Calibri"/>
              </a:rPr>
              <a:t>Fifth Outline Level</a:t>
            </a:r>
            <a:endParaRPr b="0" lang="en-US" sz="3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3800" spc="-1" strike="noStrike">
                <a:solidFill>
                  <a:srgbClr val="000000"/>
                </a:solidFill>
                <a:latin typeface="Calibri"/>
              </a:rPr>
              <a:t>Sixth Outline Level</a:t>
            </a:r>
            <a:endParaRPr b="0" lang="en-US" sz="3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3800" spc="-1" strike="noStrike">
                <a:solidFill>
                  <a:srgbClr val="000000"/>
                </a:solidFill>
                <a:latin typeface="Calibri"/>
              </a:rPr>
              <a:t>Seventh Outline Level</a:t>
            </a:r>
            <a:endParaRPr b="0" lang="en-US" sz="3800" spc="-1" strike="noStrike">
              <a:solidFill>
                <a:srgbClr val="000000"/>
              </a:solidFill>
              <a:latin typeface="Calibri"/>
            </a:endParaRPr>
          </a:p>
        </p:txBody>
      </p:sp>
      <p:sp>
        <p:nvSpPr>
          <p:cNvPr id="51" name="PlaceHolder 3"/>
          <p:cNvSpPr>
            <a:spLocks noGrp="1"/>
          </p:cNvSpPr>
          <p:nvPr>
            <p:ph type="body"/>
          </p:nvPr>
        </p:nvSpPr>
        <p:spPr>
          <a:xfrm>
            <a:off x="10234800" y="2729160"/>
            <a:ext cx="6462000" cy="68331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4200" spc="-1" strike="noStrike">
                <a:solidFill>
                  <a:srgbClr val="000000"/>
                </a:solidFill>
                <a:latin typeface="Calibri"/>
              </a:rPr>
              <a:t>Click to edit the outline text format</a:t>
            </a:r>
            <a:endParaRPr b="0" lang="en-US" sz="4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4200" spc="-1" strike="noStrike">
                <a:solidFill>
                  <a:srgbClr val="000000"/>
                </a:solidFill>
                <a:latin typeface="Calibri"/>
              </a:rPr>
              <a:t>Second Outline Level</a:t>
            </a:r>
            <a:endParaRPr b="0" lang="en-US" sz="42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4200" spc="-1" strike="noStrike">
                <a:solidFill>
                  <a:srgbClr val="000000"/>
                </a:solidFill>
                <a:latin typeface="Calibri"/>
              </a:rPr>
              <a:t>Third Outline Level</a:t>
            </a:r>
            <a:endParaRPr b="0" lang="en-US" sz="42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4200" spc="-1" strike="noStrike">
                <a:solidFill>
                  <a:srgbClr val="000000"/>
                </a:solidFill>
                <a:latin typeface="Calibri"/>
              </a:rPr>
              <a:t>Fourth Outline Level</a:t>
            </a:r>
            <a:endParaRPr b="0" lang="en-US" sz="42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4200" spc="-1" strike="noStrike">
                <a:solidFill>
                  <a:srgbClr val="000000"/>
                </a:solidFill>
                <a:latin typeface="Calibri"/>
              </a:rPr>
              <a:t>Fifth Outline Level</a:t>
            </a:r>
            <a:endParaRPr b="0" lang="en-US" sz="42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4200" spc="-1" strike="noStrike">
                <a:solidFill>
                  <a:srgbClr val="000000"/>
                </a:solidFill>
                <a:latin typeface="Calibri"/>
              </a:rPr>
              <a:t>Sixth Outline Level</a:t>
            </a:r>
            <a:endParaRPr b="0" lang="en-US" sz="42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4200" spc="-1" strike="noStrike">
                <a:solidFill>
                  <a:srgbClr val="000000"/>
                </a:solidFill>
                <a:latin typeface="Calibri"/>
              </a:rPr>
              <a:t>Seventh Outline Level</a:t>
            </a:r>
            <a:endParaRPr b="0" lang="en-US" sz="4200" spc="-1" strike="noStrike">
              <a:solidFill>
                <a:srgbClr val="000000"/>
              </a:solidFill>
              <a:latin typeface="Calibri"/>
            </a:endParaRPr>
          </a:p>
        </p:txBody>
      </p:sp>
      <p:sp>
        <p:nvSpPr>
          <p:cNvPr id="52" name="PlaceHolder 4"/>
          <p:cNvSpPr>
            <a:spLocks noGrp="1"/>
          </p:cNvSpPr>
          <p:nvPr>
            <p:ph type="ftr" idx="4"/>
          </p:nvPr>
        </p:nvSpPr>
        <p:spPr>
          <a:xfrm>
            <a:off x="6217920" y="9567000"/>
            <a:ext cx="5851800" cy="51408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53" name="PlaceHolder 5"/>
          <p:cNvSpPr>
            <a:spLocks noGrp="1"/>
          </p:cNvSpPr>
          <p:nvPr>
            <p:ph type="dt" idx="5"/>
          </p:nvPr>
        </p:nvSpPr>
        <p:spPr>
          <a:xfrm>
            <a:off x="914400" y="9567000"/>
            <a:ext cx="4205880" cy="514080"/>
          </a:xfrm>
          <a:prstGeom prst="rect">
            <a:avLst/>
          </a:prstGeom>
          <a:noFill/>
          <a:ln w="0">
            <a:noFill/>
          </a:ln>
        </p:spPr>
        <p:txBody>
          <a:bodyPr lIns="0" rIns="0" tIns="0" bIns="0" anchor="t">
            <a:noAutofit/>
          </a:bodyPr>
          <a:lstStyle>
            <a:lvl1pPr>
              <a:lnSpc>
                <a:spcPct val="100000"/>
              </a:lnSpc>
              <a:buNone/>
              <a:defRPr b="0" lang="en-US" sz="1800" spc="-1" strike="noStrike">
                <a:solidFill>
                  <a:srgbClr val="b2b2b2"/>
                </a:solidFill>
                <a:latin typeface="Calibri"/>
              </a:defRPr>
            </a:lvl1pPr>
          </a:lstStyle>
          <a:p>
            <a:pPr>
              <a:lnSpc>
                <a:spcPct val="100000"/>
              </a:lnSpc>
              <a:buNone/>
            </a:pPr>
            <a:r>
              <a:rPr b="0" lang="en-US" sz="1800" spc="-1" strike="noStrike">
                <a:solidFill>
                  <a:srgbClr val="b2b2b2"/>
                </a:solidFill>
                <a:latin typeface="Calibri"/>
              </a:rPr>
              <a:t>&lt;date/time&gt;</a:t>
            </a:r>
            <a:endParaRPr b="0" lang="en-IN" sz="1800" spc="-1" strike="noStrike">
              <a:latin typeface="Times New Roman"/>
            </a:endParaRPr>
          </a:p>
        </p:txBody>
      </p:sp>
      <p:sp>
        <p:nvSpPr>
          <p:cNvPr id="54" name="PlaceHolder 6"/>
          <p:cNvSpPr>
            <a:spLocks noGrp="1"/>
          </p:cNvSpPr>
          <p:nvPr>
            <p:ph type="sldNum" idx="6"/>
          </p:nvPr>
        </p:nvSpPr>
        <p:spPr>
          <a:xfrm>
            <a:off x="13167360" y="9567000"/>
            <a:ext cx="4205880" cy="514080"/>
          </a:xfrm>
          <a:prstGeom prst="rect">
            <a:avLst/>
          </a:prstGeom>
          <a:noFill/>
          <a:ln w="0">
            <a:noFill/>
          </a:ln>
        </p:spPr>
        <p:txBody>
          <a:bodyPr lIns="0" rIns="0" tIns="0" bIns="0" anchor="t">
            <a:noAutofit/>
          </a:bodyPr>
          <a:lstStyle>
            <a:lvl1pPr algn="r">
              <a:lnSpc>
                <a:spcPct val="100000"/>
              </a:lnSpc>
              <a:buNone/>
              <a:defRPr b="0" lang="en-US" sz="1800" spc="-1" strike="noStrike">
                <a:solidFill>
                  <a:srgbClr val="b2b2b2"/>
                </a:solidFill>
                <a:latin typeface="Calibri"/>
              </a:defRPr>
            </a:lvl1pPr>
          </a:lstStyle>
          <a:p>
            <a:pPr algn="r">
              <a:lnSpc>
                <a:spcPct val="100000"/>
              </a:lnSpc>
              <a:buNone/>
            </a:pPr>
            <a:fld id="{275352A8-87A3-45D5-9566-246986098588}" type="slidenum">
              <a:rPr b="0" lang="en-US" sz="1800" spc="-1" strike="noStrike">
                <a:solidFill>
                  <a:srgbClr val="b2b2b2"/>
                </a:solidFill>
                <a:latin typeface="Calibri"/>
              </a:rPr>
              <a:t>&lt;number&gt;</a:t>
            </a:fld>
            <a:endParaRPr b="0" lang="en-IN"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bg object 16"/>
          <p:cNvSpPr/>
          <p:nvPr/>
        </p:nvSpPr>
        <p:spPr>
          <a:xfrm>
            <a:off x="0" y="0"/>
            <a:ext cx="18287640" cy="10286640"/>
          </a:xfrm>
          <a:custGeom>
            <a:avLst/>
            <a:gdLst>
              <a:gd name="textAreaLeft" fmla="*/ 0 w 18287640"/>
              <a:gd name="textAreaRight" fmla="*/ 18288000 w 18287640"/>
              <a:gd name="textAreaTop" fmla="*/ 0 h 10286640"/>
              <a:gd name="textAreaBottom" fmla="*/ 10287000 h 10286640"/>
            </a:gdLst>
            <a:ahLst/>
            <a:rect l="textAreaLeft" t="textAreaTop" r="textAreaRight" b="textAreaBottom"/>
            <a:pathLst>
              <a:path w="18288000" h="10287000">
                <a:moveTo>
                  <a:pt x="18287998" y="10286999"/>
                </a:moveTo>
                <a:lnTo>
                  <a:pt x="0" y="10286999"/>
                </a:lnTo>
                <a:lnTo>
                  <a:pt x="0" y="0"/>
                </a:lnTo>
                <a:lnTo>
                  <a:pt x="18287998" y="0"/>
                </a:lnTo>
                <a:lnTo>
                  <a:pt x="18287998" y="10286999"/>
                </a:lnTo>
                <a:close/>
              </a:path>
            </a:pathLst>
          </a:custGeom>
          <a:solidFill>
            <a:srgbClr val="0e212a"/>
          </a:solidFill>
          <a:ln w="0">
            <a:noFill/>
          </a:ln>
        </p:spPr>
        <p:style>
          <a:lnRef idx="0"/>
          <a:fillRef idx="0"/>
          <a:effectRef idx="0"/>
          <a:fontRef idx="minor"/>
        </p:style>
      </p:sp>
      <p:sp>
        <p:nvSpPr>
          <p:cNvPr id="92" name="PlaceHolder 1"/>
          <p:cNvSpPr>
            <a:spLocks noGrp="1"/>
          </p:cNvSpPr>
          <p:nvPr>
            <p:ph type="title"/>
          </p:nvPr>
        </p:nvSpPr>
        <p:spPr>
          <a:xfrm>
            <a:off x="5433120" y="920880"/>
            <a:ext cx="7421400" cy="1815840"/>
          </a:xfrm>
          <a:prstGeom prst="rect">
            <a:avLst/>
          </a:prstGeom>
          <a:noFill/>
          <a:ln w="0">
            <a:noFill/>
          </a:ln>
        </p:spPr>
        <p:txBody>
          <a:bodyPr lIns="0" rIns="0" tIns="0" bIns="0" anchor="t">
            <a:noAutofit/>
          </a:bodyPr>
          <a:p>
            <a:r>
              <a:rPr b="0" lang="en-US" sz="6700" spc="-1" strike="noStrike">
                <a:solidFill>
                  <a:srgbClr val="000000"/>
                </a:solidFill>
                <a:latin typeface="Calibri"/>
              </a:rPr>
              <a:t>Click to edit the title text format</a:t>
            </a:r>
            <a:endParaRPr b="0" lang="en-US" sz="6700" spc="-1" strike="noStrike">
              <a:solidFill>
                <a:srgbClr val="000000"/>
              </a:solidFill>
              <a:latin typeface="Calibri"/>
            </a:endParaRPr>
          </a:p>
        </p:txBody>
      </p:sp>
      <p:sp>
        <p:nvSpPr>
          <p:cNvPr id="93" name="PlaceHolder 2"/>
          <p:cNvSpPr>
            <a:spLocks noGrp="1"/>
          </p:cNvSpPr>
          <p:nvPr>
            <p:ph type="body"/>
          </p:nvPr>
        </p:nvSpPr>
        <p:spPr>
          <a:xfrm>
            <a:off x="923760" y="3691080"/>
            <a:ext cx="16439760" cy="46713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3300" spc="-1" strike="noStrike">
                <a:solidFill>
                  <a:srgbClr val="000000"/>
                </a:solidFill>
                <a:latin typeface="Calibri"/>
              </a:rPr>
              <a:t>Click to edit the outline text format</a:t>
            </a:r>
            <a:endParaRPr b="0" lang="en-US" sz="33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3300" spc="-1" strike="noStrike">
                <a:solidFill>
                  <a:srgbClr val="000000"/>
                </a:solidFill>
                <a:latin typeface="Calibri"/>
              </a:rPr>
              <a:t>Second Outline Level</a:t>
            </a:r>
            <a:endParaRPr b="0" lang="en-US" sz="33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3300" spc="-1" strike="noStrike">
                <a:solidFill>
                  <a:srgbClr val="000000"/>
                </a:solidFill>
                <a:latin typeface="Calibri"/>
              </a:rPr>
              <a:t>Third Outline Level</a:t>
            </a:r>
            <a:endParaRPr b="0" lang="en-US" sz="33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3300" spc="-1" strike="noStrike">
                <a:solidFill>
                  <a:srgbClr val="000000"/>
                </a:solidFill>
                <a:latin typeface="Calibri"/>
              </a:rPr>
              <a:t>Fourth Outline Level</a:t>
            </a:r>
            <a:endParaRPr b="0" lang="en-US" sz="33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3300" spc="-1" strike="noStrike">
                <a:solidFill>
                  <a:srgbClr val="000000"/>
                </a:solidFill>
                <a:latin typeface="Calibri"/>
              </a:rPr>
              <a:t>Fifth Outline Level</a:t>
            </a:r>
            <a:endParaRPr b="0" lang="en-US" sz="33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3300" spc="-1" strike="noStrike">
                <a:solidFill>
                  <a:srgbClr val="000000"/>
                </a:solidFill>
                <a:latin typeface="Calibri"/>
              </a:rPr>
              <a:t>Sixth Outline Level</a:t>
            </a:r>
            <a:endParaRPr b="0" lang="en-US" sz="33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3300" spc="-1" strike="noStrike">
                <a:solidFill>
                  <a:srgbClr val="000000"/>
                </a:solidFill>
                <a:latin typeface="Calibri"/>
              </a:rPr>
              <a:t>Seventh Outline Level</a:t>
            </a:r>
            <a:endParaRPr b="0" lang="en-US" sz="3300" spc="-1" strike="noStrike">
              <a:solidFill>
                <a:srgbClr val="000000"/>
              </a:solidFill>
              <a:latin typeface="Calibri"/>
            </a:endParaRPr>
          </a:p>
        </p:txBody>
      </p:sp>
      <p:sp>
        <p:nvSpPr>
          <p:cNvPr id="94" name="PlaceHolder 3"/>
          <p:cNvSpPr>
            <a:spLocks noGrp="1"/>
          </p:cNvSpPr>
          <p:nvPr>
            <p:ph type="ftr" idx="7"/>
          </p:nvPr>
        </p:nvSpPr>
        <p:spPr>
          <a:xfrm>
            <a:off x="6217920" y="9567000"/>
            <a:ext cx="5851800" cy="51408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95" name="PlaceHolder 4"/>
          <p:cNvSpPr>
            <a:spLocks noGrp="1"/>
          </p:cNvSpPr>
          <p:nvPr>
            <p:ph type="dt" idx="8"/>
          </p:nvPr>
        </p:nvSpPr>
        <p:spPr>
          <a:xfrm>
            <a:off x="914400" y="9567000"/>
            <a:ext cx="4205880" cy="514080"/>
          </a:xfrm>
          <a:prstGeom prst="rect">
            <a:avLst/>
          </a:prstGeom>
          <a:noFill/>
          <a:ln w="0">
            <a:noFill/>
          </a:ln>
        </p:spPr>
        <p:txBody>
          <a:bodyPr lIns="0" rIns="0" tIns="0" bIns="0" anchor="t">
            <a:noAutofit/>
          </a:bodyPr>
          <a:lstStyle>
            <a:lvl1pPr>
              <a:lnSpc>
                <a:spcPct val="100000"/>
              </a:lnSpc>
              <a:buNone/>
              <a:defRPr b="0" lang="en-US" sz="1800" spc="-1" strike="noStrike">
                <a:solidFill>
                  <a:srgbClr val="b2b2b2"/>
                </a:solidFill>
                <a:latin typeface="Calibri"/>
              </a:defRPr>
            </a:lvl1pPr>
          </a:lstStyle>
          <a:p>
            <a:pPr>
              <a:lnSpc>
                <a:spcPct val="100000"/>
              </a:lnSpc>
              <a:buNone/>
            </a:pPr>
            <a:r>
              <a:rPr b="0" lang="en-US" sz="1800" spc="-1" strike="noStrike">
                <a:solidFill>
                  <a:srgbClr val="b2b2b2"/>
                </a:solidFill>
                <a:latin typeface="Calibri"/>
              </a:rPr>
              <a:t>&lt;date/time&gt;</a:t>
            </a:r>
            <a:endParaRPr b="0" lang="en-IN" sz="1800" spc="-1" strike="noStrike">
              <a:latin typeface="Times New Roman"/>
            </a:endParaRPr>
          </a:p>
        </p:txBody>
      </p:sp>
      <p:sp>
        <p:nvSpPr>
          <p:cNvPr id="96" name="PlaceHolder 5"/>
          <p:cNvSpPr>
            <a:spLocks noGrp="1"/>
          </p:cNvSpPr>
          <p:nvPr>
            <p:ph type="sldNum" idx="9"/>
          </p:nvPr>
        </p:nvSpPr>
        <p:spPr>
          <a:xfrm>
            <a:off x="13167360" y="9567000"/>
            <a:ext cx="4205880" cy="514080"/>
          </a:xfrm>
          <a:prstGeom prst="rect">
            <a:avLst/>
          </a:prstGeom>
          <a:noFill/>
          <a:ln w="0">
            <a:noFill/>
          </a:ln>
        </p:spPr>
        <p:txBody>
          <a:bodyPr lIns="0" rIns="0" tIns="0" bIns="0" anchor="t">
            <a:noAutofit/>
          </a:bodyPr>
          <a:lstStyle>
            <a:lvl1pPr algn="r">
              <a:lnSpc>
                <a:spcPct val="100000"/>
              </a:lnSpc>
              <a:buNone/>
              <a:defRPr b="0" lang="en-US" sz="1800" spc="-1" strike="noStrike">
                <a:solidFill>
                  <a:srgbClr val="b2b2b2"/>
                </a:solidFill>
                <a:latin typeface="Calibri"/>
              </a:defRPr>
            </a:lvl1pPr>
          </a:lstStyle>
          <a:p>
            <a:pPr algn="r">
              <a:lnSpc>
                <a:spcPct val="100000"/>
              </a:lnSpc>
              <a:buNone/>
            </a:pPr>
            <a:fld id="{6CF698A1-2005-41FC-89B1-8BA6B98D0C62}" type="slidenum">
              <a:rPr b="0" lang="en-US" sz="1800" spc="-1" strike="noStrike">
                <a:solidFill>
                  <a:srgbClr val="b2b2b2"/>
                </a:solidFill>
                <a:latin typeface="Calibri"/>
              </a:rPr>
              <a:t>&lt;number&gt;</a:t>
            </a:fld>
            <a:endParaRPr b="0" lang="en-IN"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20.png"/><Relationship Id="rId4" Type="http://schemas.openxmlformats.org/officeDocument/2006/relationships/slideLayout" Target="../slideLayouts/slideLayout25.xml"/><Relationship Id="rId5" Type="http://schemas.openxmlformats.org/officeDocument/2006/relationships/comments" Target="../comments/commen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5.png"/><Relationship Id="rId3" Type="http://schemas.openxmlformats.org/officeDocument/2006/relationships/image" Target="../media/image5.png"/><Relationship Id="rId4" Type="http://schemas.openxmlformats.org/officeDocument/2006/relationships/image" Target="../media/image5.png"/><Relationship Id="rId5" Type="http://schemas.openxmlformats.org/officeDocument/2006/relationships/image" Target="../media/image5.png"/><Relationship Id="rId6" Type="http://schemas.openxmlformats.org/officeDocument/2006/relationships/image" Target="../media/image5.png"/><Relationship Id="rId7"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7.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9.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2133720" y="4152960"/>
            <a:ext cx="13106160" cy="2821680"/>
          </a:xfrm>
          <a:prstGeom prst="rect">
            <a:avLst/>
          </a:prstGeom>
          <a:noFill/>
          <a:ln w="0">
            <a:noFill/>
          </a:ln>
        </p:spPr>
        <p:txBody>
          <a:bodyPr lIns="0" rIns="0" tIns="12600" bIns="0" anchor="t">
            <a:noAutofit/>
          </a:bodyPr>
          <a:p>
            <a:pPr algn="ctr">
              <a:lnSpc>
                <a:spcPts val="11058"/>
              </a:lnSpc>
              <a:buNone/>
            </a:pPr>
            <a:r>
              <a:rPr b="1" lang="en-US" sz="8000" spc="-106" strike="noStrike">
                <a:solidFill>
                  <a:srgbClr val="ffffff"/>
                </a:solidFill>
                <a:latin typeface="Graphik Regular"/>
              </a:rPr>
              <a:t>[Prediction of License Status]</a:t>
            </a:r>
            <a:endParaRPr b="0" lang="en-US" sz="8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object 2" descr=""/>
          <p:cNvPicPr/>
          <p:nvPr/>
        </p:nvPicPr>
        <p:blipFill>
          <a:blip r:embed="rId1"/>
          <a:stretch/>
        </p:blipFill>
        <p:spPr>
          <a:xfrm>
            <a:off x="0" y="1031760"/>
            <a:ext cx="2783520" cy="1463400"/>
          </a:xfrm>
          <a:prstGeom prst="rect">
            <a:avLst/>
          </a:prstGeom>
          <a:ln w="0">
            <a:noFill/>
          </a:ln>
        </p:spPr>
      </p:pic>
      <p:pic>
        <p:nvPicPr>
          <p:cNvPr id="181" name="object 3" descr=""/>
          <p:cNvPicPr/>
          <p:nvPr/>
        </p:nvPicPr>
        <p:blipFill>
          <a:blip r:embed="rId2"/>
          <a:stretch/>
        </p:blipFill>
        <p:spPr>
          <a:xfrm>
            <a:off x="14787360" y="7794720"/>
            <a:ext cx="3218400" cy="1464120"/>
          </a:xfrm>
          <a:prstGeom prst="rect">
            <a:avLst/>
          </a:prstGeom>
          <a:ln w="0">
            <a:noFill/>
          </a:ln>
        </p:spPr>
      </p:pic>
      <p:sp>
        <p:nvSpPr>
          <p:cNvPr id="182" name="object 10"/>
          <p:cNvSpPr/>
          <p:nvPr/>
        </p:nvSpPr>
        <p:spPr>
          <a:xfrm>
            <a:off x="1188360" y="3495600"/>
            <a:ext cx="360" cy="5762880"/>
          </a:xfrm>
          <a:custGeom>
            <a:avLst/>
            <a:gdLst>
              <a:gd name="textAreaLeft" fmla="*/ 0 w 360"/>
              <a:gd name="textAreaRight" fmla="*/ 720 w 360"/>
              <a:gd name="textAreaTop" fmla="*/ 0 h 5762880"/>
              <a:gd name="textAreaBottom" fmla="*/ 5763240 h 5762880"/>
            </a:gdLst>
            <a:ahLst/>
            <a:rect l="textAreaLeft" t="textAreaTop" r="textAreaRight" b="textAreaBottom"/>
            <a:pathLst>
              <a:path w="0" h="5763259">
                <a:moveTo>
                  <a:pt x="0" y="5762725"/>
                </a:moveTo>
                <a:lnTo>
                  <a:pt x="0" y="0"/>
                </a:lnTo>
              </a:path>
            </a:pathLst>
          </a:custGeom>
          <a:noFill/>
          <a:ln w="28586">
            <a:solidFill>
              <a:srgbClr val="ffffff"/>
            </a:solidFill>
            <a:round/>
          </a:ln>
        </p:spPr>
        <p:style>
          <a:lnRef idx="0"/>
          <a:fillRef idx="0"/>
          <a:effectRef idx="0"/>
          <a:fontRef idx="minor"/>
        </p:style>
      </p:sp>
      <p:pic>
        <p:nvPicPr>
          <p:cNvPr id="183" name="Picture 2" descr=""/>
          <p:cNvPicPr/>
          <p:nvPr/>
        </p:nvPicPr>
        <p:blipFill>
          <a:blip r:embed="rId3"/>
          <a:stretch/>
        </p:blipFill>
        <p:spPr>
          <a:xfrm>
            <a:off x="1392120" y="266760"/>
            <a:ext cx="9429480" cy="9381600"/>
          </a:xfrm>
          <a:prstGeom prst="rect">
            <a:avLst/>
          </a:prstGeom>
          <a:ln w="0">
            <a:noFill/>
          </a:ln>
        </p:spPr>
      </p:pic>
      <p:sp>
        <p:nvSpPr>
          <p:cNvPr id="184" name="PlaceHolder 1"/>
          <p:cNvSpPr>
            <a:spLocks noGrp="1"/>
          </p:cNvSpPr>
          <p:nvPr>
            <p:ph/>
          </p:nvPr>
        </p:nvSpPr>
        <p:spPr>
          <a:xfrm>
            <a:off x="11887200" y="2582280"/>
            <a:ext cx="5476680" cy="3231360"/>
          </a:xfrm>
          <a:prstGeom prst="rect">
            <a:avLst/>
          </a:prstGeom>
          <a:noFill/>
          <a:ln w="0">
            <a:noFill/>
          </a:ln>
        </p:spPr>
        <p:txBody>
          <a:bodyPr lIns="0" rIns="0" tIns="0" bIns="0" anchor="t">
            <a:noAutofit/>
          </a:bodyPr>
          <a:p>
            <a:pPr>
              <a:lnSpc>
                <a:spcPct val="100000"/>
              </a:lnSpc>
              <a:buNone/>
            </a:pPr>
            <a:endParaRPr b="0" lang="en-US" sz="3300" spc="-1" strike="noStrike">
              <a:solidFill>
                <a:srgbClr val="000000"/>
              </a:solidFill>
              <a:latin typeface="Calibri"/>
            </a:endParaRPr>
          </a:p>
          <a:p>
            <a:pPr marL="457200" indent="-457200">
              <a:lnSpc>
                <a:spcPct val="100000"/>
              </a:lnSpc>
              <a:buClr>
                <a:srgbClr val="fdeada"/>
              </a:buClr>
              <a:buFont typeface="Arial"/>
              <a:buChar char="•"/>
            </a:pPr>
            <a:r>
              <a:rPr b="0" lang="en-IN" sz="4800" spc="-1" strike="noStrike">
                <a:solidFill>
                  <a:schemeClr val="accent6">
                    <a:lumMod val="20000"/>
                    <a:lumOff val="80000"/>
                  </a:schemeClr>
                </a:solidFill>
                <a:latin typeface="Calibri"/>
              </a:rPr>
              <a:t>Most of the licenses were approved and issued in 2012.</a:t>
            </a:r>
            <a:endParaRPr b="0" lang="en-US" sz="4800" spc="-1" strike="noStrike">
              <a:solidFill>
                <a:srgbClr val="000000"/>
              </a:solidFill>
              <a:latin typeface="Calibri"/>
            </a:endParaRPr>
          </a:p>
          <a:p>
            <a:pPr>
              <a:lnSpc>
                <a:spcPct val="100000"/>
              </a:lnSpc>
              <a:buNone/>
            </a:pPr>
            <a:endParaRPr b="0" lang="en-US" sz="33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6324480" y="495360"/>
            <a:ext cx="9448560" cy="1232640"/>
          </a:xfrm>
          <a:prstGeom prst="rect">
            <a:avLst/>
          </a:prstGeom>
          <a:noFill/>
          <a:ln w="0">
            <a:noFill/>
          </a:ln>
        </p:spPr>
        <p:txBody>
          <a:bodyPr lIns="0" rIns="0" tIns="0" bIns="0" anchor="t">
            <a:noAutofit/>
          </a:bodyPr>
          <a:p>
            <a:pPr>
              <a:lnSpc>
                <a:spcPct val="100000"/>
              </a:lnSpc>
              <a:buNone/>
            </a:pPr>
            <a:r>
              <a:rPr b="1" lang="en-IN" sz="7900" spc="-1" strike="noStrike">
                <a:solidFill>
                  <a:srgbClr val="ffffff"/>
                </a:solidFill>
                <a:latin typeface="Calibri"/>
              </a:rPr>
              <a:t> </a:t>
            </a:r>
            <a:r>
              <a:rPr b="1" lang="en-IN" sz="7900" spc="-1" strike="noStrike">
                <a:solidFill>
                  <a:srgbClr val="ffffff"/>
                </a:solidFill>
                <a:latin typeface="Calibri"/>
              </a:rPr>
              <a:t>Key Points</a:t>
            </a:r>
            <a:endParaRPr b="0" lang="en-US" sz="7900" spc="-1" strike="noStrike">
              <a:solidFill>
                <a:srgbClr val="000000"/>
              </a:solidFill>
              <a:latin typeface="Calibri"/>
            </a:endParaRPr>
          </a:p>
        </p:txBody>
      </p:sp>
      <p:sp>
        <p:nvSpPr>
          <p:cNvPr id="186" name="PlaceHolder 2"/>
          <p:cNvSpPr>
            <a:spLocks noGrp="1"/>
          </p:cNvSpPr>
          <p:nvPr>
            <p:ph type="subTitle"/>
          </p:nvPr>
        </p:nvSpPr>
        <p:spPr>
          <a:xfrm>
            <a:off x="1828800" y="2571840"/>
            <a:ext cx="12801240" cy="7109280"/>
          </a:xfrm>
          <a:prstGeom prst="rect">
            <a:avLst/>
          </a:prstGeom>
          <a:noFill/>
          <a:ln w="0">
            <a:noFill/>
          </a:ln>
        </p:spPr>
        <p:txBody>
          <a:bodyPr lIns="0" rIns="0" tIns="0" bIns="0" anchor="t">
            <a:noAutofit/>
          </a:bodyPr>
          <a:p>
            <a:pPr marL="457200" indent="-457200">
              <a:lnSpc>
                <a:spcPct val="100000"/>
              </a:lnSpc>
              <a:buClr>
                <a:srgbClr val="fdeada"/>
              </a:buClr>
              <a:buFont typeface="Arial"/>
              <a:buChar char="•"/>
            </a:pPr>
            <a:r>
              <a:rPr b="0" lang="en-US" sz="3600" spc="-1" strike="noStrike">
                <a:solidFill>
                  <a:schemeClr val="accent6">
                    <a:lumMod val="20000"/>
                    <a:lumOff val="80000"/>
                  </a:schemeClr>
                </a:solidFill>
                <a:latin typeface="Calibri"/>
              </a:rPr>
              <a:t>Converted all datetime columns to datetime format and then transformed them to days from epoche.</a:t>
            </a:r>
            <a:endParaRPr b="0" lang="en-IN" sz="3600" spc="-1" strike="noStrike">
              <a:latin typeface="Arial"/>
            </a:endParaRPr>
          </a:p>
          <a:p>
            <a:pPr marL="457200" indent="-457200">
              <a:lnSpc>
                <a:spcPct val="100000"/>
              </a:lnSpc>
              <a:buClr>
                <a:srgbClr val="fdeada"/>
              </a:buClr>
              <a:buFont typeface="Arial"/>
              <a:buChar char="•"/>
            </a:pPr>
            <a:r>
              <a:rPr b="0" lang="en-US" sz="3600" spc="-1" strike="noStrike">
                <a:solidFill>
                  <a:schemeClr val="accent6">
                    <a:lumMod val="20000"/>
                    <a:lumOff val="80000"/>
                  </a:schemeClr>
                </a:solidFill>
                <a:latin typeface="Calibri"/>
              </a:rPr>
              <a:t>Detected outliers.</a:t>
            </a:r>
            <a:endParaRPr b="0" lang="en-IN" sz="3600" spc="-1" strike="noStrike">
              <a:latin typeface="Arial"/>
            </a:endParaRPr>
          </a:p>
          <a:p>
            <a:pPr marL="457200" indent="-457200">
              <a:lnSpc>
                <a:spcPct val="100000"/>
              </a:lnSpc>
              <a:buClr>
                <a:srgbClr val="fdeada"/>
              </a:buClr>
              <a:buFont typeface="Arial"/>
              <a:buChar char="•"/>
            </a:pPr>
            <a:r>
              <a:rPr b="0" lang="en-US" sz="3600" spc="-1" strike="noStrike">
                <a:solidFill>
                  <a:schemeClr val="accent6">
                    <a:lumMod val="20000"/>
                    <a:lumOff val="80000"/>
                  </a:schemeClr>
                </a:solidFill>
                <a:latin typeface="Calibri"/>
              </a:rPr>
              <a:t>Used oneHotEncoding to convert categorical variables into numeric form.</a:t>
            </a:r>
            <a:endParaRPr b="0" lang="en-IN" sz="3600" spc="-1" strike="noStrike">
              <a:latin typeface="Arial"/>
            </a:endParaRPr>
          </a:p>
          <a:p>
            <a:pPr marL="457200" indent="-457200">
              <a:lnSpc>
                <a:spcPct val="100000"/>
              </a:lnSpc>
              <a:buClr>
                <a:srgbClr val="fdeada"/>
              </a:buClr>
              <a:buFont typeface="Arial"/>
              <a:buChar char="•"/>
            </a:pPr>
            <a:r>
              <a:rPr b="0" lang="en-US" sz="3600" spc="-1" strike="noStrike">
                <a:solidFill>
                  <a:schemeClr val="accent6">
                    <a:lumMod val="20000"/>
                    <a:lumOff val="80000"/>
                  </a:schemeClr>
                </a:solidFill>
                <a:latin typeface="Calibri"/>
              </a:rPr>
              <a:t>Making imbalance dataset to balanced</a:t>
            </a:r>
            <a:endParaRPr b="0" lang="en-IN" sz="3600" spc="-1" strike="noStrike">
              <a:latin typeface="Arial"/>
            </a:endParaRPr>
          </a:p>
          <a:p>
            <a:pPr marL="457200" indent="-457200">
              <a:lnSpc>
                <a:spcPct val="100000"/>
              </a:lnSpc>
              <a:buClr>
                <a:srgbClr val="fdeada"/>
              </a:buClr>
              <a:buFont typeface="Arial"/>
              <a:buChar char="•"/>
            </a:pPr>
            <a:r>
              <a:rPr b="0" lang="en-US" sz="3600" spc="-1" strike="noStrike">
                <a:solidFill>
                  <a:schemeClr val="accent6">
                    <a:lumMod val="20000"/>
                    <a:lumOff val="80000"/>
                  </a:schemeClr>
                </a:solidFill>
                <a:latin typeface="Calibri"/>
              </a:rPr>
              <a:t>Used lasso regression for feature selection.</a:t>
            </a:r>
            <a:endParaRPr b="0" lang="en-IN" sz="3600" spc="-1" strike="noStrike">
              <a:latin typeface="Arial"/>
            </a:endParaRPr>
          </a:p>
          <a:p>
            <a:pPr marL="457200" indent="-457200">
              <a:lnSpc>
                <a:spcPct val="100000"/>
              </a:lnSpc>
              <a:buClr>
                <a:srgbClr val="fdeada"/>
              </a:buClr>
              <a:buFont typeface="Arial"/>
              <a:buChar char="•"/>
            </a:pPr>
            <a:r>
              <a:rPr b="0" lang="en-US" sz="3600" spc="-1" strike="noStrike">
                <a:solidFill>
                  <a:schemeClr val="accent6">
                    <a:lumMod val="20000"/>
                    <a:lumOff val="80000"/>
                  </a:schemeClr>
                </a:solidFill>
                <a:latin typeface="Calibri"/>
              </a:rPr>
              <a:t>Only 3 variables are affecting target variable.</a:t>
            </a:r>
            <a:endParaRPr b="0" lang="en-IN" sz="3600" spc="-1" strike="noStrike">
              <a:latin typeface="Arial"/>
            </a:endParaRPr>
          </a:p>
          <a:p>
            <a:pPr marL="457200" indent="-457200">
              <a:lnSpc>
                <a:spcPct val="100000"/>
              </a:lnSpc>
              <a:buClr>
                <a:srgbClr val="fdeada"/>
              </a:buClr>
              <a:buFont typeface="Arial"/>
              <a:buChar char="•"/>
            </a:pPr>
            <a:r>
              <a:rPr b="0" lang="en-US" sz="3600" spc="-1" strike="noStrike">
                <a:solidFill>
                  <a:schemeClr val="accent6">
                    <a:lumMod val="20000"/>
                    <a:lumOff val="80000"/>
                  </a:schemeClr>
                </a:solidFill>
                <a:latin typeface="Calibri"/>
              </a:rPr>
              <a:t>Used Xgboost, Adaboost, Randomforest with crossvalidation techniques like GridsearchCV,Randomized optimization, Bayesian Optimization.</a:t>
            </a:r>
            <a:endParaRPr b="0" lang="en-IN" sz="3600" spc="-1" strike="noStrike">
              <a:latin typeface="Arial"/>
            </a:endParaRPr>
          </a:p>
          <a:p>
            <a:pPr>
              <a:lnSpc>
                <a:spcPct val="100000"/>
              </a:lnSpc>
              <a:buNone/>
            </a:pPr>
            <a:endParaRPr b="0" lang="en-IN" sz="3300" spc="-1" strike="noStrike">
              <a:latin typeface="Arial"/>
            </a:endParaRPr>
          </a:p>
          <a:p>
            <a:pPr>
              <a:lnSpc>
                <a:spcPct val="100000"/>
              </a:lnSpc>
              <a:buNone/>
            </a:pP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800280" y="1217160"/>
            <a:ext cx="16687440" cy="615240"/>
          </a:xfrm>
          <a:prstGeom prst="rect">
            <a:avLst/>
          </a:prstGeom>
          <a:noFill/>
          <a:ln w="0">
            <a:noFill/>
          </a:ln>
        </p:spPr>
        <p:txBody>
          <a:bodyPr lIns="0" rIns="0" tIns="0" bIns="0" anchor="t">
            <a:noAutofit/>
          </a:bodyPr>
          <a:p>
            <a:pPr>
              <a:lnSpc>
                <a:spcPct val="100000"/>
              </a:lnSpc>
              <a:buNone/>
            </a:pPr>
            <a:r>
              <a:rPr b="1" lang="en-IN" sz="4000" spc="-1" strike="noStrike">
                <a:solidFill>
                  <a:srgbClr val="ffffff"/>
                </a:solidFill>
                <a:latin typeface="Calibri"/>
              </a:rPr>
              <a:t>XGBoost and XGBoost with Bayesian Optimization are giving Best results</a:t>
            </a:r>
            <a:endParaRPr b="0" lang="en-US" sz="4000" spc="-1" strike="noStrike">
              <a:solidFill>
                <a:srgbClr val="000000"/>
              </a:solidFill>
              <a:latin typeface="Calibri"/>
            </a:endParaRPr>
          </a:p>
        </p:txBody>
      </p:sp>
      <p:graphicFrame>
        <p:nvGraphicFramePr>
          <p:cNvPr id="188" name="Table 3"/>
          <p:cNvGraphicFramePr/>
          <p:nvPr/>
        </p:nvGraphicFramePr>
        <p:xfrm>
          <a:off x="0" y="4152960"/>
          <a:ext cx="18287280" cy="6133320"/>
        </p:xfrm>
        <a:graphic>
          <a:graphicData uri="http://schemas.openxmlformats.org/drawingml/2006/table">
            <a:tbl>
              <a:tblPr/>
              <a:tblGrid>
                <a:gridCol w="5514120"/>
                <a:gridCol w="1985400"/>
                <a:gridCol w="4559400"/>
                <a:gridCol w="2799360"/>
                <a:gridCol w="3429360"/>
              </a:tblGrid>
              <a:tr h="1567080">
                <a:tc>
                  <a:txBody>
                    <a:bodyPr anchor="ctr">
                      <a:noAutofit/>
                    </a:bodyPr>
                    <a:p>
                      <a:pPr algn="r">
                        <a:lnSpc>
                          <a:spcPct val="100000"/>
                        </a:lnSpc>
                        <a:buNone/>
                        <a:tabLst>
                          <a:tab algn="l" pos="0"/>
                        </a:tabLst>
                      </a:pPr>
                      <a:br>
                        <a:rPr sz="2400"/>
                      </a:br>
                      <a:r>
                        <a:rPr b="1" lang="en-IN" sz="2400" spc="-1" strike="noStrike">
                          <a:latin typeface="Calibri"/>
                        </a:rPr>
                        <a:t>Model Name</a:t>
                      </a:r>
                      <a:endParaRPr b="0" lang="en-IN" sz="2400" spc="-1" strike="noStrike">
                        <a:latin typeface="Arial"/>
                      </a:endParaRPr>
                    </a:p>
                    <a:p>
                      <a:pPr algn="r">
                        <a:lnSpc>
                          <a:spcPct val="100000"/>
                        </a:lnSpc>
                        <a:buNone/>
                        <a:tabLst>
                          <a:tab algn="l" pos="0"/>
                        </a:tabLst>
                      </a:pP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1" lang="en-IN" sz="2400" spc="-1" strike="noStrike">
                          <a:latin typeface="Calibri"/>
                        </a:rPr>
                        <a:t>Test Accuracy</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1" lang="en-IN" sz="2400" spc="-1" strike="noStrike">
                          <a:latin typeface="Calibri"/>
                        </a:rPr>
                        <a:t>F1Score</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1" lang="en-IN" sz="2400" spc="-1" strike="noStrike">
                          <a:latin typeface="Calibri"/>
                        </a:rPr>
                        <a:t>Precision</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t">
                      <a:noAutofit/>
                    </a:bodyPr>
                    <a:p>
                      <a:pPr marL="457200">
                        <a:lnSpc>
                          <a:spcPct val="300000"/>
                        </a:lnSpc>
                        <a:buNone/>
                      </a:pPr>
                      <a:r>
                        <a:rPr b="1" lang="en-IN" sz="2400" spc="-1" strike="noStrike">
                          <a:latin typeface="Calibri"/>
                        </a:rPr>
                        <a:t>        </a:t>
                      </a:r>
                      <a:r>
                        <a:rPr b="1" lang="en-IN" sz="2400" spc="-1" strike="noStrike">
                          <a:latin typeface="Calibri"/>
                        </a:rPr>
                        <a:t>Recall</a:t>
                      </a:r>
                      <a:endParaRPr b="0" lang="en-IN" sz="24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r>
              <a:tr h="1668960">
                <a:tc>
                  <a:txBody>
                    <a:bodyPr anchor="ctr">
                      <a:noAutofit/>
                    </a:bodyPr>
                    <a:p>
                      <a:pPr>
                        <a:lnSpc>
                          <a:spcPct val="100000"/>
                        </a:lnSpc>
                        <a:buNone/>
                      </a:pPr>
                      <a:r>
                        <a:rPr b="1" lang="en-IN" sz="2400" spc="-1" strike="noStrike">
                          <a:latin typeface="Calibri"/>
                        </a:rPr>
                        <a:t>Random Forest_GridsearchCV</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0.804399</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0.803693</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0.829906</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0.805417</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r>
              <a:tr h="886680">
                <a:tc>
                  <a:txBody>
                    <a:bodyPr anchor="ctr">
                      <a:noAutofit/>
                    </a:bodyPr>
                    <a:p>
                      <a:pPr>
                        <a:lnSpc>
                          <a:spcPct val="100000"/>
                        </a:lnSpc>
                        <a:buNone/>
                      </a:pPr>
                      <a:r>
                        <a:rPr b="1" lang="en-IN" sz="2400" spc="-1" strike="noStrike">
                          <a:latin typeface="Calibri"/>
                        </a:rPr>
                        <a:t>AdaBoost Classifier_RandomsearchCV</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0.552223</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0.466004</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0.533313</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0.556377</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r>
              <a:tr h="886680">
                <a:tc>
                  <a:txBody>
                    <a:bodyPr anchor="ctr">
                      <a:noAutofit/>
                    </a:bodyPr>
                    <a:p>
                      <a:pPr>
                        <a:lnSpc>
                          <a:spcPct val="100000"/>
                        </a:lnSpc>
                        <a:buNone/>
                      </a:pPr>
                      <a:r>
                        <a:rPr b="1" lang="en-IN" sz="2400" spc="-1" strike="noStrike">
                          <a:latin typeface="Calibri"/>
                        </a:rPr>
                        <a:t>XGBoost Classfier</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0.938603</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0.938617</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0.941492</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0.938809</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r>
              <a:tr h="1124280">
                <a:tc>
                  <a:txBody>
                    <a:bodyPr anchor="ctr">
                      <a:noAutofit/>
                    </a:bodyPr>
                    <a:p>
                      <a:pPr>
                        <a:lnSpc>
                          <a:spcPct val="100000"/>
                        </a:lnSpc>
                        <a:buNone/>
                      </a:pPr>
                      <a:r>
                        <a:rPr b="1" lang="en-IN" sz="2400" spc="-1" strike="noStrike">
                          <a:latin typeface="Calibri"/>
                        </a:rPr>
                        <a:t>XGBoost Classfier_Baye</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0.938603</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0.941492</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0.938617</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c>
                  <a:txBody>
                    <a:bodyPr anchor="ctr">
                      <a:noAutofit/>
                    </a:bodyPr>
                    <a:p>
                      <a:pPr algn="r">
                        <a:lnSpc>
                          <a:spcPct val="100000"/>
                        </a:lnSpc>
                        <a:buNone/>
                      </a:pPr>
                      <a:r>
                        <a:rPr b="0" lang="en-IN" sz="2400" spc="-1" strike="noStrike">
                          <a:latin typeface="Calibri"/>
                        </a:rPr>
                        <a:t>0.938809</a:t>
                      </a:r>
                      <a:endParaRPr b="0" lang="en-IN" sz="24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solidFill>
                      <a:srgbClr val="fdeada"/>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409360" y="919080"/>
            <a:ext cx="7469640" cy="1731960"/>
          </a:xfrm>
          <a:prstGeom prst="rect">
            <a:avLst/>
          </a:prstGeom>
          <a:noFill/>
          <a:ln w="0">
            <a:noFill/>
          </a:ln>
        </p:spPr>
        <p:txBody>
          <a:bodyPr lIns="0" rIns="0" tIns="14040" bIns="0" anchor="t">
            <a:noAutofit/>
          </a:bodyPr>
          <a:p>
            <a:pPr marL="12600">
              <a:lnSpc>
                <a:spcPct val="100000"/>
              </a:lnSpc>
              <a:spcBef>
                <a:spcPts val="111"/>
              </a:spcBef>
              <a:buNone/>
            </a:pPr>
            <a:r>
              <a:rPr b="1" lang="en-US" sz="6800" spc="-26" strike="noStrike">
                <a:solidFill>
                  <a:srgbClr val="ffffff"/>
                </a:solidFill>
                <a:latin typeface="Calibri"/>
              </a:rPr>
              <a:t>PROJECT</a:t>
            </a:r>
            <a:r>
              <a:rPr b="1" lang="en-US" sz="6800" spc="9" strike="noStrike">
                <a:solidFill>
                  <a:srgbClr val="ffffff"/>
                </a:solidFill>
                <a:latin typeface="Calibri"/>
              </a:rPr>
              <a:t> </a:t>
            </a:r>
            <a:r>
              <a:rPr b="1" lang="en-US" sz="6800" spc="-216" strike="noStrike">
                <a:solidFill>
                  <a:srgbClr val="ffffff"/>
                </a:solidFill>
                <a:latin typeface="Calibri"/>
              </a:rPr>
              <a:t>ATTRIBUTES</a:t>
            </a:r>
            <a:endParaRPr b="0" lang="en-US" sz="6800" spc="-1" strike="noStrike">
              <a:solidFill>
                <a:srgbClr val="000000"/>
              </a:solidFill>
              <a:latin typeface="Calibri"/>
            </a:endParaRPr>
          </a:p>
        </p:txBody>
      </p:sp>
      <p:pic>
        <p:nvPicPr>
          <p:cNvPr id="135" name="object 3" descr=""/>
          <p:cNvPicPr/>
          <p:nvPr/>
        </p:nvPicPr>
        <p:blipFill>
          <a:blip r:embed="rId1"/>
          <a:stretch/>
        </p:blipFill>
        <p:spPr>
          <a:xfrm>
            <a:off x="2680920" y="3273480"/>
            <a:ext cx="161640" cy="161640"/>
          </a:xfrm>
          <a:prstGeom prst="rect">
            <a:avLst/>
          </a:prstGeom>
          <a:ln w="0">
            <a:noFill/>
          </a:ln>
        </p:spPr>
      </p:pic>
      <p:pic>
        <p:nvPicPr>
          <p:cNvPr id="136" name="object 4" descr=""/>
          <p:cNvPicPr/>
          <p:nvPr/>
        </p:nvPicPr>
        <p:blipFill>
          <a:blip r:embed="rId2"/>
          <a:stretch/>
        </p:blipFill>
        <p:spPr>
          <a:xfrm>
            <a:off x="2680920" y="5677560"/>
            <a:ext cx="161640" cy="161640"/>
          </a:xfrm>
          <a:prstGeom prst="rect">
            <a:avLst/>
          </a:prstGeom>
          <a:ln w="0">
            <a:noFill/>
          </a:ln>
        </p:spPr>
      </p:pic>
      <p:pic>
        <p:nvPicPr>
          <p:cNvPr id="137" name="object 5" descr=""/>
          <p:cNvPicPr/>
          <p:nvPr/>
        </p:nvPicPr>
        <p:blipFill>
          <a:blip r:embed="rId3"/>
          <a:stretch/>
        </p:blipFill>
        <p:spPr>
          <a:xfrm>
            <a:off x="2608560" y="7404840"/>
            <a:ext cx="161640" cy="161640"/>
          </a:xfrm>
          <a:prstGeom prst="rect">
            <a:avLst/>
          </a:prstGeom>
          <a:ln w="0">
            <a:noFill/>
          </a:ln>
        </p:spPr>
      </p:pic>
      <p:pic>
        <p:nvPicPr>
          <p:cNvPr id="138" name="object 6" descr=""/>
          <p:cNvPicPr/>
          <p:nvPr/>
        </p:nvPicPr>
        <p:blipFill>
          <a:blip r:embed="rId4"/>
          <a:stretch/>
        </p:blipFill>
        <p:spPr>
          <a:xfrm>
            <a:off x="9931680" y="5677560"/>
            <a:ext cx="161640" cy="161640"/>
          </a:xfrm>
          <a:prstGeom prst="rect">
            <a:avLst/>
          </a:prstGeom>
          <a:ln w="0">
            <a:noFill/>
          </a:ln>
        </p:spPr>
      </p:pic>
      <p:pic>
        <p:nvPicPr>
          <p:cNvPr id="139" name="object 7" descr=""/>
          <p:cNvPicPr/>
          <p:nvPr/>
        </p:nvPicPr>
        <p:blipFill>
          <a:blip r:embed="rId5"/>
          <a:stretch/>
        </p:blipFill>
        <p:spPr>
          <a:xfrm>
            <a:off x="9857880" y="3273480"/>
            <a:ext cx="161640" cy="161640"/>
          </a:xfrm>
          <a:prstGeom prst="rect">
            <a:avLst/>
          </a:prstGeom>
          <a:ln w="0">
            <a:noFill/>
          </a:ln>
        </p:spPr>
      </p:pic>
      <p:pic>
        <p:nvPicPr>
          <p:cNvPr id="140" name="object 8" descr=""/>
          <p:cNvPicPr/>
          <p:nvPr/>
        </p:nvPicPr>
        <p:blipFill>
          <a:blip r:embed="rId6"/>
          <a:stretch/>
        </p:blipFill>
        <p:spPr>
          <a:xfrm>
            <a:off x="9931680" y="7428600"/>
            <a:ext cx="161640" cy="161640"/>
          </a:xfrm>
          <a:prstGeom prst="rect">
            <a:avLst/>
          </a:prstGeom>
          <a:ln w="0">
            <a:noFill/>
          </a:ln>
        </p:spPr>
      </p:pic>
      <p:sp>
        <p:nvSpPr>
          <p:cNvPr id="141" name="PlaceHolder 2"/>
          <p:cNvSpPr>
            <a:spLocks noGrp="1"/>
          </p:cNvSpPr>
          <p:nvPr>
            <p:ph/>
          </p:nvPr>
        </p:nvSpPr>
        <p:spPr>
          <a:xfrm>
            <a:off x="2985480" y="2729160"/>
            <a:ext cx="5196600" cy="6381000"/>
          </a:xfrm>
          <a:prstGeom prst="rect">
            <a:avLst/>
          </a:prstGeom>
          <a:noFill/>
          <a:ln w="0">
            <a:noFill/>
          </a:ln>
        </p:spPr>
        <p:txBody>
          <a:bodyPr lIns="0" rIns="0" tIns="87480" bIns="0" anchor="t">
            <a:noAutofit/>
          </a:bodyPr>
          <a:p>
            <a:pPr marL="106200" indent="-21600">
              <a:lnSpc>
                <a:spcPct val="125000"/>
              </a:lnSpc>
              <a:spcBef>
                <a:spcPts val="689"/>
              </a:spcBef>
              <a:buNone/>
              <a:tabLst>
                <a:tab algn="l" pos="0"/>
              </a:tabLst>
            </a:pPr>
            <a:r>
              <a:rPr b="0" lang="en-US" sz="4200" spc="-41" strike="noStrike">
                <a:solidFill>
                  <a:srgbClr val="ffffff"/>
                </a:solidFill>
                <a:latin typeface="Calibri"/>
              </a:rPr>
              <a:t>Project </a:t>
            </a:r>
            <a:r>
              <a:rPr b="0" lang="en-US" sz="4200" spc="-55" strike="noStrike">
                <a:solidFill>
                  <a:srgbClr val="ffffff"/>
                </a:solidFill>
                <a:latin typeface="Calibri"/>
              </a:rPr>
              <a:t>Title </a:t>
            </a:r>
            <a:r>
              <a:rPr b="0" lang="en-US" sz="4400" spc="-106" strike="noStrike">
                <a:solidFill>
                  <a:schemeClr val="accent6"/>
                </a:solidFill>
                <a:latin typeface="Graphik Regular"/>
              </a:rPr>
              <a:t>Prediction of License Status</a:t>
            </a:r>
            <a:r>
              <a:rPr b="0" lang="en-US" sz="4400" spc="-106" strike="noStrike">
                <a:solidFill>
                  <a:srgbClr val="ff0000"/>
                </a:solidFill>
                <a:latin typeface="Graphik Regular"/>
              </a:rPr>
              <a:t> </a:t>
            </a:r>
            <a:r>
              <a:rPr b="0" lang="en-US" sz="4200" spc="-100" strike="noStrike">
                <a:solidFill>
                  <a:srgbClr val="ffffff"/>
                </a:solidFill>
                <a:latin typeface="Calibri"/>
              </a:rPr>
              <a:t>Tech</a:t>
            </a:r>
            <a:r>
              <a:rPr b="0" lang="en-US" sz="4200" spc="111" strike="noStrike">
                <a:solidFill>
                  <a:srgbClr val="ffffff"/>
                </a:solidFill>
                <a:latin typeface="Calibri"/>
              </a:rPr>
              <a:t> </a:t>
            </a:r>
            <a:r>
              <a:rPr b="0" lang="en-US" sz="4200" spc="94" strike="noStrike">
                <a:solidFill>
                  <a:srgbClr val="ffffff"/>
                </a:solidFill>
                <a:latin typeface="Calibri"/>
              </a:rPr>
              <a:t>Stack</a:t>
            </a:r>
            <a:endParaRPr b="0" lang="en-US" sz="4200" spc="-1" strike="noStrike">
              <a:solidFill>
                <a:srgbClr val="000000"/>
              </a:solidFill>
              <a:latin typeface="Calibri"/>
            </a:endParaRPr>
          </a:p>
          <a:p>
            <a:pPr marL="106200" indent="-21600">
              <a:lnSpc>
                <a:spcPct val="100000"/>
              </a:lnSpc>
              <a:spcBef>
                <a:spcPts val="2220"/>
              </a:spcBef>
              <a:buNone/>
              <a:tabLst>
                <a:tab algn="l" pos="0"/>
              </a:tabLst>
            </a:pPr>
            <a:r>
              <a:rPr b="0" lang="en-US" sz="3800" spc="-35" strike="noStrike">
                <a:solidFill>
                  <a:srgbClr val="ff8b45"/>
                </a:solidFill>
                <a:latin typeface="Calibri"/>
              </a:rPr>
              <a:t>Python, </a:t>
            </a:r>
            <a:r>
              <a:rPr b="0" lang="en-US" sz="3800" spc="-97" strike="noStrike">
                <a:solidFill>
                  <a:srgbClr val="ff8b45"/>
                </a:solidFill>
                <a:latin typeface="Calibri"/>
              </a:rPr>
              <a:t>Machine</a:t>
            </a:r>
            <a:r>
              <a:rPr b="0" lang="en-US" sz="3800" spc="228" strike="noStrike">
                <a:solidFill>
                  <a:srgbClr val="ff8b45"/>
                </a:solidFill>
                <a:latin typeface="Calibri"/>
              </a:rPr>
              <a:t> </a:t>
            </a:r>
            <a:r>
              <a:rPr b="0" lang="en-US" sz="3800" spc="18" strike="noStrike">
                <a:solidFill>
                  <a:srgbClr val="ff8b45"/>
                </a:solidFill>
                <a:latin typeface="Calibri"/>
              </a:rPr>
              <a:t>Learning</a:t>
            </a:r>
            <a:endParaRPr b="0" lang="en-US" sz="3800" spc="-1" strike="noStrike">
              <a:solidFill>
                <a:srgbClr val="000000"/>
              </a:solidFill>
              <a:latin typeface="Calibri"/>
            </a:endParaRPr>
          </a:p>
          <a:p>
            <a:pPr marL="12600" indent="-21600">
              <a:lnSpc>
                <a:spcPct val="100000"/>
              </a:lnSpc>
              <a:spcBef>
                <a:spcPts val="1780"/>
              </a:spcBef>
              <a:buNone/>
              <a:tabLst>
                <a:tab algn="l" pos="0"/>
              </a:tabLst>
            </a:pPr>
            <a:r>
              <a:rPr b="0" lang="en-US" sz="4200" spc="-66" strike="noStrike">
                <a:solidFill>
                  <a:srgbClr val="ffffff"/>
                </a:solidFill>
                <a:latin typeface="Calibri"/>
              </a:rPr>
              <a:t>Domain</a:t>
            </a:r>
            <a:endParaRPr b="0" lang="en-US" sz="4200" spc="-1" strike="noStrike">
              <a:solidFill>
                <a:srgbClr val="000000"/>
              </a:solidFill>
              <a:latin typeface="Calibri"/>
            </a:endParaRPr>
          </a:p>
          <a:p>
            <a:pPr marL="106200" indent="-21600">
              <a:lnSpc>
                <a:spcPct val="100000"/>
              </a:lnSpc>
              <a:spcBef>
                <a:spcPts val="1040"/>
              </a:spcBef>
              <a:buNone/>
              <a:tabLst>
                <a:tab algn="l" pos="0"/>
              </a:tabLst>
            </a:pPr>
            <a:r>
              <a:rPr b="0" lang="en-IN" sz="3800" spc="-15" strike="noStrike">
                <a:solidFill>
                  <a:srgbClr val="ff8b45"/>
                </a:solidFill>
                <a:latin typeface="Calibri"/>
              </a:rPr>
              <a:t>INDUSTRIES</a:t>
            </a:r>
            <a:endParaRPr b="0" lang="en-US" sz="3800" spc="-1" strike="noStrike">
              <a:solidFill>
                <a:srgbClr val="000000"/>
              </a:solidFill>
              <a:latin typeface="Calibri"/>
            </a:endParaRPr>
          </a:p>
        </p:txBody>
      </p:sp>
      <p:sp>
        <p:nvSpPr>
          <p:cNvPr id="142" name="PlaceHolder 3"/>
          <p:cNvSpPr>
            <a:spLocks noGrp="1"/>
          </p:cNvSpPr>
          <p:nvPr>
            <p:ph/>
          </p:nvPr>
        </p:nvSpPr>
        <p:spPr>
          <a:xfrm>
            <a:off x="10234800" y="2729160"/>
            <a:ext cx="6462000" cy="6124680"/>
          </a:xfrm>
          <a:prstGeom prst="rect">
            <a:avLst/>
          </a:prstGeom>
          <a:noFill/>
          <a:ln w="0">
            <a:noFill/>
          </a:ln>
        </p:spPr>
        <p:txBody>
          <a:bodyPr lIns="0" rIns="0" tIns="248760" bIns="0" anchor="t">
            <a:noAutofit/>
          </a:bodyPr>
          <a:p>
            <a:pPr marL="12600">
              <a:lnSpc>
                <a:spcPct val="100000"/>
              </a:lnSpc>
              <a:spcBef>
                <a:spcPts val="1959"/>
              </a:spcBef>
              <a:buNone/>
            </a:pPr>
            <a:r>
              <a:rPr b="0" lang="en-US" sz="4200" spc="-7" strike="noStrike">
                <a:solidFill>
                  <a:srgbClr val="ffffff"/>
                </a:solidFill>
                <a:latin typeface="Calibri"/>
              </a:rPr>
              <a:t>Programming </a:t>
            </a:r>
            <a:r>
              <a:rPr b="0" lang="en-US" sz="4200" spc="77" strike="noStrike">
                <a:solidFill>
                  <a:srgbClr val="ffffff"/>
                </a:solidFill>
                <a:latin typeface="Calibri"/>
              </a:rPr>
              <a:t>Language</a:t>
            </a:r>
            <a:r>
              <a:rPr b="0" lang="en-US" sz="4200" spc="202" strike="noStrike">
                <a:solidFill>
                  <a:srgbClr val="ffffff"/>
                </a:solidFill>
                <a:latin typeface="Calibri"/>
              </a:rPr>
              <a:t> </a:t>
            </a:r>
            <a:r>
              <a:rPr b="0" lang="en-US" sz="4200" spc="-60" strike="noStrike">
                <a:solidFill>
                  <a:srgbClr val="ffffff"/>
                </a:solidFill>
                <a:latin typeface="Calibri"/>
              </a:rPr>
              <a:t>Used</a:t>
            </a:r>
            <a:endParaRPr b="0" lang="en-US" sz="4200" spc="-1" strike="noStrike">
              <a:solidFill>
                <a:srgbClr val="000000"/>
              </a:solidFill>
              <a:latin typeface="Calibri"/>
            </a:endParaRPr>
          </a:p>
          <a:p>
            <a:pPr marL="95400">
              <a:lnSpc>
                <a:spcPct val="100000"/>
              </a:lnSpc>
              <a:spcBef>
                <a:spcPts val="1689"/>
              </a:spcBef>
              <a:buNone/>
            </a:pPr>
            <a:r>
              <a:rPr b="0" lang="en-US" sz="3800" spc="-7" strike="noStrike">
                <a:solidFill>
                  <a:srgbClr val="ff8b45"/>
                </a:solidFill>
                <a:latin typeface="Calibri"/>
              </a:rPr>
              <a:t>Python</a:t>
            </a:r>
            <a:endParaRPr b="0" lang="en-US" sz="3800" spc="-1" strike="noStrike">
              <a:solidFill>
                <a:srgbClr val="000000"/>
              </a:solidFill>
              <a:latin typeface="Calibri"/>
            </a:endParaRPr>
          </a:p>
          <a:p>
            <a:pPr marL="95400">
              <a:lnSpc>
                <a:spcPct val="100000"/>
              </a:lnSpc>
              <a:spcBef>
                <a:spcPts val="765"/>
              </a:spcBef>
              <a:buNone/>
            </a:pPr>
            <a:r>
              <a:rPr b="0" lang="en-US" sz="3800" spc="-97" strike="noStrike">
                <a:solidFill>
                  <a:srgbClr val="ff8b45"/>
                </a:solidFill>
                <a:latin typeface="Calibri"/>
              </a:rPr>
              <a:t>Machine</a:t>
            </a:r>
            <a:r>
              <a:rPr b="0" lang="en-US" sz="3800" spc="103" strike="noStrike">
                <a:solidFill>
                  <a:srgbClr val="ff8b45"/>
                </a:solidFill>
                <a:latin typeface="Calibri"/>
              </a:rPr>
              <a:t> </a:t>
            </a:r>
            <a:r>
              <a:rPr b="0" lang="en-US" sz="3800" spc="18" strike="noStrike">
                <a:solidFill>
                  <a:srgbClr val="ff8b45"/>
                </a:solidFill>
                <a:latin typeface="Calibri"/>
              </a:rPr>
              <a:t>Learning</a:t>
            </a:r>
            <a:endParaRPr b="0" lang="en-US" sz="3800" spc="-1" strike="noStrike">
              <a:solidFill>
                <a:srgbClr val="000000"/>
              </a:solidFill>
              <a:latin typeface="Calibri"/>
            </a:endParaRPr>
          </a:p>
          <a:p>
            <a:pPr marL="86400">
              <a:lnSpc>
                <a:spcPct val="100000"/>
              </a:lnSpc>
              <a:spcBef>
                <a:spcPts val="2316"/>
              </a:spcBef>
              <a:buNone/>
            </a:pPr>
            <a:r>
              <a:rPr b="0" lang="en-US" sz="4200" spc="-41" strike="noStrike">
                <a:solidFill>
                  <a:srgbClr val="ffffff"/>
                </a:solidFill>
                <a:latin typeface="Calibri"/>
              </a:rPr>
              <a:t>Project </a:t>
            </a:r>
            <a:r>
              <a:rPr b="0" lang="en-US" sz="4200" spc="-26" strike="noStrike">
                <a:solidFill>
                  <a:srgbClr val="ffffff"/>
                </a:solidFill>
                <a:latin typeface="Calibri"/>
              </a:rPr>
              <a:t>Difficulty</a:t>
            </a:r>
            <a:r>
              <a:rPr b="0" lang="en-US" sz="4200" spc="262" strike="noStrike">
                <a:solidFill>
                  <a:srgbClr val="ffffff"/>
                </a:solidFill>
                <a:latin typeface="Calibri"/>
              </a:rPr>
              <a:t> </a:t>
            </a:r>
            <a:r>
              <a:rPr b="0" lang="en-US" sz="4200" spc="-35" strike="noStrike">
                <a:solidFill>
                  <a:srgbClr val="ffffff"/>
                </a:solidFill>
                <a:latin typeface="Calibri"/>
              </a:rPr>
              <a:t>level</a:t>
            </a:r>
            <a:endParaRPr b="0" lang="en-US" sz="4200" spc="-1" strike="noStrike">
              <a:solidFill>
                <a:srgbClr val="000000"/>
              </a:solidFill>
              <a:latin typeface="Calibri"/>
            </a:endParaRPr>
          </a:p>
          <a:p>
            <a:pPr marL="95400">
              <a:lnSpc>
                <a:spcPct val="100000"/>
              </a:lnSpc>
              <a:spcBef>
                <a:spcPts val="1851"/>
              </a:spcBef>
              <a:buNone/>
            </a:pPr>
            <a:r>
              <a:rPr b="0" lang="en-US" sz="3800" spc="-32" strike="noStrike">
                <a:solidFill>
                  <a:srgbClr val="ff8b45"/>
                </a:solidFill>
                <a:latin typeface="Calibri"/>
              </a:rPr>
              <a:t>Veteran</a:t>
            </a:r>
            <a:endParaRPr b="0" lang="en-US" sz="3800" spc="-1" strike="noStrike">
              <a:solidFill>
                <a:srgbClr val="000000"/>
              </a:solidFill>
              <a:latin typeface="Calibri"/>
            </a:endParaRPr>
          </a:p>
          <a:p>
            <a:pPr marL="86400">
              <a:lnSpc>
                <a:spcPct val="100000"/>
              </a:lnSpc>
              <a:spcBef>
                <a:spcPts val="2336"/>
              </a:spcBef>
              <a:buNone/>
            </a:pPr>
            <a:r>
              <a:rPr b="0" lang="en-US" sz="4200" spc="-66" strike="noStrike">
                <a:solidFill>
                  <a:srgbClr val="ffffff"/>
                </a:solidFill>
                <a:latin typeface="Calibri"/>
              </a:rPr>
              <a:t>Tools</a:t>
            </a:r>
            <a:r>
              <a:rPr b="0" lang="en-US" sz="4200" spc="111" strike="noStrike">
                <a:solidFill>
                  <a:srgbClr val="ffffff"/>
                </a:solidFill>
                <a:latin typeface="Calibri"/>
              </a:rPr>
              <a:t> </a:t>
            </a:r>
            <a:r>
              <a:rPr b="0" lang="en-US" sz="4200" spc="12" strike="noStrike">
                <a:solidFill>
                  <a:srgbClr val="ffffff"/>
                </a:solidFill>
                <a:latin typeface="Calibri"/>
              </a:rPr>
              <a:t>used</a:t>
            </a:r>
            <a:endParaRPr b="0" lang="en-US" sz="4200" spc="-1" strike="noStrike">
              <a:solidFill>
                <a:srgbClr val="000000"/>
              </a:solidFill>
              <a:latin typeface="Calibri"/>
            </a:endParaRPr>
          </a:p>
          <a:p>
            <a:pPr marL="95400">
              <a:lnSpc>
                <a:spcPct val="100000"/>
              </a:lnSpc>
              <a:spcBef>
                <a:spcPts val="1375"/>
              </a:spcBef>
              <a:buNone/>
            </a:pPr>
            <a:r>
              <a:rPr b="0" lang="en-IN" sz="3800" spc="63" strike="noStrike">
                <a:solidFill>
                  <a:srgbClr val="ff8b45"/>
                </a:solidFill>
                <a:latin typeface="Calibri"/>
              </a:rPr>
              <a:t>Google Colab</a:t>
            </a:r>
            <a:r>
              <a:rPr b="0" lang="en-IN" sz="3800" spc="-80" strike="noStrike">
                <a:solidFill>
                  <a:srgbClr val="ff8b45"/>
                </a:solidFill>
                <a:latin typeface="Calibri"/>
              </a:rPr>
              <a:t>, </a:t>
            </a:r>
            <a:r>
              <a:rPr b="0" lang="en-IN" sz="3800" spc="-92" strike="noStrike">
                <a:solidFill>
                  <a:srgbClr val="ff8b45"/>
                </a:solidFill>
                <a:latin typeface="Calibri"/>
              </a:rPr>
              <a:t>MS </a:t>
            </a:r>
            <a:r>
              <a:rPr b="0" lang="en-IN" sz="3800" spc="29" strike="noStrike">
                <a:solidFill>
                  <a:srgbClr val="ff8b45"/>
                </a:solidFill>
                <a:latin typeface="Calibri"/>
              </a:rPr>
              <a:t>-</a:t>
            </a:r>
            <a:r>
              <a:rPr b="0" lang="en-IN" sz="3800" spc="698" strike="noStrike">
                <a:solidFill>
                  <a:srgbClr val="ff8b45"/>
                </a:solidFill>
                <a:latin typeface="Calibri"/>
              </a:rPr>
              <a:t> </a:t>
            </a:r>
            <a:r>
              <a:rPr b="0" lang="en-IN" sz="3800" spc="-35" strike="noStrike">
                <a:solidFill>
                  <a:srgbClr val="ff8b45"/>
                </a:solidFill>
                <a:latin typeface="Calibri"/>
              </a:rPr>
              <a:t>Excel</a:t>
            </a:r>
            <a:endParaRPr b="0" lang="en-US" sz="3800" spc="-1" strike="noStrike">
              <a:solidFill>
                <a:srgbClr val="000000"/>
              </a:solidFill>
              <a:latin typeface="Calibri"/>
            </a:endParaRPr>
          </a:p>
        </p:txBody>
      </p:sp>
      <p:sp>
        <p:nvSpPr>
          <p:cNvPr id="143" name="object 11"/>
          <p:cNvSpPr/>
          <p:nvPr/>
        </p:nvSpPr>
        <p:spPr>
          <a:xfrm>
            <a:off x="9129600" y="2819160"/>
            <a:ext cx="360" cy="5762880"/>
          </a:xfrm>
          <a:custGeom>
            <a:avLst/>
            <a:gdLst>
              <a:gd name="textAreaLeft" fmla="*/ 0 w 360"/>
              <a:gd name="textAreaRight" fmla="*/ 720 w 360"/>
              <a:gd name="textAreaTop" fmla="*/ 0 h 5762880"/>
              <a:gd name="textAreaBottom" fmla="*/ 5763240 h 5762880"/>
            </a:gdLst>
            <a:ahLst/>
            <a:rect l="textAreaLeft" t="textAreaTop" r="textAreaRight" b="textAreaBottom"/>
            <a:pathLst>
              <a:path w="0" h="5763259">
                <a:moveTo>
                  <a:pt x="0" y="5762725"/>
                </a:moveTo>
                <a:lnTo>
                  <a:pt x="0" y="0"/>
                </a:lnTo>
              </a:path>
            </a:pathLst>
          </a:custGeom>
          <a:noFill/>
          <a:ln w="28586">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959880" y="1767240"/>
            <a:ext cx="4367880" cy="2423160"/>
          </a:xfrm>
          <a:prstGeom prst="rect">
            <a:avLst/>
          </a:prstGeom>
          <a:noFill/>
          <a:ln w="0">
            <a:noFill/>
          </a:ln>
        </p:spPr>
        <p:txBody>
          <a:bodyPr lIns="0" rIns="0" tIns="15120" bIns="0" anchor="t">
            <a:noAutofit/>
          </a:bodyPr>
          <a:p>
            <a:pPr marL="12600">
              <a:lnSpc>
                <a:spcPct val="100000"/>
              </a:lnSpc>
              <a:spcBef>
                <a:spcPts val="119"/>
              </a:spcBef>
              <a:buNone/>
            </a:pPr>
            <a:r>
              <a:rPr b="1" lang="en-US" sz="7900" spc="-976" strike="noStrike">
                <a:solidFill>
                  <a:srgbClr val="ffffff"/>
                </a:solidFill>
                <a:latin typeface="Calibri"/>
              </a:rPr>
              <a:t>O</a:t>
            </a:r>
            <a:r>
              <a:rPr b="1" lang="en-US" sz="7900" spc="-66" strike="noStrike">
                <a:solidFill>
                  <a:srgbClr val="ffffff"/>
                </a:solidFill>
                <a:latin typeface="Calibri"/>
              </a:rPr>
              <a:t>B</a:t>
            </a:r>
            <a:r>
              <a:rPr b="1" lang="en-US" sz="7900" spc="1438" strike="noStrike">
                <a:solidFill>
                  <a:srgbClr val="ffffff"/>
                </a:solidFill>
                <a:latin typeface="Calibri"/>
              </a:rPr>
              <a:t>J</a:t>
            </a:r>
            <a:r>
              <a:rPr b="1" lang="en-US" sz="7900" spc="-60" strike="noStrike">
                <a:solidFill>
                  <a:srgbClr val="ffffff"/>
                </a:solidFill>
                <a:latin typeface="Calibri"/>
              </a:rPr>
              <a:t>E</a:t>
            </a:r>
            <a:r>
              <a:rPr b="1" lang="en-US" sz="7900" spc="89" strike="noStrike">
                <a:solidFill>
                  <a:srgbClr val="ffffff"/>
                </a:solidFill>
                <a:latin typeface="Calibri"/>
              </a:rPr>
              <a:t>C</a:t>
            </a:r>
            <a:r>
              <a:rPr b="1" lang="en-US" sz="7900" spc="-480" strike="noStrike">
                <a:solidFill>
                  <a:srgbClr val="ffffff"/>
                </a:solidFill>
                <a:latin typeface="Calibri"/>
              </a:rPr>
              <a:t>T</a:t>
            </a:r>
            <a:r>
              <a:rPr b="1" lang="en-US" sz="7900" spc="-111" strike="noStrike">
                <a:solidFill>
                  <a:srgbClr val="ffffff"/>
                </a:solidFill>
                <a:latin typeface="Calibri"/>
              </a:rPr>
              <a:t>I</a:t>
            </a:r>
            <a:r>
              <a:rPr b="1" lang="en-US" sz="7900" spc="-616" strike="noStrike">
                <a:solidFill>
                  <a:srgbClr val="ffffff"/>
                </a:solidFill>
                <a:latin typeface="Calibri"/>
              </a:rPr>
              <a:t>V</a:t>
            </a:r>
            <a:r>
              <a:rPr b="1" lang="en-US" sz="7900" spc="-55" strike="noStrike">
                <a:solidFill>
                  <a:srgbClr val="ffffff"/>
                </a:solidFill>
                <a:latin typeface="Calibri"/>
              </a:rPr>
              <a:t>E</a:t>
            </a:r>
            <a:endParaRPr b="0" lang="en-US" sz="7900" spc="-1" strike="noStrike">
              <a:solidFill>
                <a:srgbClr val="000000"/>
              </a:solidFill>
              <a:latin typeface="Calibri"/>
            </a:endParaRPr>
          </a:p>
        </p:txBody>
      </p:sp>
      <p:sp>
        <p:nvSpPr>
          <p:cNvPr id="145" name="object 3"/>
          <p:cNvSpPr/>
          <p:nvPr/>
        </p:nvSpPr>
        <p:spPr>
          <a:xfrm>
            <a:off x="2774880" y="4327920"/>
            <a:ext cx="11762280" cy="2162520"/>
          </a:xfrm>
          <a:prstGeom prst="rect">
            <a:avLst/>
          </a:prstGeom>
          <a:noFill/>
          <a:ln w="0">
            <a:noFill/>
          </a:ln>
        </p:spPr>
        <p:style>
          <a:lnRef idx="0"/>
          <a:fillRef idx="0"/>
          <a:effectRef idx="0"/>
          <a:fontRef idx="minor"/>
        </p:style>
        <p:txBody>
          <a:bodyPr lIns="0" rIns="0" tIns="11520" bIns="0" anchor="t">
            <a:spAutoFit/>
          </a:bodyPr>
          <a:p>
            <a:pPr algn="just">
              <a:lnSpc>
                <a:spcPct val="107000"/>
              </a:lnSpc>
              <a:spcAft>
                <a:spcPts val="799"/>
              </a:spcAft>
              <a:buNone/>
            </a:pPr>
            <a:r>
              <a:rPr b="0" lang="en-IN" sz="4400" spc="-1" strike="noStrike">
                <a:solidFill>
                  <a:schemeClr val="accent3">
                    <a:lumMod val="60000"/>
                    <a:lumOff val="40000"/>
                  </a:schemeClr>
                </a:solidFill>
                <a:latin typeface="Arial"/>
                <a:ea typeface="Times New Roman"/>
              </a:rPr>
              <a:t>Understanding various Ensemble techniques and implementing them to predict license status for the given business.</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object 2" descr=""/>
          <p:cNvPicPr/>
          <p:nvPr/>
        </p:nvPicPr>
        <p:blipFill>
          <a:blip r:embed="rId1"/>
          <a:stretch/>
        </p:blipFill>
        <p:spPr>
          <a:xfrm>
            <a:off x="384840" y="1031760"/>
            <a:ext cx="3218400" cy="1464120"/>
          </a:xfrm>
          <a:prstGeom prst="rect">
            <a:avLst/>
          </a:prstGeom>
          <a:ln w="0">
            <a:noFill/>
          </a:ln>
        </p:spPr>
      </p:pic>
      <p:grpSp>
        <p:nvGrpSpPr>
          <p:cNvPr id="147" name="object 3"/>
          <p:cNvGrpSpPr/>
          <p:nvPr/>
        </p:nvGrpSpPr>
        <p:grpSpPr>
          <a:xfrm>
            <a:off x="10469520" y="2589840"/>
            <a:ext cx="7066080" cy="6964920"/>
            <a:chOff x="10469520" y="2589840"/>
            <a:chExt cx="7066080" cy="6964920"/>
          </a:xfrm>
        </p:grpSpPr>
        <p:pic>
          <p:nvPicPr>
            <p:cNvPr id="148" name="object 4" descr=""/>
            <p:cNvPicPr/>
            <p:nvPr/>
          </p:nvPicPr>
          <p:blipFill>
            <a:blip r:embed="rId2"/>
            <a:stretch/>
          </p:blipFill>
          <p:spPr>
            <a:xfrm>
              <a:off x="10679760" y="2589840"/>
              <a:ext cx="5245920" cy="5244840"/>
            </a:xfrm>
            <a:prstGeom prst="rect">
              <a:avLst/>
            </a:prstGeom>
            <a:ln w="0">
              <a:noFill/>
            </a:ln>
          </p:spPr>
        </p:pic>
        <p:pic>
          <p:nvPicPr>
            <p:cNvPr id="149" name="object 5" descr=""/>
            <p:cNvPicPr/>
            <p:nvPr/>
          </p:nvPicPr>
          <p:blipFill>
            <a:blip r:embed="rId3"/>
            <a:stretch/>
          </p:blipFill>
          <p:spPr>
            <a:xfrm>
              <a:off x="10469520" y="3067200"/>
              <a:ext cx="5457600" cy="5457600"/>
            </a:xfrm>
            <a:prstGeom prst="rect">
              <a:avLst/>
            </a:prstGeom>
            <a:ln w="0">
              <a:noFill/>
            </a:ln>
          </p:spPr>
        </p:pic>
        <p:pic>
          <p:nvPicPr>
            <p:cNvPr id="150" name="object 6" descr=""/>
            <p:cNvPicPr/>
            <p:nvPr/>
          </p:nvPicPr>
          <p:blipFill>
            <a:blip r:embed="rId4"/>
            <a:stretch/>
          </p:blipFill>
          <p:spPr>
            <a:xfrm>
              <a:off x="14317200" y="8090640"/>
              <a:ext cx="3218400" cy="1464120"/>
            </a:xfrm>
            <a:prstGeom prst="rect">
              <a:avLst/>
            </a:prstGeom>
            <a:ln w="0">
              <a:noFill/>
            </a:ln>
          </p:spPr>
        </p:pic>
      </p:grpSp>
      <p:sp>
        <p:nvSpPr>
          <p:cNvPr id="151" name="PlaceHolder 1"/>
          <p:cNvSpPr>
            <a:spLocks noGrp="1"/>
          </p:cNvSpPr>
          <p:nvPr>
            <p:ph type="title"/>
          </p:nvPr>
        </p:nvSpPr>
        <p:spPr>
          <a:xfrm>
            <a:off x="4417560" y="1033920"/>
            <a:ext cx="4818600" cy="1733040"/>
          </a:xfrm>
          <a:prstGeom prst="rect">
            <a:avLst/>
          </a:prstGeom>
          <a:noFill/>
          <a:ln w="0">
            <a:noFill/>
          </a:ln>
        </p:spPr>
        <p:txBody>
          <a:bodyPr lIns="0" rIns="0" tIns="15120" bIns="0" anchor="t">
            <a:noAutofit/>
          </a:bodyPr>
          <a:p>
            <a:pPr marL="12600">
              <a:lnSpc>
                <a:spcPct val="100000"/>
              </a:lnSpc>
              <a:spcBef>
                <a:spcPts val="119"/>
              </a:spcBef>
              <a:buNone/>
            </a:pPr>
            <a:r>
              <a:rPr b="0" lang="en-US" sz="7900" spc="-46" strike="noStrike">
                <a:solidFill>
                  <a:srgbClr val="ffffff"/>
                </a:solidFill>
                <a:latin typeface="Calibri"/>
              </a:rPr>
              <a:t>Background</a:t>
            </a:r>
            <a:endParaRPr b="0" lang="en-US" sz="7900" spc="-1" strike="noStrike">
              <a:solidFill>
                <a:srgbClr val="000000"/>
              </a:solidFill>
              <a:latin typeface="Calibri"/>
            </a:endParaRPr>
          </a:p>
        </p:txBody>
      </p:sp>
      <p:sp>
        <p:nvSpPr>
          <p:cNvPr id="152" name="object 8"/>
          <p:cNvSpPr/>
          <p:nvPr/>
        </p:nvSpPr>
        <p:spPr>
          <a:xfrm>
            <a:off x="1066680" y="3189960"/>
            <a:ext cx="8962560" cy="4676400"/>
          </a:xfrm>
          <a:prstGeom prst="rect">
            <a:avLst/>
          </a:prstGeom>
          <a:noFill/>
          <a:ln w="0">
            <a:noFill/>
          </a:ln>
        </p:spPr>
        <p:style>
          <a:lnRef idx="0"/>
          <a:fillRef idx="0"/>
          <a:effectRef idx="0"/>
          <a:fontRef idx="minor"/>
        </p:style>
        <p:txBody>
          <a:bodyPr lIns="0" rIns="0" tIns="12600" bIns="0" anchor="t">
            <a:spAutoFit/>
          </a:bodyPr>
          <a:p>
            <a:pPr marL="12600" algn="just">
              <a:lnSpc>
                <a:spcPct val="116000"/>
              </a:lnSpc>
              <a:spcBef>
                <a:spcPts val="99"/>
              </a:spcBef>
              <a:buNone/>
            </a:pPr>
            <a:r>
              <a:rPr b="0" lang="en-IN" sz="4400" spc="-1" strike="noStrike">
                <a:solidFill>
                  <a:schemeClr val="accent6">
                    <a:lumMod val="20000"/>
                    <a:lumOff val="80000"/>
                  </a:schemeClr>
                </a:solidFill>
                <a:latin typeface="Arial"/>
                <a:ea typeface="Times New Roman"/>
              </a:rPr>
              <a:t>The dataset used is a licensed dataset. It contains information about 86K different businesses over various features. The target variable is the status of the license, which has five different categories</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object 2" descr=""/>
          <p:cNvPicPr/>
          <p:nvPr/>
        </p:nvPicPr>
        <p:blipFill>
          <a:blip r:embed="rId1"/>
          <a:stretch/>
        </p:blipFill>
        <p:spPr>
          <a:xfrm>
            <a:off x="384840" y="1031760"/>
            <a:ext cx="3218400" cy="1464120"/>
          </a:xfrm>
          <a:prstGeom prst="rect">
            <a:avLst/>
          </a:prstGeom>
          <a:ln w="0">
            <a:noFill/>
          </a:ln>
        </p:spPr>
      </p:pic>
      <p:grpSp>
        <p:nvGrpSpPr>
          <p:cNvPr id="154" name="object 3"/>
          <p:cNvGrpSpPr/>
          <p:nvPr/>
        </p:nvGrpSpPr>
        <p:grpSpPr>
          <a:xfrm>
            <a:off x="11802600" y="2578320"/>
            <a:ext cx="5733000" cy="6976440"/>
            <a:chOff x="11802600" y="2578320"/>
            <a:chExt cx="5733000" cy="6976440"/>
          </a:xfrm>
        </p:grpSpPr>
        <p:pic>
          <p:nvPicPr>
            <p:cNvPr id="155" name="object 4" descr=""/>
            <p:cNvPicPr/>
            <p:nvPr/>
          </p:nvPicPr>
          <p:blipFill>
            <a:blip r:embed="rId2"/>
            <a:stretch/>
          </p:blipFill>
          <p:spPr>
            <a:xfrm>
              <a:off x="12012840" y="2578320"/>
              <a:ext cx="5245920" cy="5244840"/>
            </a:xfrm>
            <a:prstGeom prst="rect">
              <a:avLst/>
            </a:prstGeom>
            <a:ln w="0">
              <a:noFill/>
            </a:ln>
          </p:spPr>
        </p:pic>
        <p:pic>
          <p:nvPicPr>
            <p:cNvPr id="156" name="object 5" descr=""/>
            <p:cNvPicPr/>
            <p:nvPr/>
          </p:nvPicPr>
          <p:blipFill>
            <a:blip r:embed="rId3"/>
            <a:stretch/>
          </p:blipFill>
          <p:spPr>
            <a:xfrm>
              <a:off x="11802600" y="3055320"/>
              <a:ext cx="5457600" cy="5457600"/>
            </a:xfrm>
            <a:prstGeom prst="rect">
              <a:avLst/>
            </a:prstGeom>
            <a:ln w="0">
              <a:noFill/>
            </a:ln>
          </p:spPr>
        </p:pic>
        <p:pic>
          <p:nvPicPr>
            <p:cNvPr id="157" name="object 6" descr=""/>
            <p:cNvPicPr/>
            <p:nvPr/>
          </p:nvPicPr>
          <p:blipFill>
            <a:blip r:embed="rId4"/>
            <a:stretch/>
          </p:blipFill>
          <p:spPr>
            <a:xfrm>
              <a:off x="14317200" y="8090640"/>
              <a:ext cx="3218400" cy="1464120"/>
            </a:xfrm>
            <a:prstGeom prst="rect">
              <a:avLst/>
            </a:prstGeom>
            <a:ln w="0">
              <a:noFill/>
            </a:ln>
          </p:spPr>
        </p:pic>
      </p:grpSp>
      <p:sp>
        <p:nvSpPr>
          <p:cNvPr id="158" name="PlaceHolder 1"/>
          <p:cNvSpPr>
            <a:spLocks noGrp="1"/>
          </p:cNvSpPr>
          <p:nvPr>
            <p:ph type="title"/>
          </p:nvPr>
        </p:nvSpPr>
        <p:spPr>
          <a:xfrm>
            <a:off x="4417560" y="1033920"/>
            <a:ext cx="2495880" cy="2423160"/>
          </a:xfrm>
          <a:prstGeom prst="rect">
            <a:avLst/>
          </a:prstGeom>
          <a:noFill/>
          <a:ln w="0">
            <a:noFill/>
          </a:ln>
        </p:spPr>
        <p:txBody>
          <a:bodyPr lIns="0" rIns="0" tIns="15120" bIns="0" anchor="t">
            <a:noAutofit/>
          </a:bodyPr>
          <a:p>
            <a:pPr marL="12600">
              <a:lnSpc>
                <a:spcPct val="100000"/>
              </a:lnSpc>
              <a:spcBef>
                <a:spcPts val="119"/>
              </a:spcBef>
              <a:buNone/>
            </a:pPr>
            <a:r>
              <a:rPr b="0" lang="en-IN" sz="7900" spc="758" strike="noStrike">
                <a:solidFill>
                  <a:srgbClr val="ffffff"/>
                </a:solidFill>
                <a:latin typeface="Calibri"/>
              </a:rPr>
              <a:t>S</a:t>
            </a:r>
            <a:r>
              <a:rPr b="0" lang="en-IN" sz="7900" spc="-185" strike="noStrike">
                <a:solidFill>
                  <a:srgbClr val="ffffff"/>
                </a:solidFill>
                <a:latin typeface="Calibri"/>
              </a:rPr>
              <a:t>c</a:t>
            </a:r>
            <a:r>
              <a:rPr b="0" lang="en-IN" sz="7900" spc="-216" strike="noStrike">
                <a:solidFill>
                  <a:srgbClr val="ffffff"/>
                </a:solidFill>
                <a:latin typeface="Calibri"/>
              </a:rPr>
              <a:t>o</a:t>
            </a:r>
            <a:r>
              <a:rPr b="0" lang="en-IN" sz="7900" spc="-120" strike="noStrike">
                <a:solidFill>
                  <a:srgbClr val="ffffff"/>
                </a:solidFill>
                <a:latin typeface="Calibri"/>
              </a:rPr>
              <a:t>p</a:t>
            </a:r>
            <a:r>
              <a:rPr b="0" lang="en-IN" sz="7900" spc="-35" strike="noStrike">
                <a:solidFill>
                  <a:srgbClr val="ffffff"/>
                </a:solidFill>
                <a:latin typeface="Calibri"/>
              </a:rPr>
              <a:t>e</a:t>
            </a:r>
            <a:endParaRPr b="0" lang="en-US" sz="7900" spc="-1" strike="noStrike">
              <a:solidFill>
                <a:srgbClr val="000000"/>
              </a:solidFill>
              <a:latin typeface="Calibri"/>
            </a:endParaRPr>
          </a:p>
        </p:txBody>
      </p:sp>
      <p:sp>
        <p:nvSpPr>
          <p:cNvPr id="159" name="object 8"/>
          <p:cNvSpPr/>
          <p:nvPr/>
        </p:nvSpPr>
        <p:spPr>
          <a:xfrm>
            <a:off x="810720" y="3062880"/>
            <a:ext cx="11349000" cy="8073720"/>
          </a:xfrm>
          <a:prstGeom prst="rect">
            <a:avLst/>
          </a:prstGeom>
          <a:noFill/>
          <a:ln w="0">
            <a:noFill/>
          </a:ln>
        </p:spPr>
        <p:style>
          <a:lnRef idx="0"/>
          <a:fillRef idx="0"/>
          <a:effectRef idx="0"/>
          <a:fontRef idx="minor"/>
        </p:style>
        <p:txBody>
          <a:bodyPr lIns="0" rIns="0" tIns="12240" bIns="0" anchor="t">
            <a:spAutoFit/>
          </a:bodyPr>
          <a:p>
            <a:pPr indent="-216000">
              <a:lnSpc>
                <a:spcPct val="100000"/>
              </a:lnSpc>
              <a:buClr>
                <a:srgbClr val="fdeada"/>
              </a:buClr>
              <a:buFont typeface="Arial"/>
              <a:buChar char="•"/>
            </a:pPr>
            <a:r>
              <a:rPr b="0" lang="en-US" sz="3600" spc="-1" strike="noStrike">
                <a:solidFill>
                  <a:schemeClr val="accent6">
                    <a:lumMod val="20000"/>
                    <a:lumOff val="80000"/>
                  </a:schemeClr>
                </a:solidFill>
                <a:latin typeface="Söhne"/>
              </a:rPr>
              <a:t>Predicting the likelihood of a license renewal or revocation based on historical compliance data and other factors.</a:t>
            </a:r>
            <a:endParaRPr b="0" lang="en-IN" sz="3600" spc="-1" strike="noStrike">
              <a:latin typeface="Arial"/>
            </a:endParaRPr>
          </a:p>
          <a:p>
            <a:pPr indent="-216000">
              <a:lnSpc>
                <a:spcPct val="100000"/>
              </a:lnSpc>
              <a:buClr>
                <a:srgbClr val="fdeada"/>
              </a:buClr>
              <a:buFont typeface="Arial"/>
              <a:buChar char="•"/>
            </a:pPr>
            <a:r>
              <a:rPr b="0" lang="en-US" sz="3600" spc="-1" strike="noStrike">
                <a:solidFill>
                  <a:schemeClr val="accent6">
                    <a:lumMod val="20000"/>
                    <a:lumOff val="80000"/>
                  </a:schemeClr>
                </a:solidFill>
                <a:latin typeface="Söhne"/>
              </a:rPr>
              <a:t>Forecasting the demand for licenses in a particular industry or jurisdiction based on historical trends and other economic or demographic factors.</a:t>
            </a:r>
            <a:endParaRPr b="0" lang="en-IN" sz="3600" spc="-1" strike="noStrike">
              <a:latin typeface="Arial"/>
            </a:endParaRPr>
          </a:p>
          <a:p>
            <a:pPr indent="-216000">
              <a:lnSpc>
                <a:spcPct val="100000"/>
              </a:lnSpc>
              <a:buClr>
                <a:srgbClr val="fdeada"/>
              </a:buClr>
              <a:buFont typeface="Arial"/>
              <a:buChar char="•"/>
            </a:pPr>
            <a:r>
              <a:rPr b="0" lang="en-US" sz="3600" spc="-1" strike="noStrike">
                <a:solidFill>
                  <a:schemeClr val="accent6">
                    <a:lumMod val="20000"/>
                    <a:lumOff val="80000"/>
                  </a:schemeClr>
                </a:solidFill>
                <a:latin typeface="Söhne"/>
              </a:rPr>
              <a:t>Identifying patterns or trends in license application and approval rates based on historical data and other variables.</a:t>
            </a:r>
            <a:endParaRPr b="0" lang="en-IN" sz="3600" spc="-1" strike="noStrike">
              <a:latin typeface="Arial"/>
            </a:endParaRPr>
          </a:p>
          <a:p>
            <a:pPr indent="-216000">
              <a:lnSpc>
                <a:spcPct val="100000"/>
              </a:lnSpc>
              <a:buClr>
                <a:srgbClr val="fdeada"/>
              </a:buClr>
              <a:buFont typeface="Arial"/>
              <a:buChar char="•"/>
            </a:pPr>
            <a:r>
              <a:rPr b="0" lang="en-US" sz="3600" spc="-1" strike="noStrike">
                <a:solidFill>
                  <a:schemeClr val="accent6">
                    <a:lumMod val="20000"/>
                    <a:lumOff val="80000"/>
                  </a:schemeClr>
                </a:solidFill>
                <a:latin typeface="Söhne"/>
              </a:rPr>
              <a:t>Developing predictive models to help license holders and regulators identify potential compliance issues or risks in advance.</a:t>
            </a:r>
            <a:endParaRPr b="0" lang="en-IN" sz="3600" spc="-1" strike="noStrike">
              <a:latin typeface="Arial"/>
            </a:endParaRPr>
          </a:p>
          <a:p>
            <a:pPr>
              <a:lnSpc>
                <a:spcPct val="100000"/>
              </a:lnSpc>
              <a:buNone/>
            </a:pPr>
            <a:br>
              <a:rPr sz="3050"/>
            </a:br>
            <a:endParaRPr b="0" lang="en-IN" sz="30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object 2" descr=""/>
          <p:cNvPicPr/>
          <p:nvPr/>
        </p:nvPicPr>
        <p:blipFill>
          <a:blip r:embed="rId1"/>
          <a:stretch/>
        </p:blipFill>
        <p:spPr>
          <a:xfrm>
            <a:off x="0" y="1031760"/>
            <a:ext cx="2783520" cy="1463400"/>
          </a:xfrm>
          <a:prstGeom prst="rect">
            <a:avLst/>
          </a:prstGeom>
          <a:ln w="0">
            <a:noFill/>
          </a:ln>
        </p:spPr>
      </p:pic>
      <p:pic>
        <p:nvPicPr>
          <p:cNvPr id="161" name="object 3" descr=""/>
          <p:cNvPicPr/>
          <p:nvPr/>
        </p:nvPicPr>
        <p:blipFill>
          <a:blip r:embed="rId2"/>
          <a:stretch/>
        </p:blipFill>
        <p:spPr>
          <a:xfrm>
            <a:off x="14037120" y="7794720"/>
            <a:ext cx="3218400" cy="1464120"/>
          </a:xfrm>
          <a:prstGeom prst="rect">
            <a:avLst/>
          </a:prstGeom>
          <a:ln w="0">
            <a:noFill/>
          </a:ln>
        </p:spPr>
      </p:pic>
      <p:sp>
        <p:nvSpPr>
          <p:cNvPr id="162" name="PlaceHolder 1"/>
          <p:cNvSpPr>
            <a:spLocks noGrp="1"/>
          </p:cNvSpPr>
          <p:nvPr>
            <p:ph type="title"/>
          </p:nvPr>
        </p:nvSpPr>
        <p:spPr>
          <a:xfrm>
            <a:off x="3723120" y="1083240"/>
            <a:ext cx="3411360" cy="1733040"/>
          </a:xfrm>
          <a:prstGeom prst="rect">
            <a:avLst/>
          </a:prstGeom>
          <a:noFill/>
          <a:ln w="0">
            <a:noFill/>
          </a:ln>
        </p:spPr>
        <p:txBody>
          <a:bodyPr lIns="0" rIns="0" tIns="15120" bIns="0" anchor="t">
            <a:noAutofit/>
          </a:bodyPr>
          <a:p>
            <a:pPr marL="12600">
              <a:lnSpc>
                <a:spcPct val="100000"/>
              </a:lnSpc>
              <a:spcBef>
                <a:spcPts val="119"/>
              </a:spcBef>
              <a:buNone/>
            </a:pPr>
            <a:r>
              <a:rPr b="0" lang="en-US" sz="7900" spc="43" strike="noStrike">
                <a:solidFill>
                  <a:srgbClr val="ffffff"/>
                </a:solidFill>
                <a:latin typeface="Calibri"/>
              </a:rPr>
              <a:t>B</a:t>
            </a:r>
            <a:r>
              <a:rPr b="0" lang="en-US" sz="7900" spc="-41" strike="noStrike">
                <a:solidFill>
                  <a:srgbClr val="ffffff"/>
                </a:solidFill>
                <a:latin typeface="Calibri"/>
              </a:rPr>
              <a:t>e</a:t>
            </a:r>
            <a:r>
              <a:rPr b="0" lang="en-US" sz="7900" spc="-100" strike="noStrike">
                <a:solidFill>
                  <a:srgbClr val="ffffff"/>
                </a:solidFill>
                <a:latin typeface="Calibri"/>
              </a:rPr>
              <a:t>n</a:t>
            </a:r>
            <a:r>
              <a:rPr b="0" lang="en-US" sz="7900" spc="-41" strike="noStrike">
                <a:solidFill>
                  <a:srgbClr val="ffffff"/>
                </a:solidFill>
                <a:latin typeface="Calibri"/>
              </a:rPr>
              <a:t>e</a:t>
            </a:r>
            <a:r>
              <a:rPr b="0" lang="en-US" sz="7900" spc="97" strike="noStrike">
                <a:solidFill>
                  <a:srgbClr val="ffffff"/>
                </a:solidFill>
                <a:latin typeface="Calibri"/>
              </a:rPr>
              <a:t>f</a:t>
            </a:r>
            <a:r>
              <a:rPr b="0" lang="en-US" sz="7900" spc="-72" strike="noStrike">
                <a:solidFill>
                  <a:srgbClr val="ffffff"/>
                </a:solidFill>
                <a:latin typeface="Calibri"/>
              </a:rPr>
              <a:t>i</a:t>
            </a:r>
            <a:r>
              <a:rPr b="0" lang="en-US" sz="7900" spc="109" strike="noStrike">
                <a:solidFill>
                  <a:srgbClr val="ffffff"/>
                </a:solidFill>
                <a:latin typeface="Calibri"/>
              </a:rPr>
              <a:t>t</a:t>
            </a:r>
            <a:r>
              <a:rPr b="0" lang="en-US" sz="7900" spc="338" strike="noStrike">
                <a:solidFill>
                  <a:srgbClr val="ffffff"/>
                </a:solidFill>
                <a:latin typeface="Calibri"/>
              </a:rPr>
              <a:t>s</a:t>
            </a:r>
            <a:endParaRPr b="0" lang="en-US" sz="7900" spc="-1" strike="noStrike">
              <a:solidFill>
                <a:srgbClr val="000000"/>
              </a:solidFill>
              <a:latin typeface="Calibri"/>
            </a:endParaRPr>
          </a:p>
        </p:txBody>
      </p:sp>
      <p:sp>
        <p:nvSpPr>
          <p:cNvPr id="163" name="object 6"/>
          <p:cNvSpPr/>
          <p:nvPr/>
        </p:nvSpPr>
        <p:spPr>
          <a:xfrm>
            <a:off x="1188360" y="3495600"/>
            <a:ext cx="360" cy="5762880"/>
          </a:xfrm>
          <a:custGeom>
            <a:avLst/>
            <a:gdLst>
              <a:gd name="textAreaLeft" fmla="*/ 0 w 360"/>
              <a:gd name="textAreaRight" fmla="*/ 720 w 360"/>
              <a:gd name="textAreaTop" fmla="*/ 0 h 5762880"/>
              <a:gd name="textAreaBottom" fmla="*/ 5763240 h 5762880"/>
            </a:gdLst>
            <a:ahLst/>
            <a:rect l="textAreaLeft" t="textAreaTop" r="textAreaRight" b="textAreaBottom"/>
            <a:pathLst>
              <a:path w="0" h="5763259">
                <a:moveTo>
                  <a:pt x="0" y="5762725"/>
                </a:moveTo>
                <a:lnTo>
                  <a:pt x="0" y="0"/>
                </a:lnTo>
              </a:path>
            </a:pathLst>
          </a:custGeom>
          <a:noFill/>
          <a:ln w="28586">
            <a:solidFill>
              <a:srgbClr val="ffffff"/>
            </a:solidFill>
            <a:round/>
          </a:ln>
        </p:spPr>
        <p:style>
          <a:lnRef idx="0"/>
          <a:fillRef idx="0"/>
          <a:effectRef idx="0"/>
          <a:fontRef idx="minor"/>
        </p:style>
      </p:sp>
      <p:sp>
        <p:nvSpPr>
          <p:cNvPr id="164" name="TextBox 7"/>
          <p:cNvSpPr/>
          <p:nvPr/>
        </p:nvSpPr>
        <p:spPr>
          <a:xfrm>
            <a:off x="1478520" y="2525400"/>
            <a:ext cx="12267720" cy="6913800"/>
          </a:xfrm>
          <a:prstGeom prst="rect">
            <a:avLst/>
          </a:prstGeom>
          <a:noFill/>
          <a:ln w="0">
            <a:noFill/>
          </a:ln>
        </p:spPr>
        <p:style>
          <a:lnRef idx="0"/>
          <a:fillRef idx="0"/>
          <a:effectRef idx="0"/>
          <a:fontRef idx="minor"/>
        </p:style>
        <p:txBody>
          <a:bodyPr lIns="90000" rIns="90000" tIns="45000" bIns="45000" anchor="t">
            <a:spAutoFit/>
          </a:bodyPr>
          <a:p>
            <a:pPr marL="457200" indent="-457200">
              <a:lnSpc>
                <a:spcPct val="100000"/>
              </a:lnSpc>
              <a:buClr>
                <a:srgbClr val="f79646"/>
              </a:buClr>
              <a:buFont typeface="Arial"/>
              <a:buChar char="•"/>
            </a:pPr>
            <a:r>
              <a:rPr b="0" lang="en-US" sz="3200" spc="-1" strike="noStrike">
                <a:solidFill>
                  <a:schemeClr val="accent6"/>
                </a:solidFill>
                <a:latin typeface="Söhne"/>
              </a:rPr>
              <a:t>Improved decision-making: License status prediction can help businesses and regulators make more informed decisions by providing insights into historical trends and potential future outcomes. This can help to reduce uncertainty and improve planning and resource allocation.</a:t>
            </a:r>
            <a:endParaRPr b="0" lang="en-IN" sz="3200" spc="-1" strike="noStrike">
              <a:latin typeface="Arial"/>
            </a:endParaRPr>
          </a:p>
          <a:p>
            <a:pPr marL="457200" indent="-457200">
              <a:lnSpc>
                <a:spcPct val="100000"/>
              </a:lnSpc>
              <a:buClr>
                <a:srgbClr val="f79646"/>
              </a:buClr>
              <a:buFont typeface="Arial"/>
              <a:buChar char="•"/>
            </a:pPr>
            <a:r>
              <a:rPr b="0" lang="en-US" sz="3200" spc="-1" strike="noStrike">
                <a:solidFill>
                  <a:schemeClr val="accent6"/>
                </a:solidFill>
                <a:latin typeface="Söhne"/>
              </a:rPr>
              <a:t>Increased efficiency: Predictive models can help automate and streamline license status monitoring and decision-making processes, reducing the need for manual intervention and saving time and resources.</a:t>
            </a:r>
            <a:endParaRPr b="0" lang="en-IN" sz="3200" spc="-1" strike="noStrike">
              <a:latin typeface="Arial"/>
            </a:endParaRPr>
          </a:p>
          <a:p>
            <a:pPr marL="457200" indent="-457200">
              <a:lnSpc>
                <a:spcPct val="100000"/>
              </a:lnSpc>
              <a:buClr>
                <a:srgbClr val="f79646"/>
              </a:buClr>
              <a:buFont typeface="Arial"/>
              <a:buChar char="•"/>
            </a:pPr>
            <a:r>
              <a:rPr b="0" lang="en-US" sz="3200" spc="-1" strike="noStrike">
                <a:solidFill>
                  <a:schemeClr val="accent6"/>
                </a:solidFill>
                <a:latin typeface="Söhne"/>
              </a:rPr>
              <a:t>Better compliance: By predicting license statuses in advance, regulators and license holders can proactively identify and address compliance issues, reducing the risk of fines, penalties, or other legal repercussions.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Box 4"/>
          <p:cNvSpPr/>
          <p:nvPr/>
        </p:nvSpPr>
        <p:spPr>
          <a:xfrm>
            <a:off x="1676520" y="571680"/>
            <a:ext cx="9143640" cy="8004240"/>
          </a:xfrm>
          <a:prstGeom prst="rect">
            <a:avLst/>
          </a:prstGeom>
          <a:noFill/>
          <a:ln w="0">
            <a:noFill/>
          </a:ln>
        </p:spPr>
        <p:style>
          <a:lnRef idx="0"/>
          <a:fillRef idx="0"/>
          <a:effectRef idx="0"/>
          <a:fontRef idx="minor"/>
        </p:style>
        <p:txBody>
          <a:bodyPr lIns="90000" rIns="90000" tIns="45000" bIns="45000" anchor="t">
            <a:spAutoFit/>
          </a:bodyPr>
          <a:p>
            <a:pPr algn="just">
              <a:lnSpc>
                <a:spcPct val="107000"/>
              </a:lnSpc>
              <a:spcAft>
                <a:spcPts val="799"/>
              </a:spcAft>
              <a:buNone/>
            </a:pPr>
            <a:r>
              <a:rPr b="1" lang="en-IN" sz="3200" spc="-1" strike="noStrike">
                <a:solidFill>
                  <a:schemeClr val="accent6"/>
                </a:solidFill>
                <a:latin typeface="Arial"/>
                <a:ea typeface="Times New Roman"/>
              </a:rPr>
              <a:t>Project Approach</a:t>
            </a:r>
            <a:endParaRPr b="0" lang="en-IN" sz="3200" spc="-1" strike="noStrike">
              <a:latin typeface="Arial"/>
            </a:endParaRPr>
          </a:p>
          <a:p>
            <a:pPr marL="343080" indent="-343080">
              <a:lnSpc>
                <a:spcPct val="107000"/>
              </a:lnSpc>
              <a:spcAft>
                <a:spcPts val="799"/>
              </a:spcAft>
              <a:buClr>
                <a:srgbClr val="f79646"/>
              </a:buClr>
              <a:buFont typeface="Arial"/>
              <a:buChar char="•"/>
              <a:tabLst>
                <a:tab algn="l" pos="457200"/>
              </a:tabLst>
            </a:pPr>
            <a:r>
              <a:rPr b="0" lang="en-IN" sz="2400" spc="-1" strike="noStrike">
                <a:solidFill>
                  <a:schemeClr val="accent6"/>
                </a:solidFill>
                <a:latin typeface="Open Sans"/>
                <a:ea typeface="Times New Roman"/>
              </a:rPr>
              <a:t>Data Description</a:t>
            </a:r>
            <a:endParaRPr b="0" lang="en-IN" sz="2400" spc="-1" strike="noStrike">
              <a:latin typeface="Arial"/>
            </a:endParaRPr>
          </a:p>
          <a:p>
            <a:pPr marL="343080" indent="-343080">
              <a:lnSpc>
                <a:spcPct val="107000"/>
              </a:lnSpc>
              <a:spcAft>
                <a:spcPts val="799"/>
              </a:spcAft>
              <a:buClr>
                <a:srgbClr val="f79646"/>
              </a:buClr>
              <a:buFont typeface="Arial"/>
              <a:buChar char="•"/>
              <a:tabLst>
                <a:tab algn="l" pos="457200"/>
              </a:tabLst>
            </a:pPr>
            <a:r>
              <a:rPr b="0" lang="en-IN" sz="2400" spc="-1" strike="noStrike">
                <a:solidFill>
                  <a:schemeClr val="accent6"/>
                </a:solidFill>
                <a:latin typeface="Open Sans"/>
                <a:ea typeface="Times New Roman"/>
              </a:rPr>
              <a:t>Exploratory Data Analysis</a:t>
            </a:r>
            <a:endParaRPr b="0" lang="en-IN" sz="2400" spc="-1" strike="noStrike">
              <a:latin typeface="Arial"/>
            </a:endParaRPr>
          </a:p>
          <a:p>
            <a:pPr marL="343080" indent="-343080">
              <a:lnSpc>
                <a:spcPct val="107000"/>
              </a:lnSpc>
              <a:spcAft>
                <a:spcPts val="799"/>
              </a:spcAft>
              <a:buClr>
                <a:srgbClr val="f79646"/>
              </a:buClr>
              <a:buFont typeface="Arial"/>
              <a:buChar char="•"/>
              <a:tabLst>
                <a:tab algn="l" pos="457200"/>
              </a:tabLst>
            </a:pPr>
            <a:r>
              <a:rPr b="0" lang="en-IN" sz="2400" spc="-1" strike="noStrike">
                <a:solidFill>
                  <a:schemeClr val="accent6"/>
                </a:solidFill>
                <a:latin typeface="Open Sans"/>
                <a:ea typeface="Times New Roman"/>
              </a:rPr>
              <a:t>Data Cleaning</a:t>
            </a:r>
            <a:endParaRPr b="0" lang="en-IN" sz="2400" spc="-1" strike="noStrike">
              <a:latin typeface="Arial"/>
            </a:endParaRPr>
          </a:p>
          <a:p>
            <a:pPr lvl="1" marL="800280" indent="-343080">
              <a:lnSpc>
                <a:spcPct val="107000"/>
              </a:lnSpc>
              <a:spcAft>
                <a:spcPts val="799"/>
              </a:spcAft>
              <a:buClr>
                <a:srgbClr val="f79646"/>
              </a:buClr>
              <a:buFont typeface="Arial"/>
              <a:buChar char="•"/>
              <a:tabLst>
                <a:tab algn="l" pos="914400"/>
              </a:tabLst>
            </a:pPr>
            <a:r>
              <a:rPr b="0" lang="en-IN" sz="2400" spc="-1" strike="noStrike">
                <a:solidFill>
                  <a:schemeClr val="accent6"/>
                </a:solidFill>
                <a:latin typeface="Open Sans"/>
                <a:ea typeface="Times New Roman"/>
              </a:rPr>
              <a:t>Missing Value imputation</a:t>
            </a:r>
            <a:endParaRPr b="0" lang="en-IN" sz="2400" spc="-1" strike="noStrike">
              <a:latin typeface="Arial"/>
            </a:endParaRPr>
          </a:p>
          <a:p>
            <a:pPr lvl="1" marL="800280" indent="-343080">
              <a:lnSpc>
                <a:spcPct val="107000"/>
              </a:lnSpc>
              <a:spcAft>
                <a:spcPts val="799"/>
              </a:spcAft>
              <a:buClr>
                <a:srgbClr val="f79646"/>
              </a:buClr>
              <a:buFont typeface="Arial"/>
              <a:buChar char="•"/>
              <a:tabLst>
                <a:tab algn="l" pos="914400"/>
              </a:tabLst>
            </a:pPr>
            <a:r>
              <a:rPr b="0" lang="en-IN" sz="2400" spc="-1" strike="noStrike">
                <a:solidFill>
                  <a:schemeClr val="accent6"/>
                </a:solidFill>
                <a:latin typeface="Open Sans"/>
                <a:ea typeface="Times New Roman"/>
              </a:rPr>
              <a:t>Outlier Detection</a:t>
            </a:r>
            <a:endParaRPr b="0" lang="en-IN" sz="2400" spc="-1" strike="noStrike">
              <a:latin typeface="Arial"/>
            </a:endParaRPr>
          </a:p>
          <a:p>
            <a:pPr marL="343080" indent="-343080">
              <a:lnSpc>
                <a:spcPct val="107000"/>
              </a:lnSpc>
              <a:spcAft>
                <a:spcPts val="799"/>
              </a:spcAft>
              <a:buClr>
                <a:srgbClr val="f79646"/>
              </a:buClr>
              <a:buFont typeface="Arial"/>
              <a:buChar char="•"/>
              <a:tabLst>
                <a:tab algn="l" pos="457200"/>
              </a:tabLst>
            </a:pPr>
            <a:r>
              <a:rPr b="0" lang="en-IN" sz="2400" spc="-1" strike="noStrike">
                <a:solidFill>
                  <a:schemeClr val="accent6"/>
                </a:solidFill>
                <a:latin typeface="Open Sans"/>
                <a:ea typeface="Times New Roman"/>
              </a:rPr>
              <a:t>Data Imbalance</a:t>
            </a:r>
            <a:endParaRPr b="0" lang="en-IN" sz="2400" spc="-1" strike="noStrike">
              <a:latin typeface="Arial"/>
            </a:endParaRPr>
          </a:p>
          <a:p>
            <a:pPr marL="343080" indent="-343080">
              <a:lnSpc>
                <a:spcPct val="107000"/>
              </a:lnSpc>
              <a:spcAft>
                <a:spcPts val="799"/>
              </a:spcAft>
              <a:buClr>
                <a:srgbClr val="f79646"/>
              </a:buClr>
              <a:buFont typeface="Arial"/>
              <a:buChar char="•"/>
              <a:tabLst>
                <a:tab algn="l" pos="457200"/>
              </a:tabLst>
            </a:pPr>
            <a:r>
              <a:rPr b="0" lang="en-IN" sz="2400" spc="-1" strike="noStrike">
                <a:solidFill>
                  <a:schemeClr val="accent6"/>
                </a:solidFill>
                <a:latin typeface="Open Sans"/>
                <a:ea typeface="Times New Roman"/>
              </a:rPr>
              <a:t>Data Encoding</a:t>
            </a:r>
            <a:endParaRPr b="0" lang="en-IN" sz="2400" spc="-1" strike="noStrike">
              <a:latin typeface="Arial"/>
            </a:endParaRPr>
          </a:p>
          <a:p>
            <a:pPr marL="343080" indent="-343080">
              <a:lnSpc>
                <a:spcPct val="107000"/>
              </a:lnSpc>
              <a:spcAft>
                <a:spcPts val="799"/>
              </a:spcAft>
              <a:buClr>
                <a:srgbClr val="f79646"/>
              </a:buClr>
              <a:buFont typeface="Arial"/>
              <a:buChar char="•"/>
              <a:tabLst>
                <a:tab algn="l" pos="457200"/>
              </a:tabLst>
            </a:pPr>
            <a:r>
              <a:rPr b="0" lang="en-IN" sz="2400" spc="-1" strike="noStrike">
                <a:solidFill>
                  <a:schemeClr val="accent6"/>
                </a:solidFill>
                <a:latin typeface="Open Sans"/>
                <a:ea typeface="Times New Roman"/>
              </a:rPr>
              <a:t>Model Building</a:t>
            </a:r>
            <a:endParaRPr b="0" lang="en-IN" sz="2400" spc="-1" strike="noStrike">
              <a:latin typeface="Arial"/>
            </a:endParaRPr>
          </a:p>
          <a:p>
            <a:pPr lvl="1" marL="800280" indent="-343080">
              <a:lnSpc>
                <a:spcPct val="107000"/>
              </a:lnSpc>
              <a:spcAft>
                <a:spcPts val="799"/>
              </a:spcAft>
              <a:buClr>
                <a:srgbClr val="f79646"/>
              </a:buClr>
              <a:buFont typeface="Arial"/>
              <a:buChar char="•"/>
              <a:tabLst>
                <a:tab algn="l" pos="914400"/>
              </a:tabLst>
            </a:pPr>
            <a:r>
              <a:rPr b="0" lang="en-IN" sz="2400" spc="-1" strike="noStrike">
                <a:solidFill>
                  <a:schemeClr val="accent6"/>
                </a:solidFill>
                <a:latin typeface="Open Sans"/>
                <a:ea typeface="Times New Roman"/>
              </a:rPr>
              <a:t>Random Forest</a:t>
            </a:r>
            <a:endParaRPr b="0" lang="en-IN" sz="2400" spc="-1" strike="noStrike">
              <a:latin typeface="Arial"/>
            </a:endParaRPr>
          </a:p>
          <a:p>
            <a:pPr lvl="1" marL="800280" indent="-343080">
              <a:lnSpc>
                <a:spcPct val="107000"/>
              </a:lnSpc>
              <a:spcAft>
                <a:spcPts val="799"/>
              </a:spcAft>
              <a:buClr>
                <a:srgbClr val="f79646"/>
              </a:buClr>
              <a:buFont typeface="Arial"/>
              <a:buChar char="•"/>
              <a:tabLst>
                <a:tab algn="l" pos="914400"/>
              </a:tabLst>
            </a:pPr>
            <a:r>
              <a:rPr b="0" lang="en-IN" sz="2400" spc="-1" strike="noStrike">
                <a:solidFill>
                  <a:schemeClr val="accent6"/>
                </a:solidFill>
                <a:latin typeface="Open Sans"/>
                <a:ea typeface="Times New Roman"/>
              </a:rPr>
              <a:t>AdaBoost</a:t>
            </a:r>
            <a:endParaRPr b="0" lang="en-IN" sz="2400" spc="-1" strike="noStrike">
              <a:latin typeface="Arial"/>
            </a:endParaRPr>
          </a:p>
          <a:p>
            <a:pPr lvl="1" marL="800280" indent="-343080">
              <a:lnSpc>
                <a:spcPct val="107000"/>
              </a:lnSpc>
              <a:spcAft>
                <a:spcPts val="799"/>
              </a:spcAft>
              <a:buClr>
                <a:srgbClr val="f79646"/>
              </a:buClr>
              <a:buFont typeface="Arial"/>
              <a:buChar char="•"/>
              <a:tabLst>
                <a:tab algn="l" pos="914400"/>
              </a:tabLst>
            </a:pPr>
            <a:r>
              <a:rPr b="0" lang="en-IN" sz="2400" spc="-1" strike="noStrike">
                <a:solidFill>
                  <a:schemeClr val="accent6"/>
                </a:solidFill>
                <a:latin typeface="Open Sans"/>
                <a:ea typeface="Times New Roman"/>
              </a:rPr>
              <a:t>XG Boost</a:t>
            </a:r>
            <a:endParaRPr b="0" lang="en-IN" sz="2400" spc="-1" strike="noStrike">
              <a:latin typeface="Arial"/>
            </a:endParaRPr>
          </a:p>
          <a:p>
            <a:pPr marL="343080" indent="-343080">
              <a:lnSpc>
                <a:spcPct val="107000"/>
              </a:lnSpc>
              <a:spcAft>
                <a:spcPts val="799"/>
              </a:spcAft>
              <a:buClr>
                <a:srgbClr val="f79646"/>
              </a:buClr>
              <a:buFont typeface="Arial"/>
              <a:buChar char="•"/>
              <a:tabLst>
                <a:tab algn="l" pos="457200"/>
              </a:tabLst>
            </a:pPr>
            <a:r>
              <a:rPr b="0" lang="en-IN" sz="2400" spc="-1" strike="noStrike">
                <a:solidFill>
                  <a:schemeClr val="accent6"/>
                </a:solidFill>
                <a:latin typeface="Open Sans"/>
                <a:ea typeface="Times New Roman"/>
              </a:rPr>
              <a:t>Hyperparameter tuning</a:t>
            </a:r>
            <a:endParaRPr b="0" lang="en-IN" sz="2400" spc="-1" strike="noStrike">
              <a:latin typeface="Arial"/>
            </a:endParaRPr>
          </a:p>
          <a:p>
            <a:pPr lvl="1" marL="800280" indent="-343080">
              <a:lnSpc>
                <a:spcPct val="107000"/>
              </a:lnSpc>
              <a:spcAft>
                <a:spcPts val="799"/>
              </a:spcAft>
              <a:buClr>
                <a:srgbClr val="f79646"/>
              </a:buClr>
              <a:buFont typeface="Arial"/>
              <a:buChar char="•"/>
              <a:tabLst>
                <a:tab algn="l" pos="914400"/>
              </a:tabLst>
            </a:pPr>
            <a:r>
              <a:rPr b="0" lang="en-IN" sz="2400" spc="-1" strike="noStrike">
                <a:solidFill>
                  <a:schemeClr val="accent6"/>
                </a:solidFill>
                <a:latin typeface="Open Sans"/>
                <a:ea typeface="Times New Roman"/>
              </a:rPr>
              <a:t>Random search optimization</a:t>
            </a:r>
            <a:endParaRPr b="0" lang="en-IN" sz="2400" spc="-1" strike="noStrike">
              <a:latin typeface="Arial"/>
            </a:endParaRPr>
          </a:p>
          <a:p>
            <a:pPr lvl="1" marL="800280" indent="-343080">
              <a:lnSpc>
                <a:spcPct val="107000"/>
              </a:lnSpc>
              <a:spcAft>
                <a:spcPts val="799"/>
              </a:spcAft>
              <a:buClr>
                <a:srgbClr val="f79646"/>
              </a:buClr>
              <a:buFont typeface="Arial"/>
              <a:buChar char="•"/>
              <a:tabLst>
                <a:tab algn="l" pos="914400"/>
              </a:tabLst>
            </a:pPr>
            <a:r>
              <a:rPr b="0" lang="en-IN" sz="2400" spc="-1" strike="noStrike">
                <a:solidFill>
                  <a:schemeClr val="accent6"/>
                </a:solidFill>
                <a:latin typeface="Open Sans"/>
                <a:ea typeface="Times New Roman"/>
              </a:rPr>
              <a:t>Grid search optimization</a:t>
            </a:r>
            <a:endParaRPr b="0" lang="en-IN" sz="2400" spc="-1" strike="noStrike">
              <a:latin typeface="Arial"/>
            </a:endParaRPr>
          </a:p>
          <a:p>
            <a:pPr lvl="1" marL="800280" indent="-343080">
              <a:lnSpc>
                <a:spcPct val="107000"/>
              </a:lnSpc>
              <a:spcAft>
                <a:spcPts val="799"/>
              </a:spcAft>
              <a:buClr>
                <a:srgbClr val="f79646"/>
              </a:buClr>
              <a:buFont typeface="Arial"/>
              <a:buChar char="•"/>
              <a:tabLst>
                <a:tab algn="l" pos="914400"/>
              </a:tabLst>
            </a:pPr>
            <a:r>
              <a:rPr b="0" lang="en-IN" sz="2400" spc="-1" strike="noStrike">
                <a:solidFill>
                  <a:schemeClr val="accent6"/>
                </a:solidFill>
                <a:latin typeface="Open Sans"/>
                <a:ea typeface="Times New Roman"/>
              </a:rPr>
              <a:t>Bayesian optimization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6" name="object 2" descr=""/>
          <p:cNvPicPr/>
          <p:nvPr/>
        </p:nvPicPr>
        <p:blipFill>
          <a:blip r:embed="rId1"/>
          <a:stretch/>
        </p:blipFill>
        <p:spPr>
          <a:xfrm>
            <a:off x="0" y="1031760"/>
            <a:ext cx="2783520" cy="1463400"/>
          </a:xfrm>
          <a:prstGeom prst="rect">
            <a:avLst/>
          </a:prstGeom>
          <a:ln w="0">
            <a:noFill/>
          </a:ln>
        </p:spPr>
      </p:pic>
      <p:pic>
        <p:nvPicPr>
          <p:cNvPr id="167" name="object 3" descr=""/>
          <p:cNvPicPr/>
          <p:nvPr/>
        </p:nvPicPr>
        <p:blipFill>
          <a:blip r:embed="rId2"/>
          <a:stretch/>
        </p:blipFill>
        <p:spPr>
          <a:xfrm>
            <a:off x="14787360" y="7794720"/>
            <a:ext cx="3218400" cy="1464120"/>
          </a:xfrm>
          <a:prstGeom prst="rect">
            <a:avLst/>
          </a:prstGeom>
          <a:ln w="0">
            <a:noFill/>
          </a:ln>
        </p:spPr>
      </p:pic>
      <p:sp>
        <p:nvSpPr>
          <p:cNvPr id="168" name="PlaceHolder 1"/>
          <p:cNvSpPr>
            <a:spLocks noGrp="1"/>
          </p:cNvSpPr>
          <p:nvPr>
            <p:ph type="title"/>
          </p:nvPr>
        </p:nvSpPr>
        <p:spPr>
          <a:xfrm>
            <a:off x="3723120" y="1083240"/>
            <a:ext cx="8659080" cy="1733040"/>
          </a:xfrm>
          <a:prstGeom prst="rect">
            <a:avLst/>
          </a:prstGeom>
          <a:noFill/>
          <a:ln w="0">
            <a:noFill/>
          </a:ln>
        </p:spPr>
        <p:txBody>
          <a:bodyPr lIns="0" rIns="0" tIns="15120" bIns="0" anchor="t">
            <a:noAutofit/>
          </a:bodyPr>
          <a:p>
            <a:pPr marL="12600">
              <a:lnSpc>
                <a:spcPct val="100000"/>
              </a:lnSpc>
              <a:spcBef>
                <a:spcPts val="119"/>
              </a:spcBef>
              <a:buNone/>
            </a:pPr>
            <a:r>
              <a:rPr b="0" lang="en-US" sz="7900" spc="24" strike="noStrike">
                <a:solidFill>
                  <a:srgbClr val="ffffff"/>
                </a:solidFill>
                <a:latin typeface="Calibri"/>
              </a:rPr>
              <a:t>Data </a:t>
            </a:r>
            <a:r>
              <a:rPr b="0" lang="en-US" sz="7900" spc="279" strike="noStrike">
                <a:solidFill>
                  <a:srgbClr val="ffffff"/>
                </a:solidFill>
                <a:latin typeface="Calibri"/>
              </a:rPr>
              <a:t>Set</a:t>
            </a:r>
            <a:r>
              <a:rPr b="0" lang="en-US" sz="7900" spc="364" strike="noStrike">
                <a:solidFill>
                  <a:srgbClr val="ffffff"/>
                </a:solidFill>
                <a:latin typeface="Calibri"/>
              </a:rPr>
              <a:t> </a:t>
            </a:r>
            <a:r>
              <a:rPr b="0" lang="en-US" sz="7900" spc="-66" strike="noStrike">
                <a:solidFill>
                  <a:srgbClr val="ffffff"/>
                </a:solidFill>
                <a:latin typeface="Calibri"/>
              </a:rPr>
              <a:t>Information</a:t>
            </a:r>
            <a:endParaRPr b="0" lang="en-US" sz="7900" spc="-1" strike="noStrike">
              <a:solidFill>
                <a:srgbClr val="000000"/>
              </a:solidFill>
              <a:latin typeface="Calibri"/>
            </a:endParaRPr>
          </a:p>
        </p:txBody>
      </p:sp>
      <p:pic>
        <p:nvPicPr>
          <p:cNvPr id="169" name="object 5" descr=""/>
          <p:cNvPicPr/>
          <p:nvPr/>
        </p:nvPicPr>
        <p:blipFill>
          <a:blip r:embed="rId3"/>
          <a:stretch/>
        </p:blipFill>
        <p:spPr>
          <a:xfrm>
            <a:off x="3159000" y="3336120"/>
            <a:ext cx="123480" cy="123480"/>
          </a:xfrm>
          <a:prstGeom prst="rect">
            <a:avLst/>
          </a:prstGeom>
          <a:ln w="0">
            <a:noFill/>
          </a:ln>
        </p:spPr>
      </p:pic>
      <p:pic>
        <p:nvPicPr>
          <p:cNvPr id="170" name="object 6" descr=""/>
          <p:cNvPicPr/>
          <p:nvPr/>
        </p:nvPicPr>
        <p:blipFill>
          <a:blip r:embed="rId4"/>
          <a:stretch/>
        </p:blipFill>
        <p:spPr>
          <a:xfrm>
            <a:off x="3159000" y="5022000"/>
            <a:ext cx="123480" cy="123480"/>
          </a:xfrm>
          <a:prstGeom prst="rect">
            <a:avLst/>
          </a:prstGeom>
          <a:ln w="0">
            <a:noFill/>
          </a:ln>
        </p:spPr>
      </p:pic>
      <p:pic>
        <p:nvPicPr>
          <p:cNvPr id="171" name="object 7" descr=""/>
          <p:cNvPicPr/>
          <p:nvPr/>
        </p:nvPicPr>
        <p:blipFill>
          <a:blip r:embed="rId5"/>
          <a:stretch/>
        </p:blipFill>
        <p:spPr>
          <a:xfrm>
            <a:off x="3159000" y="6708240"/>
            <a:ext cx="123480" cy="123480"/>
          </a:xfrm>
          <a:prstGeom prst="rect">
            <a:avLst/>
          </a:prstGeom>
          <a:ln w="0">
            <a:noFill/>
          </a:ln>
        </p:spPr>
      </p:pic>
      <p:pic>
        <p:nvPicPr>
          <p:cNvPr id="172" name="object 8" descr=""/>
          <p:cNvPicPr/>
          <p:nvPr/>
        </p:nvPicPr>
        <p:blipFill>
          <a:blip r:embed="rId6"/>
          <a:stretch/>
        </p:blipFill>
        <p:spPr>
          <a:xfrm>
            <a:off x="3159000" y="8394120"/>
            <a:ext cx="123480" cy="123480"/>
          </a:xfrm>
          <a:prstGeom prst="rect">
            <a:avLst/>
          </a:prstGeom>
          <a:ln w="0">
            <a:noFill/>
          </a:ln>
        </p:spPr>
      </p:pic>
      <p:sp>
        <p:nvSpPr>
          <p:cNvPr id="173" name="object 9"/>
          <p:cNvSpPr/>
          <p:nvPr/>
        </p:nvSpPr>
        <p:spPr>
          <a:xfrm>
            <a:off x="3450960" y="3023640"/>
            <a:ext cx="9462240" cy="6095880"/>
          </a:xfrm>
          <a:prstGeom prst="rect">
            <a:avLst/>
          </a:prstGeom>
          <a:noFill/>
          <a:ln w="0">
            <a:noFill/>
          </a:ln>
        </p:spPr>
        <p:style>
          <a:lnRef idx="0"/>
          <a:fillRef idx="0"/>
          <a:effectRef idx="0"/>
          <a:fontRef idx="minor"/>
        </p:style>
        <p:txBody>
          <a:bodyPr lIns="0" rIns="0" tIns="87120" bIns="0" anchor="t">
            <a:spAutoFit/>
          </a:bodyPr>
          <a:p>
            <a:pPr marL="25920">
              <a:lnSpc>
                <a:spcPct val="100000"/>
              </a:lnSpc>
              <a:spcBef>
                <a:spcPts val="686"/>
              </a:spcBef>
              <a:buNone/>
            </a:pPr>
            <a:r>
              <a:rPr b="1" lang="en-US" sz="3200" spc="157" strike="noStrike">
                <a:solidFill>
                  <a:srgbClr val="ffffff"/>
                </a:solidFill>
                <a:latin typeface="Calibri"/>
              </a:rPr>
              <a:t>SL </a:t>
            </a:r>
            <a:r>
              <a:rPr b="1" lang="en-US" sz="3200" spc="-182" strike="noStrike">
                <a:solidFill>
                  <a:srgbClr val="ffffff"/>
                </a:solidFill>
                <a:latin typeface="Calibri"/>
              </a:rPr>
              <a:t>No </a:t>
            </a:r>
            <a:r>
              <a:rPr b="1" lang="en-US" sz="3200" spc="-310" strike="noStrike">
                <a:solidFill>
                  <a:srgbClr val="ffffff"/>
                </a:solidFill>
                <a:latin typeface="Calibri"/>
              </a:rPr>
              <a:t>&amp; </a:t>
            </a:r>
            <a:r>
              <a:rPr b="1" lang="en-US" sz="3200" spc="9" strike="noStrike">
                <a:solidFill>
                  <a:srgbClr val="ffffff"/>
                </a:solidFill>
                <a:latin typeface="Calibri"/>
              </a:rPr>
              <a:t>Sample</a:t>
            </a:r>
            <a:r>
              <a:rPr b="1" lang="en-US" sz="3200" spc="-497" strike="noStrike">
                <a:solidFill>
                  <a:srgbClr val="ffffff"/>
                </a:solidFill>
                <a:latin typeface="Calibri"/>
              </a:rPr>
              <a:t> </a:t>
            </a:r>
            <a:r>
              <a:rPr b="1" lang="en-US" sz="3200" spc="-182" strike="noStrike">
                <a:solidFill>
                  <a:srgbClr val="ffffff"/>
                </a:solidFill>
                <a:latin typeface="Calibri"/>
              </a:rPr>
              <a:t>ID:</a:t>
            </a:r>
            <a:endParaRPr b="0" lang="en-IN" sz="3200" spc="-1" strike="noStrike">
              <a:latin typeface="Arial"/>
            </a:endParaRPr>
          </a:p>
          <a:p>
            <a:pPr marL="12600">
              <a:lnSpc>
                <a:spcPct val="100000"/>
              </a:lnSpc>
              <a:spcBef>
                <a:spcPts val="584"/>
              </a:spcBef>
              <a:buNone/>
            </a:pPr>
            <a:r>
              <a:rPr b="0" lang="en-US" sz="3200" spc="-1" strike="noStrike">
                <a:solidFill>
                  <a:srgbClr val="ff8b45"/>
                </a:solidFill>
                <a:latin typeface="Calibri"/>
              </a:rPr>
              <a:t>Represents</a:t>
            </a:r>
            <a:r>
              <a:rPr b="0" lang="en-US" sz="3200" spc="77" strike="noStrike">
                <a:solidFill>
                  <a:srgbClr val="ff8b45"/>
                </a:solidFill>
                <a:latin typeface="Calibri"/>
              </a:rPr>
              <a:t> </a:t>
            </a:r>
            <a:r>
              <a:rPr b="0" lang="en-US" sz="3200" spc="-66" strike="noStrike">
                <a:solidFill>
                  <a:srgbClr val="ff8b45"/>
                </a:solidFill>
                <a:latin typeface="Calibri"/>
              </a:rPr>
              <a:t>Index.</a:t>
            </a:r>
            <a:endParaRPr b="0" lang="en-IN" sz="3200" spc="-1" strike="noStrike">
              <a:latin typeface="Arial"/>
            </a:endParaRPr>
          </a:p>
          <a:p>
            <a:pPr>
              <a:lnSpc>
                <a:spcPct val="100000"/>
              </a:lnSpc>
              <a:spcBef>
                <a:spcPts val="6"/>
              </a:spcBef>
              <a:buNone/>
            </a:pPr>
            <a:endParaRPr b="0" lang="en-IN" sz="4100" spc="-1" strike="noStrike">
              <a:latin typeface="Arial"/>
            </a:endParaRPr>
          </a:p>
          <a:p>
            <a:pPr marL="25920">
              <a:lnSpc>
                <a:spcPct val="100000"/>
              </a:lnSpc>
              <a:buNone/>
            </a:pPr>
            <a:r>
              <a:rPr b="1" lang="en-US" sz="3200" spc="-211" strike="noStrike">
                <a:solidFill>
                  <a:srgbClr val="ffffff"/>
                </a:solidFill>
                <a:latin typeface="Calibri"/>
              </a:rPr>
              <a:t>BMI:</a:t>
            </a:r>
            <a:endParaRPr b="0" lang="en-IN" sz="3200" spc="-1" strike="noStrike">
              <a:latin typeface="Arial"/>
            </a:endParaRPr>
          </a:p>
          <a:p>
            <a:pPr marL="12600">
              <a:lnSpc>
                <a:spcPct val="100000"/>
              </a:lnSpc>
              <a:spcBef>
                <a:spcPts val="584"/>
              </a:spcBef>
              <a:buNone/>
            </a:pPr>
            <a:r>
              <a:rPr b="0" lang="en-US" sz="3200" spc="-1" strike="noStrike">
                <a:solidFill>
                  <a:srgbClr val="ff8b45"/>
                </a:solidFill>
                <a:latin typeface="Calibri"/>
              </a:rPr>
              <a:t>Represents </a:t>
            </a:r>
            <a:r>
              <a:rPr b="0" lang="en-US" sz="3200" spc="-46" strike="noStrike">
                <a:solidFill>
                  <a:srgbClr val="ff8b45"/>
                </a:solidFill>
                <a:latin typeface="Calibri"/>
              </a:rPr>
              <a:t>body </a:t>
            </a:r>
            <a:r>
              <a:rPr b="0" lang="en-US" sz="3200" spc="52" strike="noStrike">
                <a:solidFill>
                  <a:srgbClr val="ff8b45"/>
                </a:solidFill>
                <a:latin typeface="Calibri"/>
              </a:rPr>
              <a:t>fat </a:t>
            </a:r>
            <a:r>
              <a:rPr b="0" lang="en-US" sz="3200" spc="12" strike="noStrike">
                <a:solidFill>
                  <a:srgbClr val="ff8b45"/>
                </a:solidFill>
                <a:latin typeface="Calibri"/>
              </a:rPr>
              <a:t>based </a:t>
            </a:r>
            <a:r>
              <a:rPr b="0" lang="en-US" sz="3200" spc="-72" strike="noStrike">
                <a:solidFill>
                  <a:srgbClr val="ff8b45"/>
                </a:solidFill>
                <a:latin typeface="Calibri"/>
              </a:rPr>
              <a:t>on </a:t>
            </a:r>
            <a:r>
              <a:rPr b="0" lang="en-US" sz="3200" spc="-21" strike="noStrike">
                <a:solidFill>
                  <a:srgbClr val="ff8b45"/>
                </a:solidFill>
                <a:latin typeface="Calibri"/>
              </a:rPr>
              <a:t>Height </a:t>
            </a:r>
            <a:r>
              <a:rPr b="0" lang="en-US" sz="3200" spc="-7" strike="noStrike">
                <a:solidFill>
                  <a:srgbClr val="ff8b45"/>
                </a:solidFill>
                <a:latin typeface="Calibri"/>
              </a:rPr>
              <a:t>and</a:t>
            </a:r>
            <a:r>
              <a:rPr b="0" lang="en-US" sz="3200" spc="667" strike="noStrike">
                <a:solidFill>
                  <a:srgbClr val="ff8b45"/>
                </a:solidFill>
                <a:latin typeface="Calibri"/>
              </a:rPr>
              <a:t> </a:t>
            </a:r>
            <a:r>
              <a:rPr b="0" lang="en-US" sz="3200" spc="-60" strike="noStrike">
                <a:solidFill>
                  <a:srgbClr val="ff8b45"/>
                </a:solidFill>
                <a:latin typeface="Calibri"/>
              </a:rPr>
              <a:t>Weight.</a:t>
            </a:r>
            <a:endParaRPr b="0" lang="en-IN" sz="3200" spc="-1" strike="noStrike">
              <a:latin typeface="Arial"/>
            </a:endParaRPr>
          </a:p>
          <a:p>
            <a:pPr>
              <a:lnSpc>
                <a:spcPct val="100000"/>
              </a:lnSpc>
              <a:spcBef>
                <a:spcPts val="6"/>
              </a:spcBef>
              <a:buNone/>
            </a:pPr>
            <a:endParaRPr b="0" lang="en-IN" sz="4100" spc="-1" strike="noStrike">
              <a:latin typeface="Arial"/>
            </a:endParaRPr>
          </a:p>
          <a:p>
            <a:pPr marL="25920">
              <a:lnSpc>
                <a:spcPct val="100000"/>
              </a:lnSpc>
              <a:buNone/>
            </a:pPr>
            <a:r>
              <a:rPr b="1" lang="en-US" sz="3200" spc="-216" strike="noStrike">
                <a:solidFill>
                  <a:srgbClr val="ffffff"/>
                </a:solidFill>
                <a:latin typeface="Calibri"/>
              </a:rPr>
              <a:t>OB</a:t>
            </a:r>
            <a:r>
              <a:rPr b="1" lang="en-US" sz="3200" spc="29" strike="noStrike">
                <a:solidFill>
                  <a:srgbClr val="ffffff"/>
                </a:solidFill>
                <a:latin typeface="Calibri"/>
              </a:rPr>
              <a:t> </a:t>
            </a:r>
            <a:r>
              <a:rPr b="1" lang="en-US" sz="3200" spc="-46" strike="noStrike">
                <a:solidFill>
                  <a:srgbClr val="ffffff"/>
                </a:solidFill>
                <a:latin typeface="Calibri"/>
              </a:rPr>
              <a:t>Score:</a:t>
            </a:r>
            <a:endParaRPr b="0" lang="en-IN" sz="3200" spc="-1" strike="noStrike">
              <a:latin typeface="Arial"/>
            </a:endParaRPr>
          </a:p>
          <a:p>
            <a:pPr marL="12600">
              <a:lnSpc>
                <a:spcPct val="100000"/>
              </a:lnSpc>
              <a:spcBef>
                <a:spcPts val="584"/>
              </a:spcBef>
              <a:buNone/>
            </a:pPr>
            <a:r>
              <a:rPr b="0" lang="en-US" sz="3200" spc="-1" strike="noStrike">
                <a:solidFill>
                  <a:srgbClr val="ff8b45"/>
                </a:solidFill>
                <a:latin typeface="Calibri"/>
              </a:rPr>
              <a:t>Ob score It's related to previous history of pregnancy (Gravidity, Pavity, Abortation)</a:t>
            </a:r>
            <a:endParaRPr b="0" lang="en-IN" sz="3200" spc="-1" strike="noStrike">
              <a:latin typeface="Arial"/>
            </a:endParaRPr>
          </a:p>
          <a:p>
            <a:pPr marL="12600">
              <a:lnSpc>
                <a:spcPct val="100000"/>
              </a:lnSpc>
              <a:spcBef>
                <a:spcPts val="584"/>
              </a:spcBef>
              <a:buNone/>
            </a:pPr>
            <a:r>
              <a:rPr b="1" lang="en-US" sz="3200" spc="-111" strike="noStrike">
                <a:solidFill>
                  <a:srgbClr val="ffffff"/>
                </a:solidFill>
                <a:latin typeface="Calibri"/>
              </a:rPr>
              <a:t>Del</a:t>
            </a:r>
            <a:r>
              <a:rPr b="1" lang="en-US" sz="3200" spc="29" strike="noStrike">
                <a:solidFill>
                  <a:srgbClr val="ffffff"/>
                </a:solidFill>
                <a:latin typeface="Calibri"/>
              </a:rPr>
              <a:t> </a:t>
            </a:r>
            <a:r>
              <a:rPr b="1" lang="en-US" sz="3200" spc="-197" strike="noStrike">
                <a:solidFill>
                  <a:srgbClr val="ffffff"/>
                </a:solidFill>
                <a:latin typeface="Calibri"/>
              </a:rPr>
              <a:t>Mode:</a:t>
            </a:r>
            <a:endParaRPr b="0" lang="en-IN" sz="3200" spc="-1" strike="noStrike">
              <a:latin typeface="Arial"/>
            </a:endParaRPr>
          </a:p>
          <a:p>
            <a:pPr marL="19080">
              <a:lnSpc>
                <a:spcPct val="100000"/>
              </a:lnSpc>
              <a:spcBef>
                <a:spcPts val="584"/>
              </a:spcBef>
              <a:buNone/>
            </a:pPr>
            <a:r>
              <a:rPr b="0" lang="en-US" sz="3200" spc="-165" strike="noStrike">
                <a:solidFill>
                  <a:srgbClr val="ff8b45"/>
                </a:solidFill>
                <a:latin typeface="Calibri"/>
              </a:rPr>
              <a:t>Mode </a:t>
            </a:r>
            <a:r>
              <a:rPr b="0" lang="en-US" sz="3200" spc="-26" strike="noStrike">
                <a:solidFill>
                  <a:srgbClr val="ff8b45"/>
                </a:solidFill>
                <a:latin typeface="Calibri"/>
              </a:rPr>
              <a:t>of </a:t>
            </a:r>
            <a:r>
              <a:rPr b="0" lang="en-US" sz="3200" spc="-35" strike="noStrike">
                <a:solidFill>
                  <a:srgbClr val="ff8b45"/>
                </a:solidFill>
                <a:latin typeface="Calibri"/>
              </a:rPr>
              <a:t>delivery </a:t>
            </a:r>
            <a:r>
              <a:rPr b="0" lang="en-US" sz="3200" spc="52" strike="noStrike">
                <a:solidFill>
                  <a:srgbClr val="ff8b45"/>
                </a:solidFill>
                <a:latin typeface="Calibri"/>
              </a:rPr>
              <a:t>&lt;- </a:t>
            </a:r>
            <a:r>
              <a:rPr b="0" lang="en-US" sz="3200" spc="-12" strike="noStrike">
                <a:solidFill>
                  <a:srgbClr val="ff8b45"/>
                </a:solidFill>
                <a:latin typeface="Calibri"/>
              </a:rPr>
              <a:t>Target</a:t>
            </a:r>
            <a:r>
              <a:rPr b="0" lang="en-US" sz="3200" spc="29" strike="noStrike">
                <a:solidFill>
                  <a:srgbClr val="ff8b45"/>
                </a:solidFill>
                <a:latin typeface="Calibri"/>
              </a:rPr>
              <a:t> </a:t>
            </a:r>
            <a:r>
              <a:rPr b="0" lang="en-US" sz="3200" spc="-32" strike="noStrike">
                <a:solidFill>
                  <a:srgbClr val="ff8b45"/>
                </a:solidFill>
                <a:latin typeface="Calibri"/>
              </a:rPr>
              <a:t>Variable</a:t>
            </a:r>
            <a:endParaRPr b="0" lang="en-IN" sz="3200" spc="-1" strike="noStrike">
              <a:latin typeface="Arial"/>
            </a:endParaRPr>
          </a:p>
        </p:txBody>
      </p:sp>
      <p:sp>
        <p:nvSpPr>
          <p:cNvPr id="174" name="object 10"/>
          <p:cNvSpPr/>
          <p:nvPr/>
        </p:nvSpPr>
        <p:spPr>
          <a:xfrm>
            <a:off x="1188360" y="3495600"/>
            <a:ext cx="360" cy="5762880"/>
          </a:xfrm>
          <a:custGeom>
            <a:avLst/>
            <a:gdLst>
              <a:gd name="textAreaLeft" fmla="*/ 0 w 360"/>
              <a:gd name="textAreaRight" fmla="*/ 720 w 360"/>
              <a:gd name="textAreaTop" fmla="*/ 0 h 5762880"/>
              <a:gd name="textAreaBottom" fmla="*/ 5763240 h 5762880"/>
            </a:gdLst>
            <a:ahLst/>
            <a:rect l="textAreaLeft" t="textAreaTop" r="textAreaRight" b="textAreaBottom"/>
            <a:pathLst>
              <a:path w="0" h="5763259">
                <a:moveTo>
                  <a:pt x="0" y="5762725"/>
                </a:moveTo>
                <a:lnTo>
                  <a:pt x="0" y="0"/>
                </a:lnTo>
              </a:path>
            </a:pathLst>
          </a:custGeom>
          <a:noFill/>
          <a:ln w="28586">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object 2" descr=""/>
          <p:cNvPicPr/>
          <p:nvPr/>
        </p:nvPicPr>
        <p:blipFill>
          <a:blip r:embed="rId1"/>
          <a:stretch/>
        </p:blipFill>
        <p:spPr>
          <a:xfrm>
            <a:off x="0" y="1031760"/>
            <a:ext cx="2783520" cy="1463400"/>
          </a:xfrm>
          <a:prstGeom prst="rect">
            <a:avLst/>
          </a:prstGeom>
          <a:ln w="0">
            <a:noFill/>
          </a:ln>
        </p:spPr>
      </p:pic>
      <p:pic>
        <p:nvPicPr>
          <p:cNvPr id="176" name="object 3" descr=""/>
          <p:cNvPicPr/>
          <p:nvPr/>
        </p:nvPicPr>
        <p:blipFill>
          <a:blip r:embed="rId2"/>
          <a:stretch/>
        </p:blipFill>
        <p:spPr>
          <a:xfrm>
            <a:off x="14787360" y="7794720"/>
            <a:ext cx="3218400" cy="1464120"/>
          </a:xfrm>
          <a:prstGeom prst="rect">
            <a:avLst/>
          </a:prstGeom>
          <a:ln w="0">
            <a:noFill/>
          </a:ln>
        </p:spPr>
      </p:pic>
      <p:sp>
        <p:nvSpPr>
          <p:cNvPr id="177" name="object 10"/>
          <p:cNvSpPr/>
          <p:nvPr/>
        </p:nvSpPr>
        <p:spPr>
          <a:xfrm>
            <a:off x="1188360" y="3495600"/>
            <a:ext cx="360" cy="5762880"/>
          </a:xfrm>
          <a:custGeom>
            <a:avLst/>
            <a:gdLst>
              <a:gd name="textAreaLeft" fmla="*/ 0 w 360"/>
              <a:gd name="textAreaRight" fmla="*/ 720 w 360"/>
              <a:gd name="textAreaTop" fmla="*/ 0 h 5762880"/>
              <a:gd name="textAreaBottom" fmla="*/ 5763240 h 5762880"/>
            </a:gdLst>
            <a:ahLst/>
            <a:rect l="textAreaLeft" t="textAreaTop" r="textAreaRight" b="textAreaBottom"/>
            <a:pathLst>
              <a:path w="0" h="5763259">
                <a:moveTo>
                  <a:pt x="0" y="5762725"/>
                </a:moveTo>
                <a:lnTo>
                  <a:pt x="0" y="0"/>
                </a:lnTo>
              </a:path>
            </a:pathLst>
          </a:custGeom>
          <a:noFill/>
          <a:ln w="28586">
            <a:solidFill>
              <a:srgbClr val="ffffff"/>
            </a:solidFill>
            <a:round/>
          </a:ln>
        </p:spPr>
        <p:style>
          <a:lnRef idx="0"/>
          <a:fillRef idx="0"/>
          <a:effectRef idx="0"/>
          <a:fontRef idx="minor"/>
        </p:style>
      </p:sp>
      <p:pic>
        <p:nvPicPr>
          <p:cNvPr id="178" name="Picture 2" descr=""/>
          <p:cNvPicPr/>
          <p:nvPr/>
        </p:nvPicPr>
        <p:blipFill>
          <a:blip r:embed="rId3"/>
          <a:stretch/>
        </p:blipFill>
        <p:spPr>
          <a:xfrm>
            <a:off x="1195920" y="834840"/>
            <a:ext cx="10578240" cy="9032760"/>
          </a:xfrm>
          <a:prstGeom prst="rect">
            <a:avLst/>
          </a:prstGeom>
          <a:ln w="0">
            <a:noFill/>
          </a:ln>
        </p:spPr>
      </p:pic>
      <p:sp>
        <p:nvSpPr>
          <p:cNvPr id="179" name="PlaceHolder 1"/>
          <p:cNvSpPr>
            <a:spLocks noGrp="1"/>
          </p:cNvSpPr>
          <p:nvPr>
            <p:ph type="subTitle"/>
          </p:nvPr>
        </p:nvSpPr>
        <p:spPr>
          <a:xfrm>
            <a:off x="12839760" y="2857680"/>
            <a:ext cx="5409720" cy="2031120"/>
          </a:xfrm>
          <a:prstGeom prst="rect">
            <a:avLst/>
          </a:prstGeom>
          <a:noFill/>
          <a:ln w="0">
            <a:noFill/>
          </a:ln>
        </p:spPr>
        <p:txBody>
          <a:bodyPr lIns="0" rIns="0" tIns="0" bIns="0" anchor="t">
            <a:noAutofit/>
          </a:bodyPr>
          <a:p>
            <a:pPr>
              <a:lnSpc>
                <a:spcPct val="100000"/>
              </a:lnSpc>
              <a:buNone/>
            </a:pPr>
            <a:r>
              <a:rPr b="0" lang="en-IN" sz="4400" spc="-1" strike="noStrike">
                <a:solidFill>
                  <a:schemeClr val="accent6"/>
                </a:solidFill>
                <a:latin typeface="Calibri"/>
              </a:rPr>
              <a:t>No Correlation was observed between numerical features</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8b45"/>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8b45"/>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8b45"/>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Gallery</Template>
  <TotalTime>122</TotalTime>
  <Application>Office_Pack_Editor_Lite/1.3.3.0.0.0.alpha0$Windows_X86_64 LibreOffice_project/2f726fa41cbd249f2fb30222b29d5f30bce52e6e</Application>
  <AppVersion>15.0000</AppVersion>
  <Words>498</Words>
  <Paragraphs>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2022-10-03T04:59:17Z</dcterms:created>
  <dc:creator>mahi rsn</dc:creator>
  <dc:description/>
  <dc:language>en-IN</dc:language>
  <cp:lastModifiedBy/>
  <dcterms:modified xsi:type="dcterms:W3CDTF">2023-08-24T21:30:04Z</dcterms:modified>
  <cp:revision>12</cp:revision>
  <dc:subject/>
  <dc:title>Delivery of a  Pregnant women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12</vt:i4>
  </property>
</Properties>
</file>