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5"/>
    <p:restoredTop sz="94684"/>
  </p:normalViewPr>
  <p:slideViewPr>
    <p:cSldViewPr snapToGrid="0">
      <p:cViewPr varScale="1">
        <p:scale>
          <a:sx n="112" d="100"/>
          <a:sy n="112" d="100"/>
        </p:scale>
        <p:origin x="208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E1EF-7294-1A41-AAA2-71ADF16678A5}" type="datetimeFigureOut">
              <a:rPr lang="en-US" smtClean="0"/>
              <a:t>2/29/24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4345-6D11-3045-BE13-E3138AC38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40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E1EF-7294-1A41-AAA2-71ADF16678A5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4345-6D11-3045-BE13-E3138AC38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E1EF-7294-1A41-AAA2-71ADF16678A5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4345-6D11-3045-BE13-E3138AC38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0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E1EF-7294-1A41-AAA2-71ADF16678A5}" type="datetimeFigureOut">
              <a:rPr lang="en-US" smtClean="0"/>
              <a:t>2/29/24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4345-6D11-3045-BE13-E3138AC38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7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E1EF-7294-1A41-AAA2-71ADF16678A5}" type="datetimeFigureOut">
              <a:rPr lang="en-US" smtClean="0"/>
              <a:t>2/29/24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4345-6D11-3045-BE13-E3138AC38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24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E1EF-7294-1A41-AAA2-71ADF16678A5}" type="datetimeFigureOut">
              <a:rPr lang="en-US" smtClean="0"/>
              <a:t>2/29/24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4345-6D11-3045-BE13-E3138AC38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E1EF-7294-1A41-AAA2-71ADF16678A5}" type="datetimeFigureOut">
              <a:rPr lang="en-US" smtClean="0"/>
              <a:t>2/29/24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4345-6D11-3045-BE13-E3138AC3877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36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E1EF-7294-1A41-AAA2-71ADF16678A5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4345-6D11-3045-BE13-E3138AC38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E1EF-7294-1A41-AAA2-71ADF16678A5}" type="datetimeFigureOut">
              <a:rPr lang="en-US" smtClean="0"/>
              <a:t>2/29/24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4345-6D11-3045-BE13-E3138AC38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5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E1EF-7294-1A41-AAA2-71ADF16678A5}" type="datetimeFigureOut">
              <a:rPr lang="en-US" smtClean="0"/>
              <a:t>2/29/24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4345-6D11-3045-BE13-E3138AC38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2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B27E1EF-7294-1A41-AAA2-71ADF16678A5}" type="datetimeFigureOut">
              <a:rPr lang="en-US" smtClean="0"/>
              <a:t>2/29/24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4345-6D11-3045-BE13-E3138AC38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8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B27E1EF-7294-1A41-AAA2-71ADF16678A5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8104345-6D11-3045-BE13-E3138AC38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1BF14F-DF76-583C-7F00-173D065AB20D}"/>
              </a:ext>
            </a:extLst>
          </p:cNvPr>
          <p:cNvCxnSpPr>
            <a:cxnSpLocks/>
          </p:cNvCxnSpPr>
          <p:nvPr/>
        </p:nvCxnSpPr>
        <p:spPr>
          <a:xfrm flipV="1">
            <a:off x="2496289" y="108994"/>
            <a:ext cx="553880" cy="179201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3D36E3C-1A3B-A788-23C7-D6D1C6B0DF37}"/>
              </a:ext>
            </a:extLst>
          </p:cNvPr>
          <p:cNvCxnSpPr>
            <a:cxnSpLocks/>
          </p:cNvCxnSpPr>
          <p:nvPr/>
        </p:nvCxnSpPr>
        <p:spPr>
          <a:xfrm flipH="1">
            <a:off x="3030380" y="131370"/>
            <a:ext cx="7761548" cy="1051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B25D89-69A3-29E5-7B2B-6C0826CF8E86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10720224" y="105097"/>
            <a:ext cx="47624" cy="562829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68F56A-3731-8BBB-B4FB-474C54639E5F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604528" y="4625876"/>
            <a:ext cx="7846243" cy="134326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65EC20-2F41-BE55-CE12-0386F5CC7CF2}"/>
              </a:ext>
            </a:extLst>
          </p:cNvPr>
          <p:cNvCxnSpPr>
            <a:cxnSpLocks/>
          </p:cNvCxnSpPr>
          <p:nvPr/>
        </p:nvCxnSpPr>
        <p:spPr>
          <a:xfrm>
            <a:off x="2886403" y="5805562"/>
            <a:ext cx="6447710" cy="36399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F04C8D3-8D24-EF7C-6322-C7A2698910F0}"/>
              </a:ext>
            </a:extLst>
          </p:cNvPr>
          <p:cNvCxnSpPr>
            <a:cxnSpLocks/>
          </p:cNvCxnSpPr>
          <p:nvPr/>
        </p:nvCxnSpPr>
        <p:spPr>
          <a:xfrm>
            <a:off x="7520150" y="3516354"/>
            <a:ext cx="0" cy="193653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C42E86E-F700-DC1F-D43A-1ADF4857E653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857886" y="3894076"/>
            <a:ext cx="3238114" cy="1740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3FB148F-AB5F-AA0D-D5FA-B516A8388FD2}"/>
              </a:ext>
            </a:extLst>
          </p:cNvPr>
          <p:cNvCxnSpPr>
            <a:cxnSpLocks/>
          </p:cNvCxnSpPr>
          <p:nvPr/>
        </p:nvCxnSpPr>
        <p:spPr>
          <a:xfrm flipV="1">
            <a:off x="2848303" y="4259976"/>
            <a:ext cx="3373821" cy="143269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FDEC6FE-022D-C985-3794-BE928222E23A}"/>
              </a:ext>
            </a:extLst>
          </p:cNvPr>
          <p:cNvCxnSpPr>
            <a:cxnSpLocks/>
          </p:cNvCxnSpPr>
          <p:nvPr/>
        </p:nvCxnSpPr>
        <p:spPr>
          <a:xfrm>
            <a:off x="5780690" y="2465987"/>
            <a:ext cx="387016" cy="108125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2FDD883-2EF4-746E-AAAD-85EEB7701C58}"/>
              </a:ext>
            </a:extLst>
          </p:cNvPr>
          <p:cNvCxnSpPr>
            <a:cxnSpLocks/>
          </p:cNvCxnSpPr>
          <p:nvPr/>
        </p:nvCxnSpPr>
        <p:spPr>
          <a:xfrm flipH="1">
            <a:off x="2002666" y="2288620"/>
            <a:ext cx="2284135" cy="1051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C62D0F-BC5A-5AFB-25AD-29943D6F98BB}"/>
              </a:ext>
            </a:extLst>
          </p:cNvPr>
          <p:cNvCxnSpPr>
            <a:cxnSpLocks/>
          </p:cNvCxnSpPr>
          <p:nvPr/>
        </p:nvCxnSpPr>
        <p:spPr>
          <a:xfrm flipH="1">
            <a:off x="4197380" y="1030004"/>
            <a:ext cx="2284135" cy="1051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CC8E0FC-198C-0A92-8A1F-8F170BFD3C61}"/>
              </a:ext>
            </a:extLst>
          </p:cNvPr>
          <p:cNvSpPr/>
          <p:nvPr/>
        </p:nvSpPr>
        <p:spPr>
          <a:xfrm>
            <a:off x="38100" y="38100"/>
            <a:ext cx="2848303" cy="893379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DirtBot Electrical Function Overview</a:t>
            </a:r>
            <a:endParaRPr lang="en-US" sz="2400" b="1" dirty="0">
              <a:solidFill>
                <a:schemeClr val="bg1"/>
              </a:solidFill>
              <a:latin typeface="SF Pro Heavy" pitchFamily="2" charset="0"/>
              <a:ea typeface="SF Pro Heavy" pitchFamily="2" charset="0"/>
              <a:cs typeface="SF Pro Heavy" pitchFamily="2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D9788A3-4EAC-03E3-4FD8-65B8582F705D}"/>
              </a:ext>
            </a:extLst>
          </p:cNvPr>
          <p:cNvSpPr/>
          <p:nvPr/>
        </p:nvSpPr>
        <p:spPr>
          <a:xfrm>
            <a:off x="9296072" y="604340"/>
            <a:ext cx="2848303" cy="893379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24V PSU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C8683FC-24BA-CE0D-53E6-4106DF945306}"/>
              </a:ext>
            </a:extLst>
          </p:cNvPr>
          <p:cNvSpPr/>
          <p:nvPr/>
        </p:nvSpPr>
        <p:spPr>
          <a:xfrm>
            <a:off x="9296072" y="5733387"/>
            <a:ext cx="2848303" cy="893379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22V to 5V Step Down Layer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49118DE-702A-81B2-1313-85F116FBD344}"/>
              </a:ext>
            </a:extLst>
          </p:cNvPr>
          <p:cNvSpPr/>
          <p:nvPr/>
        </p:nvSpPr>
        <p:spPr>
          <a:xfrm>
            <a:off x="6096000" y="3447386"/>
            <a:ext cx="2848303" cy="893379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Arduino MEGA 2560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9BB34FC-5037-AA0A-B899-05B7E9AA2B9A}"/>
              </a:ext>
            </a:extLst>
          </p:cNvPr>
          <p:cNvSpPr/>
          <p:nvPr/>
        </p:nvSpPr>
        <p:spPr>
          <a:xfrm>
            <a:off x="3103953" y="1847187"/>
            <a:ext cx="2848303" cy="893379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Motor Controllers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6C44F2D-2886-B866-80D1-BF8AC87F8084}"/>
              </a:ext>
            </a:extLst>
          </p:cNvPr>
          <p:cNvSpPr/>
          <p:nvPr/>
        </p:nvSpPr>
        <p:spPr>
          <a:xfrm>
            <a:off x="124927" y="5126752"/>
            <a:ext cx="2848303" cy="893379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Quad Encoders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0A758D1-0802-BB67-DA30-8681217BA619}"/>
              </a:ext>
            </a:extLst>
          </p:cNvPr>
          <p:cNvSpPr/>
          <p:nvPr/>
        </p:nvSpPr>
        <p:spPr>
          <a:xfrm>
            <a:off x="105103" y="3608994"/>
            <a:ext cx="2998850" cy="1016882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Limit Switches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E8C442C-A845-C9C9-4744-7AA9A0E853B4}"/>
              </a:ext>
            </a:extLst>
          </p:cNvPr>
          <p:cNvSpPr/>
          <p:nvPr/>
        </p:nvSpPr>
        <p:spPr>
          <a:xfrm>
            <a:off x="3030380" y="604340"/>
            <a:ext cx="2848303" cy="893379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Piezoelectric Micro Blower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C692ADD-EEE8-4492-D2EE-A9C627EF1360}"/>
              </a:ext>
            </a:extLst>
          </p:cNvPr>
          <p:cNvSpPr/>
          <p:nvPr/>
        </p:nvSpPr>
        <p:spPr>
          <a:xfrm>
            <a:off x="105103" y="1847187"/>
            <a:ext cx="2848303" cy="893379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Motors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23CD32-69E7-85FB-2C43-BDB66375698E}"/>
              </a:ext>
            </a:extLst>
          </p:cNvPr>
          <p:cNvCxnSpPr>
            <a:cxnSpLocks/>
          </p:cNvCxnSpPr>
          <p:nvPr/>
        </p:nvCxnSpPr>
        <p:spPr>
          <a:xfrm flipH="1">
            <a:off x="7059561" y="1040517"/>
            <a:ext cx="2284135" cy="1051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DABEAE1-F8E6-43AD-1BD2-D6A4AD4BA7F6}"/>
              </a:ext>
            </a:extLst>
          </p:cNvPr>
          <p:cNvSpPr/>
          <p:nvPr/>
        </p:nvSpPr>
        <p:spPr>
          <a:xfrm>
            <a:off x="6167706" y="593827"/>
            <a:ext cx="2848303" cy="893379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Blower Driver Circuit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6B92B13-6070-B763-0DB7-09A63D4A3EAE}"/>
              </a:ext>
            </a:extLst>
          </p:cNvPr>
          <p:cNvSpPr/>
          <p:nvPr/>
        </p:nvSpPr>
        <p:spPr>
          <a:xfrm>
            <a:off x="6095999" y="4600896"/>
            <a:ext cx="2848303" cy="893379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Wall Wort 18V PSU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A9A483D-C6B5-B5D8-9AAC-EA7A4E0572EF}"/>
              </a:ext>
            </a:extLst>
          </p:cNvPr>
          <p:cNvCxnSpPr>
            <a:cxnSpLocks/>
          </p:cNvCxnSpPr>
          <p:nvPr/>
        </p:nvCxnSpPr>
        <p:spPr>
          <a:xfrm>
            <a:off x="7520151" y="1497719"/>
            <a:ext cx="0" cy="193653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EE0AF63-1FD6-D957-403E-B5C17B029767}"/>
              </a:ext>
            </a:extLst>
          </p:cNvPr>
          <p:cNvSpPr txBox="1"/>
          <p:nvPr/>
        </p:nvSpPr>
        <p:spPr>
          <a:xfrm rot="16200000">
            <a:off x="6558159" y="2142192"/>
            <a:ext cx="158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+PWR / +DIR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5C23BAF-D6B4-E32D-ACA8-62BE7C68DBF8}"/>
              </a:ext>
            </a:extLst>
          </p:cNvPr>
          <p:cNvSpPr txBox="1"/>
          <p:nvPr/>
        </p:nvSpPr>
        <p:spPr>
          <a:xfrm rot="21372610">
            <a:off x="4154542" y="3593329"/>
            <a:ext cx="158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Digital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8352DB-135E-3B7F-42B6-2A8F34588C4A}"/>
              </a:ext>
            </a:extLst>
          </p:cNvPr>
          <p:cNvSpPr txBox="1"/>
          <p:nvPr/>
        </p:nvSpPr>
        <p:spPr>
          <a:xfrm rot="20164570">
            <a:off x="4267833" y="4348051"/>
            <a:ext cx="158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Digital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78F81B-616C-3E48-C5F8-D27F88FBE892}"/>
              </a:ext>
            </a:extLst>
          </p:cNvPr>
          <p:cNvSpPr txBox="1"/>
          <p:nvPr/>
        </p:nvSpPr>
        <p:spPr>
          <a:xfrm rot="3710638">
            <a:off x="5551771" y="2772020"/>
            <a:ext cx="158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+PUL / +DIR</a:t>
            </a:r>
          </a:p>
        </p:txBody>
      </p:sp>
    </p:spTree>
    <p:extLst>
      <p:ext uri="{BB962C8B-B14F-4D97-AF65-F5344CB8AC3E}">
        <p14:creationId xmlns:p14="http://schemas.microsoft.com/office/powerpoint/2010/main" val="179938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1BC947-2FF0-6670-E31C-734856008796}"/>
              </a:ext>
            </a:extLst>
          </p:cNvPr>
          <p:cNvCxnSpPr>
            <a:cxnSpLocks/>
          </p:cNvCxnSpPr>
          <p:nvPr/>
        </p:nvCxnSpPr>
        <p:spPr>
          <a:xfrm>
            <a:off x="2861954" y="2459148"/>
            <a:ext cx="549830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FDAEC47-EC40-42E3-B806-F0B5383F3406}"/>
              </a:ext>
            </a:extLst>
          </p:cNvPr>
          <p:cNvSpPr/>
          <p:nvPr/>
        </p:nvSpPr>
        <p:spPr>
          <a:xfrm>
            <a:off x="106878" y="104148"/>
            <a:ext cx="2848303" cy="89337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DirtBot Software Architecture Overview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9049BD2-DCCE-1FC6-7E62-07F9121D166C}"/>
              </a:ext>
            </a:extLst>
          </p:cNvPr>
          <p:cNvSpPr/>
          <p:nvPr/>
        </p:nvSpPr>
        <p:spPr>
          <a:xfrm>
            <a:off x="106878" y="1212886"/>
            <a:ext cx="11887200" cy="537791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main routine: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58134EF-C421-2F8C-02FB-1BE9122798FE}"/>
              </a:ext>
            </a:extLst>
          </p:cNvPr>
          <p:cNvSpPr/>
          <p:nvPr/>
        </p:nvSpPr>
        <p:spPr>
          <a:xfrm>
            <a:off x="419202" y="2078182"/>
            <a:ext cx="2442752" cy="1009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User input : YAML configuration of tray size and parameters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20F1F0C-E45C-31C8-308E-84706E9BC08C}"/>
              </a:ext>
            </a:extLst>
          </p:cNvPr>
          <p:cNvSpPr/>
          <p:nvPr/>
        </p:nvSpPr>
        <p:spPr>
          <a:xfrm>
            <a:off x="419202" y="3265716"/>
            <a:ext cx="2680258" cy="1009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User feedback: runtime and status output on 16x2 char LCD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1E70DDE-B4DB-1A13-3CD3-3019C0FC5654}"/>
              </a:ext>
            </a:extLst>
          </p:cNvPr>
          <p:cNvSpPr/>
          <p:nvPr/>
        </p:nvSpPr>
        <p:spPr>
          <a:xfrm>
            <a:off x="3411784" y="1573481"/>
            <a:ext cx="8361013" cy="47323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Control runtime:</a:t>
            </a:r>
          </a:p>
          <a:p>
            <a:endParaRPr lang="en-US" dirty="0">
              <a:solidFill>
                <a:schemeClr val="tx1"/>
              </a:solidFill>
              <a:latin typeface="SF Pro Semibold" pitchFamily="2" charset="0"/>
              <a:ea typeface="SF Pro Semibold" pitchFamily="2" charset="0"/>
              <a:cs typeface="SF Pro Semibold" pitchFamily="2" charset="0"/>
            </a:endParaRPr>
          </a:p>
          <a:p>
            <a:r>
              <a:rPr lang="en-US" dirty="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- Startup &amp; calibration sequence</a:t>
            </a:r>
          </a:p>
          <a:p>
            <a:r>
              <a:rPr lang="en-US" dirty="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for establishing motor home</a:t>
            </a:r>
          </a:p>
          <a:p>
            <a:r>
              <a:rPr lang="en-US" dirty="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- Interprets user config</a:t>
            </a:r>
          </a:p>
          <a:p>
            <a:r>
              <a:rPr lang="en-US" dirty="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and generates position instructions</a:t>
            </a:r>
          </a:p>
          <a:p>
            <a:r>
              <a:rPr lang="en-US" dirty="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as 2D list of x and y positions</a:t>
            </a:r>
          </a:p>
          <a:p>
            <a:r>
              <a:rPr lang="en-US" dirty="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- Step into plug filling routine, </a:t>
            </a:r>
            <a:br>
              <a:rPr lang="en-US" dirty="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</a:br>
            <a:r>
              <a:rPr lang="en-US" dirty="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each list element runs dispensing</a:t>
            </a:r>
          </a:p>
          <a:p>
            <a:r>
              <a:rPr lang="en-US" dirty="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operation and cleans up</a:t>
            </a:r>
          </a:p>
          <a:p>
            <a:r>
              <a:rPr lang="en-US" dirty="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– Error monitoring and runtime</a:t>
            </a:r>
            <a:br>
              <a:rPr lang="en-US" dirty="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</a:br>
            <a:r>
              <a:rPr lang="en-US" dirty="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calculation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33C5A1-E1A6-7D5A-A2E0-1B8BF5F4FD18}"/>
              </a:ext>
            </a:extLst>
          </p:cNvPr>
          <p:cNvCxnSpPr>
            <a:cxnSpLocks/>
          </p:cNvCxnSpPr>
          <p:nvPr/>
        </p:nvCxnSpPr>
        <p:spPr>
          <a:xfrm flipH="1">
            <a:off x="3099458" y="3999016"/>
            <a:ext cx="290060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84EA0EB-7031-5D5A-F608-4B9F7AC55EEE}"/>
              </a:ext>
            </a:extLst>
          </p:cNvPr>
          <p:cNvSpPr/>
          <p:nvPr/>
        </p:nvSpPr>
        <p:spPr>
          <a:xfrm>
            <a:off x="7137964" y="3619008"/>
            <a:ext cx="4489267" cy="24930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Stepper driver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BD6BC8A-25A2-75B0-5522-68D9BC73393D}"/>
              </a:ext>
            </a:extLst>
          </p:cNvPr>
          <p:cNvSpPr/>
          <p:nvPr/>
        </p:nvSpPr>
        <p:spPr>
          <a:xfrm>
            <a:off x="8982401" y="3786864"/>
            <a:ext cx="2442752" cy="1009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Encoder feedback:</a:t>
            </a:r>
          </a:p>
          <a:p>
            <a:r>
              <a:rPr lang="en-US" dirty="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- Accel / </a:t>
            </a:r>
            <a:r>
              <a:rPr lang="en-US" dirty="0" err="1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decel</a:t>
            </a:r>
            <a:r>
              <a:rPr lang="en-US" dirty="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curve</a:t>
            </a:r>
          </a:p>
          <a:p>
            <a:r>
              <a:rPr lang="en-US" dirty="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- Position feedback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97CFED5-0B39-32D9-F3C0-0B9939DCB3B6}"/>
              </a:ext>
            </a:extLst>
          </p:cNvPr>
          <p:cNvSpPr/>
          <p:nvPr/>
        </p:nvSpPr>
        <p:spPr>
          <a:xfrm>
            <a:off x="8847117" y="4926894"/>
            <a:ext cx="2578036" cy="1009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Limit switch feedback:</a:t>
            </a:r>
          </a:p>
          <a:p>
            <a:r>
              <a:rPr lang="en-US" dirty="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- Interrupts stepper</a:t>
            </a:r>
          </a:p>
          <a:p>
            <a:r>
              <a:rPr lang="en-US" dirty="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- Re-establishes home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DCE126C-43D1-F5F9-40FA-C30229FC0E0A}"/>
              </a:ext>
            </a:extLst>
          </p:cNvPr>
          <p:cNvSpPr/>
          <p:nvPr/>
        </p:nvSpPr>
        <p:spPr>
          <a:xfrm>
            <a:off x="419201" y="4472339"/>
            <a:ext cx="2680257" cy="18334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Environment variables:</a:t>
            </a:r>
          </a:p>
          <a:p>
            <a:r>
              <a:rPr lang="en-US" dirty="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- Pin assignment</a:t>
            </a:r>
          </a:p>
          <a:p>
            <a:r>
              <a:rPr lang="en-US" dirty="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- User assigned data</a:t>
            </a:r>
          </a:p>
          <a:p>
            <a:r>
              <a:rPr lang="en-US" dirty="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- Calibration data</a:t>
            </a:r>
          </a:p>
          <a:p>
            <a:r>
              <a:rPr lang="en-US" dirty="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- Stepper, encoder, and LCD objects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2F61D5-974A-BE80-C956-79D080BAE31E}"/>
              </a:ext>
            </a:extLst>
          </p:cNvPr>
          <p:cNvCxnSpPr>
            <a:cxnSpLocks/>
          </p:cNvCxnSpPr>
          <p:nvPr/>
        </p:nvCxnSpPr>
        <p:spPr>
          <a:xfrm>
            <a:off x="3099458" y="5114718"/>
            <a:ext cx="318064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98509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830</TotalTime>
  <Words>168</Words>
  <Application>Microsoft Macintosh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Gill Sans MT</vt:lpstr>
      <vt:lpstr>SF Pro Heavy</vt:lpstr>
      <vt:lpstr>SF Pro Semibold</vt:lpstr>
      <vt:lpstr>Parcel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Spears (RIT Student)</dc:creator>
  <cp:lastModifiedBy>Nick Spears (RIT Student)</cp:lastModifiedBy>
  <cp:revision>80</cp:revision>
  <dcterms:created xsi:type="dcterms:W3CDTF">2024-02-27T02:51:28Z</dcterms:created>
  <dcterms:modified xsi:type="dcterms:W3CDTF">2024-03-01T02:15:21Z</dcterms:modified>
</cp:coreProperties>
</file>