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57" r:id="rId15"/>
    <p:sldId id="270" r:id="rId16"/>
    <p:sldId id="271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DC3A8-F08B-34FE-3491-6A66087F6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EDB3D1-65C7-C9FC-C265-0544D64DD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576B5-DD4E-4EB5-6622-40205F06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DB9A9-6517-64F1-FE19-C7C2CBC1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1F45A-1E72-3C00-7BC7-7AEF6FB7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028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D86A6-71AF-CC48-BAC8-896020D4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88A7CC-32F8-EC84-242D-6332A3F4D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B30314-E87F-ADBC-32AA-0DC4AB0F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A7436-0814-7643-2351-CC3BBE73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EDE8B-9962-8352-B5A1-4141A655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534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064AC0-6A98-E5B4-5F18-7512606B8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FA563C-9830-E2E6-32DC-4DA683951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3BBD90-306D-BFAD-D7E6-F550BD00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5EA1C-8781-994E-3931-CD6A599F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3D564-D4D4-3EFA-6DA6-0D42E23B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988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33F1E-F7E1-0EC2-E910-370AED2E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8023C-ECAC-CF41-F313-AFA6F8EF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02978-A26E-948A-9DDA-655628AC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2E18A-47AD-CEFA-5F68-9031D9B2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94E62-02CF-545A-14EE-6DAF4AAC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787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A96C6-98E1-52FB-987F-AAF6BFAA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54A9DB-574B-1A5B-EA1D-A62B48D5D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E87395-90B2-D3FE-A29F-2CEA8F81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3E0DDE-DEC1-34BB-A575-E357ADEA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DE3F2-FE34-CD77-0D57-B48EB021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652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8C358-2BAF-8D78-ADF4-CB9D9A46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3DD96-23EC-AAC1-6DB0-C5AF4C05F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D6E042-A1E4-4048-F5DA-14B6EE37C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3CEE2A-453F-3A0E-1C2E-9C5AF7F7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99F397-C087-B6A4-7F69-E7C07F13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3C0373-08CB-5158-0DA2-2F78F36F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074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2241A-56C4-3AAA-A4F8-DE138BF7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5845C1-6A67-0D0E-B371-EE1E9BCD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5F9264-47A6-1083-DD68-1B37D221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73AAE0-8D34-E5E1-D322-E86440A80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62F968-50AD-7575-27E1-229BD3985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7BF771-E935-A1DD-D921-7752764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09790E-D2A6-A211-9C9F-D755FFD5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8CB0CF-8E16-E3E4-1F21-6886B208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911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EF54A-4A9F-6087-CD6F-276722DA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AC7DB5-E0CC-E888-ED35-8BED228F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C39EF4-1C8C-6F01-37D2-964CD259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E5A6FE-D36A-C8C0-24A3-47BC5882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211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28F8D0-3BD4-ABBD-9D59-9AA5C207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A5E5AC-69E9-3A89-B059-442E73F0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F8EE57-1519-8696-B6CE-02A449DC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194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87688-D8BD-73D8-A383-458DA092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57A82-E302-2E27-39C3-68D7B5A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A447F-85F1-3C08-82D1-003E68EC1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BA3C0-334B-89D2-84EB-8A87E002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32CF93-AEDB-BAA0-DF39-E861E32D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0F849C-47F0-D006-2140-0B14A86E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593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3B461-9A1D-E0AF-7311-4BF274E6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8ADA1D-308F-C86B-4C63-68F53E90B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29C88E-760A-6171-850A-2D3A4C592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9D4F53-903D-F3E2-E836-ED4E7B6C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4BC10C-9519-B67E-750B-0AAF26AD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7B332B-5688-2964-625B-C6BE3B8E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14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AAA03-D713-E4D2-42DA-EEDC838B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C793F0-D177-1AB9-2A7E-B1CBAF98B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6A51AA-099A-955E-0984-22FEA5986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39B8-CE8E-4C5A-97F8-0B185557AE8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C1AD2-008E-2E8A-FB42-2CEA1F75C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2EF28-125C-4C49-5F32-B372A1E31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EA6B-6577-453D-B5DB-7617942C47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442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F594A-09FD-6311-7C16-1EDDE06C7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 Bookstore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6144D2-9F52-96EC-8779-EDC9B077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Tokenov Bekzhan, 21B030933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275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2D925-418B-2F53-807A-65797C02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the book model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78ED60-120B-B68F-A6F8-56BF8E5A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" y="1690688"/>
            <a:ext cx="7240010" cy="48584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5595B3-2BC2-A142-B3DE-9D6A2F09C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0" y="2851789"/>
            <a:ext cx="6657656" cy="25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0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E8DBD01-A6C4-619C-7759-4B20FFAE7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Each book has info about its category and about user that created that book.</a:t>
            </a:r>
          </a:p>
          <a:p>
            <a:r>
              <a:rPr lang="en-US" sz="2000" dirty="0"/>
              <a:t>One user can have a lot of books, but one book has only one user</a:t>
            </a:r>
          </a:p>
          <a:p>
            <a:r>
              <a:rPr lang="en-US" sz="2000" dirty="0"/>
              <a:t>One category can have a lot of books, but one book has only one category</a:t>
            </a:r>
          </a:p>
          <a:p>
            <a:r>
              <a:rPr lang="en-US" sz="2000" dirty="0"/>
              <a:t>User model and category model they have relation between  </a:t>
            </a:r>
            <a:endParaRPr lang="LID4096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364C04-BC31-2C38-45CB-91DDA718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18" y="650630"/>
            <a:ext cx="6746533" cy="23221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15A4CD-7B02-1DE6-FE27-838E90E2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18" y="3523760"/>
            <a:ext cx="502990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7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E354F-7139-4A2C-C768-3CED5F42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tests: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ACF01E-9462-C006-094D-6ECB9A34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314" y="127928"/>
            <a:ext cx="3030632" cy="66021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33DC6D-983C-C13F-0942-6596E0AA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61" y="114570"/>
            <a:ext cx="3334215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9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2A2C9-B497-41C3-9096-236C054E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quality: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84317B-6B6E-B7EE-DA7F-49393CE3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6147"/>
            <a:ext cx="2791215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5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8155C-650F-CBBB-B889-3AC99A3B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 style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97373D-4735-9C2B-8303-976C2FE6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288"/>
            <a:ext cx="12192000" cy="272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5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EF620-667C-551E-5B1A-C49B1D86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used GORM and Database is MySQL: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EA2B5A-12E0-2C3A-0A34-DC6B3CB4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16" y="2124687"/>
            <a:ext cx="10311767" cy="23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5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A6506-DBF1-3FB7-BAAB-31A8388B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I have Docker: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E60BEA-1E83-855E-4C6E-DDEB67E9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1528497"/>
            <a:ext cx="1217464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7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ED3DE-D3A7-3717-E711-0D3C8F57B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my program?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622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7391D-EF64-3043-31FC-0B8B71E8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step: you have to register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9FCDC5-00FC-DCC6-B38C-091CA60B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4" y="1631512"/>
            <a:ext cx="5666923" cy="52264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6F0D3B-E972-5C2C-B9DB-3D742CAD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558" y="4104623"/>
            <a:ext cx="6289044" cy="224373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3D7C4C7-DC48-8F31-42D5-7C58BF8769F6}"/>
              </a:ext>
            </a:extLst>
          </p:cNvPr>
          <p:cNvSpPr txBox="1">
            <a:spLocks/>
          </p:cNvSpPr>
          <p:nvPr/>
        </p:nvSpPr>
        <p:spPr>
          <a:xfrm>
            <a:off x="6312877" y="2753377"/>
            <a:ext cx="6729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This is the model of my user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172452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2ACA9-8009-7662-E985-1EEE0BBA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you have to login</a:t>
            </a:r>
            <a:endParaRPr lang="LID4096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DACA16-A8E0-BB8A-806F-9FB2648A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4" y="1455154"/>
            <a:ext cx="5713400" cy="5253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B5E64E-0D56-FA0E-54E8-5B7EFCA1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123" y="3838760"/>
            <a:ext cx="6222877" cy="225823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0C51C12-2441-AEE9-59FE-D243E9D0A5E2}"/>
              </a:ext>
            </a:extLst>
          </p:cNvPr>
          <p:cNvSpPr txBox="1">
            <a:spLocks/>
          </p:cNvSpPr>
          <p:nvPr/>
        </p:nvSpPr>
        <p:spPr>
          <a:xfrm>
            <a:off x="6593393" y="2564443"/>
            <a:ext cx="5440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Password is encrypted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049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CD736-5F5A-2C08-CCF2-D27B2421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you have to auth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2D8473-4DA8-E8D4-D48A-54AD521C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6" y="1425433"/>
            <a:ext cx="4998431" cy="543256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7DF40D1-C291-482D-B7B2-CAAD914F0E02}"/>
              </a:ext>
            </a:extLst>
          </p:cNvPr>
          <p:cNvSpPr txBox="1">
            <a:spLocks/>
          </p:cNvSpPr>
          <p:nvPr/>
        </p:nvSpPr>
        <p:spPr>
          <a:xfrm>
            <a:off x="5865055" y="2838853"/>
            <a:ext cx="6013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Token is inserted automatically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2080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B19544-905D-E563-559B-B8ED6AF4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2366814"/>
            <a:ext cx="1154591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7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9A059-004E-E528-92ED-55EF3A9A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352212" cy="1600200"/>
          </a:xfrm>
        </p:spPr>
        <p:txBody>
          <a:bodyPr/>
          <a:lstStyle/>
          <a:p>
            <a:r>
              <a:rPr lang="en-US" dirty="0"/>
              <a:t>If you are not admin you have access to these</a:t>
            </a:r>
            <a:endParaRPr lang="LID4096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D1032D-7DFC-4A15-DBE6-2D963F026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AutoNum type="arabicParenR"/>
            </a:pPr>
            <a:r>
              <a:rPr lang="en-US" dirty="0"/>
              <a:t>GET users</a:t>
            </a:r>
          </a:p>
          <a:p>
            <a:pPr marL="342900" indent="-342900">
              <a:buAutoNum type="arabicParenR"/>
            </a:pPr>
            <a:r>
              <a:rPr lang="en-US" dirty="0"/>
              <a:t>GET users by id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/>
              <a:t>GET book (pagination, filtering, sorting) | example query when all of these used: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Preload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Preload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"Category"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Offset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offset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perPage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"price &lt; ?"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books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GET book by id</a:t>
            </a:r>
          </a:p>
          <a:p>
            <a:pPr marL="342900" indent="-342900">
              <a:buAutoNum type="arabicParenR"/>
            </a:pPr>
            <a:r>
              <a:rPr lang="en-US" dirty="0"/>
              <a:t>CREATE book</a:t>
            </a:r>
          </a:p>
          <a:p>
            <a:pPr marL="342900" indent="-342900">
              <a:buAutoNum type="arabicParenR"/>
            </a:pPr>
            <a:r>
              <a:rPr lang="en-US" dirty="0"/>
              <a:t>UPDATE book (you can update only your own book)</a:t>
            </a:r>
          </a:p>
          <a:p>
            <a:pPr marL="342900" indent="-342900">
              <a:buAutoNum type="arabicParenR"/>
            </a:pPr>
            <a:r>
              <a:rPr lang="en-US" dirty="0"/>
              <a:t>DELETE book (you can delete only your own book)</a:t>
            </a:r>
          </a:p>
          <a:p>
            <a:pPr marL="342900" indent="-342900">
              <a:buAutoNum type="arabicParenR"/>
            </a:pPr>
            <a:r>
              <a:rPr lang="en-US" dirty="0"/>
              <a:t>GET book by category (pagination, filtering sorting)</a:t>
            </a:r>
          </a:p>
          <a:p>
            <a:pPr marL="342900" indent="-342900">
              <a:buAutoNum type="arabicParenR"/>
            </a:pPr>
            <a:r>
              <a:rPr lang="en-US" dirty="0"/>
              <a:t>GET categories</a:t>
            </a:r>
          </a:p>
          <a:p>
            <a:pPr marL="342900" indent="-342900">
              <a:buAutoNum type="arabicParenR"/>
            </a:pPr>
            <a:r>
              <a:rPr lang="en-US" dirty="0"/>
              <a:t>GET categories by id</a:t>
            </a:r>
            <a:endParaRPr lang="LID4096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90F642-64CA-9B32-777C-ECED932C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956" y="4017259"/>
            <a:ext cx="6520813" cy="185172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90A778D-F1C8-3595-99CD-B557013347AC}"/>
              </a:ext>
            </a:extLst>
          </p:cNvPr>
          <p:cNvSpPr txBox="1">
            <a:spLocks/>
          </p:cNvSpPr>
          <p:nvPr/>
        </p:nvSpPr>
        <p:spPr>
          <a:xfrm>
            <a:off x="6230420" y="3332284"/>
            <a:ext cx="5733928" cy="630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 checks is this your book or not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9615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70468-248E-853C-18BD-27F8D6AD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admin or not checked there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533F9-603C-8CCD-E428-ED7E5F73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603"/>
            <a:ext cx="6344535" cy="1419423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E1C454C-61ED-1E61-3D3B-8ACBB10080CD}"/>
              </a:ext>
            </a:extLst>
          </p:cNvPr>
          <p:cNvSpPr txBox="1">
            <a:spLocks/>
          </p:cNvSpPr>
          <p:nvPr/>
        </p:nvSpPr>
        <p:spPr>
          <a:xfrm>
            <a:off x="838200" y="36739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you are not admin</a:t>
            </a:r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416C8-7342-112F-96B3-EE6CCA6E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57" y="4999526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42EEE-583F-3A2E-D22E-6A50FB59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352212" cy="1600200"/>
          </a:xfrm>
        </p:spPr>
        <p:txBody>
          <a:bodyPr/>
          <a:lstStyle/>
          <a:p>
            <a:r>
              <a:rPr lang="en-US" dirty="0"/>
              <a:t>If you are admin you have access to these</a:t>
            </a:r>
            <a:endParaRPr lang="LID4096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8650E4-C79D-A2B7-1994-A128DE65A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6958989" cy="443132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AutoNum type="arabicParenR"/>
            </a:pPr>
            <a:r>
              <a:rPr lang="en-US" dirty="0"/>
              <a:t>GET users</a:t>
            </a:r>
          </a:p>
          <a:p>
            <a:pPr marL="342900" indent="-342900">
              <a:buAutoNum type="arabicParenR"/>
            </a:pPr>
            <a:r>
              <a:rPr lang="en-US" dirty="0"/>
              <a:t>GET users by id</a:t>
            </a:r>
          </a:p>
          <a:p>
            <a:pPr marL="342900" indent="-342900">
              <a:buAutoNum type="arabicParenR"/>
            </a:pPr>
            <a:r>
              <a:rPr lang="en-US" dirty="0"/>
              <a:t>DELETE every user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/>
              <a:t>GET book (pagination, filtering, sorting) | example query when all of these used: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Preload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Preload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"Category"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Offset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offset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perPage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"price &lt; ?"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books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GET book by id</a:t>
            </a:r>
          </a:p>
          <a:p>
            <a:pPr marL="342900" indent="-342900">
              <a:buAutoNum type="arabicParenR"/>
            </a:pPr>
            <a:r>
              <a:rPr lang="en-US" dirty="0"/>
              <a:t>CREATE book</a:t>
            </a:r>
          </a:p>
          <a:p>
            <a:pPr marL="342900" indent="-342900">
              <a:buAutoNum type="arabicParenR"/>
            </a:pPr>
            <a:r>
              <a:rPr lang="en-US" dirty="0"/>
              <a:t>UPDATE book (you can update everyone’s book)</a:t>
            </a:r>
          </a:p>
          <a:p>
            <a:pPr marL="342900" indent="-342900">
              <a:buAutoNum type="arabicParenR"/>
            </a:pPr>
            <a:r>
              <a:rPr lang="en-US" dirty="0"/>
              <a:t>DELETE book (you can delete everyone’s book)</a:t>
            </a:r>
          </a:p>
          <a:p>
            <a:pPr marL="342900" indent="-342900">
              <a:buAutoNum type="arabicParenR"/>
            </a:pPr>
            <a:r>
              <a:rPr lang="en-US" dirty="0"/>
              <a:t>GET categories</a:t>
            </a:r>
          </a:p>
          <a:p>
            <a:pPr marL="342900" indent="-342900">
              <a:buAutoNum type="arabicParenR"/>
            </a:pPr>
            <a:r>
              <a:rPr lang="en-US" dirty="0"/>
              <a:t>GET categories by id</a:t>
            </a:r>
          </a:p>
          <a:p>
            <a:pPr marL="342900" indent="-342900">
              <a:buAutoNum type="arabicParenR"/>
            </a:pPr>
            <a:r>
              <a:rPr lang="en-US" dirty="0"/>
              <a:t>CREATE categories</a:t>
            </a:r>
          </a:p>
          <a:p>
            <a:pPr marL="342900" indent="-342900">
              <a:buAutoNum type="arabicParenR"/>
            </a:pPr>
            <a:r>
              <a:rPr lang="en-US" dirty="0"/>
              <a:t>UPDATE categories</a:t>
            </a:r>
          </a:p>
          <a:p>
            <a:pPr marL="342900" indent="-342900">
              <a:buAutoNum type="arabicParenR"/>
            </a:pPr>
            <a:r>
              <a:rPr lang="en-US" dirty="0"/>
              <a:t>DELETE categories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0886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374</Words>
  <Application>Microsoft Office PowerPoint</Application>
  <PresentationFormat>Широкоэкранный</PresentationFormat>
  <Paragraphs>49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Final project: Bookstore</vt:lpstr>
      <vt:lpstr>How to use my program?</vt:lpstr>
      <vt:lpstr>First step: you have to register</vt:lpstr>
      <vt:lpstr>Then you have to login</vt:lpstr>
      <vt:lpstr>Then you have to auth</vt:lpstr>
      <vt:lpstr>Презентация PowerPoint</vt:lpstr>
      <vt:lpstr>If you are not admin you have access to these</vt:lpstr>
      <vt:lpstr>Are you admin or not checked there</vt:lpstr>
      <vt:lpstr>If you are admin you have access to these</vt:lpstr>
      <vt:lpstr>Here is the book model</vt:lpstr>
      <vt:lpstr>Презентация PowerPoint</vt:lpstr>
      <vt:lpstr>Postman tests:</vt:lpstr>
      <vt:lpstr>Code quality:</vt:lpstr>
      <vt:lpstr>REST architecture style</vt:lpstr>
      <vt:lpstr>I used GORM and Database is MySQL:</vt:lpstr>
      <vt:lpstr>Also I have Docker: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Bookstore</dc:title>
  <dc:creator>Bekzhan B. Tokenov</dc:creator>
  <cp:lastModifiedBy>Bekzhan B. Tokenov</cp:lastModifiedBy>
  <cp:revision>1</cp:revision>
  <dcterms:created xsi:type="dcterms:W3CDTF">2024-05-17T00:47:07Z</dcterms:created>
  <dcterms:modified xsi:type="dcterms:W3CDTF">2024-05-17T01:47:19Z</dcterms:modified>
</cp:coreProperties>
</file>