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6858000" cy="9144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2578" y="-86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50B97-F509-4019-98A5-384EB1E55D9A}" type="datetimeFigureOut">
              <a:rPr lang="zh-TW" altLang="en-US" smtClean="0"/>
              <a:t>2022/6/22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AD558-79C9-4115-8DDA-7877297FA2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7203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50B97-F509-4019-98A5-384EB1E55D9A}" type="datetimeFigureOut">
              <a:rPr lang="zh-TW" altLang="en-US" smtClean="0"/>
              <a:t>2022/6/22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AD558-79C9-4115-8DDA-7877297FA2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7426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50B97-F509-4019-98A5-384EB1E55D9A}" type="datetimeFigureOut">
              <a:rPr lang="zh-TW" altLang="en-US" smtClean="0"/>
              <a:t>2022/6/22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AD558-79C9-4115-8DDA-7877297FA2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9365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50B97-F509-4019-98A5-384EB1E55D9A}" type="datetimeFigureOut">
              <a:rPr lang="zh-TW" altLang="en-US" smtClean="0"/>
              <a:t>2022/6/22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AD558-79C9-4115-8DDA-7877297FA2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1998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50B97-F509-4019-98A5-384EB1E55D9A}" type="datetimeFigureOut">
              <a:rPr lang="zh-TW" altLang="en-US" smtClean="0"/>
              <a:t>2022/6/22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AD558-79C9-4115-8DDA-7877297FA2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1537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50B97-F509-4019-98A5-384EB1E55D9A}" type="datetimeFigureOut">
              <a:rPr lang="zh-TW" altLang="en-US" smtClean="0"/>
              <a:t>2022/6/22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AD558-79C9-4115-8DDA-7877297FA2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69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50B97-F509-4019-98A5-384EB1E55D9A}" type="datetimeFigureOut">
              <a:rPr lang="zh-TW" altLang="en-US" smtClean="0"/>
              <a:t>2022/6/22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AD558-79C9-4115-8DDA-7877297FA2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7219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50B97-F509-4019-98A5-384EB1E55D9A}" type="datetimeFigureOut">
              <a:rPr lang="zh-TW" altLang="en-US" smtClean="0"/>
              <a:t>2022/6/22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AD558-79C9-4115-8DDA-7877297FA2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469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50B97-F509-4019-98A5-384EB1E55D9A}" type="datetimeFigureOut">
              <a:rPr lang="zh-TW" altLang="en-US" smtClean="0"/>
              <a:t>2022/6/22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AD558-79C9-4115-8DDA-7877297FA2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8269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50B97-F509-4019-98A5-384EB1E55D9A}" type="datetimeFigureOut">
              <a:rPr lang="zh-TW" altLang="en-US" smtClean="0"/>
              <a:t>2022/6/22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AD558-79C9-4115-8DDA-7877297FA2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119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50B97-F509-4019-98A5-384EB1E55D9A}" type="datetimeFigureOut">
              <a:rPr lang="zh-TW" altLang="en-US" smtClean="0"/>
              <a:t>2022/6/22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AD558-79C9-4115-8DDA-7877297FA2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1810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650B97-F509-4019-98A5-384EB1E55D9A}" type="datetimeFigureOut">
              <a:rPr lang="zh-TW" altLang="en-US" smtClean="0"/>
              <a:t>2022/6/22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5AD558-79C9-4115-8DDA-7877297FA2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9672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直線單箭頭接點 42"/>
          <p:cNvCxnSpPr/>
          <p:nvPr/>
        </p:nvCxnSpPr>
        <p:spPr>
          <a:xfrm>
            <a:off x="8346537" y="10997784"/>
            <a:ext cx="13734" cy="7665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流程圖: 結束點 50"/>
          <p:cNvSpPr/>
          <p:nvPr/>
        </p:nvSpPr>
        <p:spPr>
          <a:xfrm>
            <a:off x="2888940" y="200128"/>
            <a:ext cx="1346448" cy="505248"/>
          </a:xfrm>
          <a:prstGeom prst="flowChartTermina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/>
              <a:t>遊戲開始</a:t>
            </a:r>
            <a:endParaRPr lang="en-US" altLang="zh-TW" sz="1200" dirty="0" smtClean="0"/>
          </a:p>
        </p:txBody>
      </p:sp>
      <p:sp>
        <p:nvSpPr>
          <p:cNvPr id="52" name="流程圖: 程序 51"/>
          <p:cNvSpPr/>
          <p:nvPr/>
        </p:nvSpPr>
        <p:spPr>
          <a:xfrm>
            <a:off x="2852936" y="1136232"/>
            <a:ext cx="1418456" cy="648072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/>
              <a:t>關卡</a:t>
            </a:r>
            <a:r>
              <a:rPr lang="en-US" altLang="zh-TW" sz="1200" dirty="0" smtClean="0"/>
              <a:t>1</a:t>
            </a:r>
          </a:p>
          <a:p>
            <a:pPr algn="ctr"/>
            <a:endParaRPr lang="zh-TW" altLang="en-US" sz="1200" dirty="0"/>
          </a:p>
        </p:txBody>
      </p:sp>
      <p:sp>
        <p:nvSpPr>
          <p:cNvPr id="53" name="流程圖: 決策 52"/>
          <p:cNvSpPr/>
          <p:nvPr/>
        </p:nvSpPr>
        <p:spPr>
          <a:xfrm>
            <a:off x="2780928" y="2144344"/>
            <a:ext cx="1562472" cy="612648"/>
          </a:xfrm>
          <a:prstGeom prst="flowChartDecisi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/>
              <a:t>過關</a:t>
            </a:r>
            <a:endParaRPr lang="zh-TW" altLang="en-US" sz="1200" dirty="0"/>
          </a:p>
        </p:txBody>
      </p:sp>
      <p:sp>
        <p:nvSpPr>
          <p:cNvPr id="54" name="流程圖: 決策 53"/>
          <p:cNvSpPr/>
          <p:nvPr/>
        </p:nvSpPr>
        <p:spPr>
          <a:xfrm>
            <a:off x="686408" y="2144344"/>
            <a:ext cx="1656184" cy="612648"/>
          </a:xfrm>
          <a:prstGeom prst="flowChartDecisi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/>
              <a:t>繼續挑戰</a:t>
            </a:r>
            <a:endParaRPr lang="zh-TW" altLang="en-US" sz="1200" dirty="0"/>
          </a:p>
        </p:txBody>
      </p:sp>
      <p:cxnSp>
        <p:nvCxnSpPr>
          <p:cNvPr id="56" name="直線單箭頭接點 55"/>
          <p:cNvCxnSpPr>
            <a:stCxn id="51" idx="2"/>
            <a:endCxn id="52" idx="0"/>
          </p:cNvCxnSpPr>
          <p:nvPr/>
        </p:nvCxnSpPr>
        <p:spPr>
          <a:xfrm>
            <a:off x="3562164" y="705376"/>
            <a:ext cx="0" cy="4308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/>
          <p:cNvCxnSpPr>
            <a:stCxn id="52" idx="2"/>
            <a:endCxn id="53" idx="0"/>
          </p:cNvCxnSpPr>
          <p:nvPr/>
        </p:nvCxnSpPr>
        <p:spPr>
          <a:xfrm>
            <a:off x="3562164" y="1784304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單箭頭接點 59"/>
          <p:cNvCxnSpPr>
            <a:stCxn id="53" idx="1"/>
            <a:endCxn id="54" idx="3"/>
          </p:cNvCxnSpPr>
          <p:nvPr/>
        </p:nvCxnSpPr>
        <p:spPr>
          <a:xfrm flipH="1">
            <a:off x="2342592" y="2450668"/>
            <a:ext cx="43833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流程圖: 決策 61"/>
          <p:cNvSpPr/>
          <p:nvPr/>
        </p:nvSpPr>
        <p:spPr>
          <a:xfrm>
            <a:off x="2734072" y="4031360"/>
            <a:ext cx="1656184" cy="612648"/>
          </a:xfrm>
          <a:prstGeom prst="flowChartDecisi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/>
              <a:t>繼續挑戰</a:t>
            </a:r>
            <a:endParaRPr lang="zh-TW" altLang="en-US" sz="1200" dirty="0"/>
          </a:p>
        </p:txBody>
      </p:sp>
      <p:cxnSp>
        <p:nvCxnSpPr>
          <p:cNvPr id="66" name="肘形接點 65"/>
          <p:cNvCxnSpPr>
            <a:stCxn id="54" idx="1"/>
            <a:endCxn id="52" idx="1"/>
          </p:cNvCxnSpPr>
          <p:nvPr/>
        </p:nvCxnSpPr>
        <p:spPr>
          <a:xfrm rot="10800000" flipH="1">
            <a:off x="686408" y="1460268"/>
            <a:ext cx="2166528" cy="990400"/>
          </a:xfrm>
          <a:prstGeom prst="bentConnector3">
            <a:avLst>
              <a:gd name="adj1" fmla="val -1055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流程圖: 程序 77"/>
          <p:cNvSpPr/>
          <p:nvPr/>
        </p:nvSpPr>
        <p:spPr>
          <a:xfrm>
            <a:off x="2852936" y="3059832"/>
            <a:ext cx="1418456" cy="648072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/>
              <a:t>獎品</a:t>
            </a:r>
            <a:endParaRPr lang="zh-TW" altLang="en-US" sz="1200" dirty="0"/>
          </a:p>
        </p:txBody>
      </p:sp>
      <p:cxnSp>
        <p:nvCxnSpPr>
          <p:cNvPr id="80" name="直線單箭頭接點 79"/>
          <p:cNvCxnSpPr>
            <a:stCxn id="53" idx="2"/>
            <a:endCxn id="78" idx="0"/>
          </p:cNvCxnSpPr>
          <p:nvPr/>
        </p:nvCxnSpPr>
        <p:spPr>
          <a:xfrm>
            <a:off x="3562164" y="2756992"/>
            <a:ext cx="0" cy="3028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單箭頭接點 81"/>
          <p:cNvCxnSpPr>
            <a:stCxn id="78" idx="2"/>
            <a:endCxn id="62" idx="0"/>
          </p:cNvCxnSpPr>
          <p:nvPr/>
        </p:nvCxnSpPr>
        <p:spPr>
          <a:xfrm>
            <a:off x="3562164" y="3707904"/>
            <a:ext cx="0" cy="3234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流程圖: 程序 96"/>
          <p:cNvSpPr/>
          <p:nvPr/>
        </p:nvSpPr>
        <p:spPr>
          <a:xfrm>
            <a:off x="2849880" y="5004048"/>
            <a:ext cx="1418456" cy="648072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/>
              <a:t>關卡</a:t>
            </a:r>
            <a:r>
              <a:rPr lang="en-US" altLang="zh-TW" sz="1200" dirty="0" smtClean="0"/>
              <a:t>2</a:t>
            </a:r>
          </a:p>
          <a:p>
            <a:pPr algn="ctr"/>
            <a:endParaRPr lang="zh-TW" altLang="en-US" sz="1200" dirty="0"/>
          </a:p>
        </p:txBody>
      </p:sp>
      <p:sp>
        <p:nvSpPr>
          <p:cNvPr id="98" name="流程圖: 決策 97"/>
          <p:cNvSpPr/>
          <p:nvPr/>
        </p:nvSpPr>
        <p:spPr>
          <a:xfrm>
            <a:off x="2777872" y="6012160"/>
            <a:ext cx="1562472" cy="612648"/>
          </a:xfrm>
          <a:prstGeom prst="flowChartDecisi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/>
              <a:t>過關</a:t>
            </a:r>
            <a:endParaRPr lang="zh-TW" altLang="en-US" sz="1200" dirty="0"/>
          </a:p>
        </p:txBody>
      </p:sp>
      <p:cxnSp>
        <p:nvCxnSpPr>
          <p:cNvPr id="99" name="直線單箭頭接點 98"/>
          <p:cNvCxnSpPr>
            <a:stCxn id="97" idx="2"/>
            <a:endCxn id="98" idx="0"/>
          </p:cNvCxnSpPr>
          <p:nvPr/>
        </p:nvCxnSpPr>
        <p:spPr>
          <a:xfrm>
            <a:off x="3559108" y="5652120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流程圖: 決策 99"/>
          <p:cNvSpPr/>
          <p:nvPr/>
        </p:nvSpPr>
        <p:spPr>
          <a:xfrm>
            <a:off x="2731016" y="7899176"/>
            <a:ext cx="1656184" cy="612648"/>
          </a:xfrm>
          <a:prstGeom prst="flowChartDecisi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/>
              <a:t>繼續挑戰</a:t>
            </a:r>
            <a:endParaRPr lang="zh-TW" altLang="en-US" sz="1200" dirty="0"/>
          </a:p>
        </p:txBody>
      </p:sp>
      <p:sp>
        <p:nvSpPr>
          <p:cNvPr id="101" name="流程圖: 程序 100"/>
          <p:cNvSpPr/>
          <p:nvPr/>
        </p:nvSpPr>
        <p:spPr>
          <a:xfrm>
            <a:off x="2849880" y="6927648"/>
            <a:ext cx="1418456" cy="648072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/>
              <a:t>獎品</a:t>
            </a:r>
            <a:endParaRPr lang="zh-TW" altLang="en-US" sz="1200" dirty="0"/>
          </a:p>
        </p:txBody>
      </p:sp>
      <p:cxnSp>
        <p:nvCxnSpPr>
          <p:cNvPr id="102" name="直線單箭頭接點 101"/>
          <p:cNvCxnSpPr>
            <a:stCxn id="98" idx="2"/>
            <a:endCxn id="101" idx="0"/>
          </p:cNvCxnSpPr>
          <p:nvPr/>
        </p:nvCxnSpPr>
        <p:spPr>
          <a:xfrm>
            <a:off x="3559108" y="6624808"/>
            <a:ext cx="0" cy="3028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線單箭頭接點 102"/>
          <p:cNvCxnSpPr>
            <a:stCxn id="101" idx="2"/>
            <a:endCxn id="100" idx="0"/>
          </p:cNvCxnSpPr>
          <p:nvPr/>
        </p:nvCxnSpPr>
        <p:spPr>
          <a:xfrm>
            <a:off x="3559108" y="7575720"/>
            <a:ext cx="0" cy="3234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線單箭頭接點 104"/>
          <p:cNvCxnSpPr>
            <a:stCxn id="62" idx="2"/>
            <a:endCxn id="97" idx="0"/>
          </p:cNvCxnSpPr>
          <p:nvPr/>
        </p:nvCxnSpPr>
        <p:spPr>
          <a:xfrm flipH="1">
            <a:off x="3559108" y="4644008"/>
            <a:ext cx="3056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流程圖: 決策 107"/>
          <p:cNvSpPr/>
          <p:nvPr/>
        </p:nvSpPr>
        <p:spPr>
          <a:xfrm>
            <a:off x="764704" y="6012160"/>
            <a:ext cx="1656184" cy="612648"/>
          </a:xfrm>
          <a:prstGeom prst="flowChartDecisi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/>
              <a:t>繼續挑戰</a:t>
            </a:r>
            <a:endParaRPr lang="zh-TW" altLang="en-US" sz="1200" dirty="0"/>
          </a:p>
        </p:txBody>
      </p:sp>
      <p:cxnSp>
        <p:nvCxnSpPr>
          <p:cNvPr id="110" name="肘形接點 109"/>
          <p:cNvCxnSpPr>
            <a:stCxn id="108" idx="1"/>
            <a:endCxn id="97" idx="1"/>
          </p:cNvCxnSpPr>
          <p:nvPr/>
        </p:nvCxnSpPr>
        <p:spPr>
          <a:xfrm rot="10800000" flipH="1">
            <a:off x="764704" y="5328084"/>
            <a:ext cx="2085176" cy="990400"/>
          </a:xfrm>
          <a:prstGeom prst="bentConnector3">
            <a:avLst>
              <a:gd name="adj1" fmla="val -1096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線單箭頭接點 111"/>
          <p:cNvCxnSpPr>
            <a:stCxn id="98" idx="1"/>
            <a:endCxn id="108" idx="3"/>
          </p:cNvCxnSpPr>
          <p:nvPr/>
        </p:nvCxnSpPr>
        <p:spPr>
          <a:xfrm flipH="1">
            <a:off x="2420888" y="6318484"/>
            <a:ext cx="35698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流程圖: 結束點 113"/>
          <p:cNvSpPr/>
          <p:nvPr/>
        </p:nvSpPr>
        <p:spPr>
          <a:xfrm>
            <a:off x="841276" y="3059832"/>
            <a:ext cx="1346448" cy="505248"/>
          </a:xfrm>
          <a:prstGeom prst="flowChartTermina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/>
              <a:t>遊戲結束</a:t>
            </a:r>
            <a:endParaRPr lang="en-US" altLang="zh-TW" sz="1200" dirty="0" smtClean="0"/>
          </a:p>
        </p:txBody>
      </p:sp>
      <p:cxnSp>
        <p:nvCxnSpPr>
          <p:cNvPr id="116" name="直線單箭頭接點 115"/>
          <p:cNvCxnSpPr>
            <a:stCxn id="54" idx="2"/>
            <a:endCxn id="114" idx="0"/>
          </p:cNvCxnSpPr>
          <p:nvPr/>
        </p:nvCxnSpPr>
        <p:spPr>
          <a:xfrm>
            <a:off x="1514500" y="2756992"/>
            <a:ext cx="0" cy="3028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流程圖: 結束點 117"/>
          <p:cNvSpPr/>
          <p:nvPr/>
        </p:nvSpPr>
        <p:spPr>
          <a:xfrm>
            <a:off x="919572" y="6927648"/>
            <a:ext cx="1346448" cy="505248"/>
          </a:xfrm>
          <a:prstGeom prst="flowChartTermina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/>
              <a:t>遊戲結束</a:t>
            </a:r>
            <a:endParaRPr lang="en-US" altLang="zh-TW" sz="1200" dirty="0" smtClean="0"/>
          </a:p>
        </p:txBody>
      </p:sp>
      <p:cxnSp>
        <p:nvCxnSpPr>
          <p:cNvPr id="120" name="直線單箭頭接點 119"/>
          <p:cNvCxnSpPr>
            <a:stCxn id="108" idx="2"/>
            <a:endCxn id="118" idx="0"/>
          </p:cNvCxnSpPr>
          <p:nvPr/>
        </p:nvCxnSpPr>
        <p:spPr>
          <a:xfrm>
            <a:off x="1592796" y="6624808"/>
            <a:ext cx="0" cy="3028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肘形接點 121"/>
          <p:cNvCxnSpPr>
            <a:stCxn id="62" idx="1"/>
            <a:endCxn id="114" idx="3"/>
          </p:cNvCxnSpPr>
          <p:nvPr/>
        </p:nvCxnSpPr>
        <p:spPr>
          <a:xfrm rot="10800000">
            <a:off x="2187724" y="3312456"/>
            <a:ext cx="546348" cy="1025228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肘形接點 123"/>
          <p:cNvCxnSpPr>
            <a:stCxn id="100" idx="1"/>
            <a:endCxn id="118" idx="3"/>
          </p:cNvCxnSpPr>
          <p:nvPr/>
        </p:nvCxnSpPr>
        <p:spPr>
          <a:xfrm rot="10800000">
            <a:off x="2266020" y="7180272"/>
            <a:ext cx="464996" cy="1025228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4068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直線單箭頭接點 42"/>
          <p:cNvCxnSpPr/>
          <p:nvPr/>
        </p:nvCxnSpPr>
        <p:spPr>
          <a:xfrm>
            <a:off x="8346537" y="10997784"/>
            <a:ext cx="13734" cy="7665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流程圖: 程序 51"/>
          <p:cNvSpPr/>
          <p:nvPr/>
        </p:nvSpPr>
        <p:spPr>
          <a:xfrm>
            <a:off x="2852936" y="1136232"/>
            <a:ext cx="1418456" cy="648072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/>
              <a:t>關卡</a:t>
            </a:r>
            <a:r>
              <a:rPr lang="en-US" altLang="zh-TW" sz="1200" dirty="0" smtClean="0"/>
              <a:t>3</a:t>
            </a:r>
          </a:p>
          <a:p>
            <a:pPr algn="ctr"/>
            <a:endParaRPr lang="zh-TW" altLang="en-US" sz="1200" dirty="0"/>
          </a:p>
        </p:txBody>
      </p:sp>
      <p:sp>
        <p:nvSpPr>
          <p:cNvPr id="53" name="流程圖: 決策 52"/>
          <p:cNvSpPr/>
          <p:nvPr/>
        </p:nvSpPr>
        <p:spPr>
          <a:xfrm>
            <a:off x="2780928" y="2144344"/>
            <a:ext cx="1562472" cy="612648"/>
          </a:xfrm>
          <a:prstGeom prst="flowChartDecisi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/>
              <a:t>過關</a:t>
            </a:r>
            <a:endParaRPr lang="zh-TW" altLang="en-US" sz="1200" dirty="0"/>
          </a:p>
        </p:txBody>
      </p:sp>
      <p:sp>
        <p:nvSpPr>
          <p:cNvPr id="54" name="流程圖: 決策 53"/>
          <p:cNvSpPr/>
          <p:nvPr/>
        </p:nvSpPr>
        <p:spPr>
          <a:xfrm>
            <a:off x="686408" y="2144344"/>
            <a:ext cx="1656184" cy="612648"/>
          </a:xfrm>
          <a:prstGeom prst="flowChartDecisi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/>
              <a:t>繼續挑戰</a:t>
            </a:r>
            <a:endParaRPr lang="zh-TW" altLang="en-US" sz="1200" dirty="0"/>
          </a:p>
        </p:txBody>
      </p:sp>
      <p:cxnSp>
        <p:nvCxnSpPr>
          <p:cNvPr id="58" name="直線單箭頭接點 57"/>
          <p:cNvCxnSpPr>
            <a:stCxn id="52" idx="2"/>
            <a:endCxn id="53" idx="0"/>
          </p:cNvCxnSpPr>
          <p:nvPr/>
        </p:nvCxnSpPr>
        <p:spPr>
          <a:xfrm>
            <a:off x="3562164" y="1784304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單箭頭接點 59"/>
          <p:cNvCxnSpPr>
            <a:stCxn id="53" idx="1"/>
            <a:endCxn id="54" idx="3"/>
          </p:cNvCxnSpPr>
          <p:nvPr/>
        </p:nvCxnSpPr>
        <p:spPr>
          <a:xfrm flipH="1">
            <a:off x="2342592" y="2450668"/>
            <a:ext cx="43833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肘形接點 65"/>
          <p:cNvCxnSpPr>
            <a:stCxn id="54" idx="1"/>
            <a:endCxn id="52" idx="1"/>
          </p:cNvCxnSpPr>
          <p:nvPr/>
        </p:nvCxnSpPr>
        <p:spPr>
          <a:xfrm rot="10800000" flipH="1">
            <a:off x="686408" y="1460268"/>
            <a:ext cx="2166528" cy="990400"/>
          </a:xfrm>
          <a:prstGeom prst="bentConnector3">
            <a:avLst>
              <a:gd name="adj1" fmla="val -1055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流程圖: 程序 77"/>
          <p:cNvSpPr/>
          <p:nvPr/>
        </p:nvSpPr>
        <p:spPr>
          <a:xfrm>
            <a:off x="2852936" y="3059832"/>
            <a:ext cx="1418456" cy="648072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/>
              <a:t>獎品</a:t>
            </a:r>
            <a:endParaRPr lang="zh-TW" altLang="en-US" sz="1200" dirty="0"/>
          </a:p>
        </p:txBody>
      </p:sp>
      <p:cxnSp>
        <p:nvCxnSpPr>
          <p:cNvPr id="80" name="直線單箭頭接點 79"/>
          <p:cNvCxnSpPr>
            <a:stCxn id="53" idx="2"/>
            <a:endCxn id="78" idx="0"/>
          </p:cNvCxnSpPr>
          <p:nvPr/>
        </p:nvCxnSpPr>
        <p:spPr>
          <a:xfrm>
            <a:off x="3562164" y="2756992"/>
            <a:ext cx="0" cy="3028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流程圖: 程序 96"/>
          <p:cNvSpPr/>
          <p:nvPr/>
        </p:nvSpPr>
        <p:spPr>
          <a:xfrm>
            <a:off x="2852936" y="4283968"/>
            <a:ext cx="1418456" cy="648072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200" dirty="0"/>
              <a:t>到達目的地</a:t>
            </a:r>
            <a:endParaRPr lang="en-US" altLang="zh-TW" sz="1200" dirty="0" smtClean="0"/>
          </a:p>
          <a:p>
            <a:pPr algn="ctr"/>
            <a:endParaRPr lang="zh-TW" altLang="en-US" sz="1200" dirty="0"/>
          </a:p>
        </p:txBody>
      </p:sp>
      <p:sp>
        <p:nvSpPr>
          <p:cNvPr id="114" name="流程圖: 結束點 113"/>
          <p:cNvSpPr/>
          <p:nvPr/>
        </p:nvSpPr>
        <p:spPr>
          <a:xfrm>
            <a:off x="841276" y="3059832"/>
            <a:ext cx="1346448" cy="505248"/>
          </a:xfrm>
          <a:prstGeom prst="flowChartTermina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/>
              <a:t>遊戲結束</a:t>
            </a:r>
            <a:endParaRPr lang="en-US" altLang="zh-TW" sz="1200" dirty="0" smtClean="0"/>
          </a:p>
        </p:txBody>
      </p:sp>
      <p:cxnSp>
        <p:nvCxnSpPr>
          <p:cNvPr id="116" name="直線單箭頭接點 115"/>
          <p:cNvCxnSpPr>
            <a:stCxn id="54" idx="2"/>
            <a:endCxn id="114" idx="0"/>
          </p:cNvCxnSpPr>
          <p:nvPr/>
        </p:nvCxnSpPr>
        <p:spPr>
          <a:xfrm>
            <a:off x="1514500" y="2756992"/>
            <a:ext cx="0" cy="3028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流程圖: 結束點 117"/>
          <p:cNvSpPr/>
          <p:nvPr/>
        </p:nvSpPr>
        <p:spPr>
          <a:xfrm>
            <a:off x="2888940" y="5436096"/>
            <a:ext cx="1346448" cy="505248"/>
          </a:xfrm>
          <a:prstGeom prst="flowChartTermina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/>
              <a:t>遊戲結束</a:t>
            </a:r>
            <a:endParaRPr lang="en-US" altLang="zh-TW" sz="1200" dirty="0" smtClean="0"/>
          </a:p>
        </p:txBody>
      </p:sp>
      <p:cxnSp>
        <p:nvCxnSpPr>
          <p:cNvPr id="3" name="直線單箭頭接點 2"/>
          <p:cNvCxnSpPr>
            <a:stCxn id="78" idx="2"/>
            <a:endCxn id="97" idx="0"/>
          </p:cNvCxnSpPr>
          <p:nvPr/>
        </p:nvCxnSpPr>
        <p:spPr>
          <a:xfrm>
            <a:off x="3562164" y="3707904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單箭頭接點 4"/>
          <p:cNvCxnSpPr>
            <a:stCxn id="97" idx="2"/>
            <a:endCxn id="118" idx="0"/>
          </p:cNvCxnSpPr>
          <p:nvPr/>
        </p:nvCxnSpPr>
        <p:spPr>
          <a:xfrm>
            <a:off x="3562164" y="4932040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1674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34</Words>
  <Application>Microsoft Office PowerPoint</Application>
  <PresentationFormat>如螢幕大小 (4:3)</PresentationFormat>
  <Paragraphs>20</Paragraphs>
  <Slides>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3" baseType="lpstr">
      <vt:lpstr>Office 佈景主題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宋乃仁</dc:creator>
  <cp:lastModifiedBy>宋乃仁</cp:lastModifiedBy>
  <cp:revision>3</cp:revision>
  <dcterms:created xsi:type="dcterms:W3CDTF">2022-06-21T16:05:26Z</dcterms:created>
  <dcterms:modified xsi:type="dcterms:W3CDTF">2022-06-21T16:36:11Z</dcterms:modified>
</cp:coreProperties>
</file>