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3" r:id="rId4"/>
    <p:sldId id="264" r:id="rId5"/>
    <p:sldId id="267" r:id="rId6"/>
    <p:sldId id="266" r:id="rId7"/>
    <p:sldId id="265" r:id="rId8"/>
    <p:sldId id="259" r:id="rId9"/>
    <p:sldId id="260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100C0-9F38-4BAE-87E4-F91560BA1061}" v="272" dt="2020-11-11T00:37:50.121"/>
    <p1510:client id="{4AE704D1-7A95-49FA-93CB-5A91606E0B31}" v="67" dt="2020-11-11T00:59:09.740"/>
    <p1510:client id="{750FE00C-B0D3-4FD5-9D86-F1B0FD9578E0}" v="542" dt="2020-11-11T00:59:17.923"/>
    <p1510:client id="{D6FB5377-71BF-4517-9AF5-E36758F1E71D}" v="212" dt="2020-11-11T00:52:0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 Mungai" userId="cd7787287af09c25" providerId="Windows Live" clId="Web-{D6FB5377-71BF-4517-9AF5-E36758F1E71D}"/>
    <pc:docChg chg="addSld delSld modSld sldOrd">
      <pc:chgData name="Eva Mungai" userId="cd7787287af09c25" providerId="Windows Live" clId="Web-{D6FB5377-71BF-4517-9AF5-E36758F1E71D}" dt="2020-11-11T00:52:03.445" v="199"/>
      <pc:docMkLst>
        <pc:docMk/>
      </pc:docMkLst>
      <pc:sldChg chg="ord">
        <pc:chgData name="Eva Mungai" userId="cd7787287af09c25" providerId="Windows Live" clId="Web-{D6FB5377-71BF-4517-9AF5-E36758F1E71D}" dt="2020-11-11T00:46:27.790" v="8"/>
        <pc:sldMkLst>
          <pc:docMk/>
          <pc:sldMk cId="154831173" sldId="259"/>
        </pc:sldMkLst>
      </pc:sldChg>
      <pc:sldChg chg="modSp">
        <pc:chgData name="Eva Mungai" userId="cd7787287af09c25" providerId="Windows Live" clId="Web-{D6FB5377-71BF-4517-9AF5-E36758F1E71D}" dt="2020-11-11T00:44:29.822" v="5" actId="20577"/>
        <pc:sldMkLst>
          <pc:docMk/>
          <pc:sldMk cId="3259977691" sldId="263"/>
        </pc:sldMkLst>
        <pc:spChg chg="mod">
          <ac:chgData name="Eva Mungai" userId="cd7787287af09c25" providerId="Windows Live" clId="Web-{D6FB5377-71BF-4517-9AF5-E36758F1E71D}" dt="2020-11-11T00:44:29.822" v="5" actId="20577"/>
          <ac:spMkLst>
            <pc:docMk/>
            <pc:sldMk cId="3259977691" sldId="263"/>
            <ac:spMk id="2" creationId="{9D39BC8A-4C0F-40E5-9AC4-0A80F988A0CD}"/>
          </ac:spMkLst>
        </pc:spChg>
      </pc:sldChg>
      <pc:sldChg chg="addSp delSp modSp">
        <pc:chgData name="Eva Mungai" userId="cd7787287af09c25" providerId="Windows Live" clId="Web-{D6FB5377-71BF-4517-9AF5-E36758F1E71D}" dt="2020-11-11T00:39:43.011" v="0"/>
        <pc:sldMkLst>
          <pc:docMk/>
          <pc:sldMk cId="681780962" sldId="264"/>
        </pc:sldMkLst>
        <pc:spChg chg="del">
          <ac:chgData name="Eva Mungai" userId="cd7787287af09c25" providerId="Windows Live" clId="Web-{D6FB5377-71BF-4517-9AF5-E36758F1E71D}" dt="2020-11-11T00:39:43.011" v="0"/>
          <ac:spMkLst>
            <pc:docMk/>
            <pc:sldMk cId="681780962" sldId="264"/>
            <ac:spMk id="3" creationId="{917C0596-FAA1-450F-99E7-848818B58DB7}"/>
          </ac:spMkLst>
        </pc:spChg>
        <pc:picChg chg="add mod ord">
          <ac:chgData name="Eva Mungai" userId="cd7787287af09c25" providerId="Windows Live" clId="Web-{D6FB5377-71BF-4517-9AF5-E36758F1E71D}" dt="2020-11-11T00:39:43.011" v="0"/>
          <ac:picMkLst>
            <pc:docMk/>
            <pc:sldMk cId="681780962" sldId="264"/>
            <ac:picMk id="4" creationId="{B6822D95-91D8-4464-B4AC-09AFD01F3F3B}"/>
          </ac:picMkLst>
        </pc:picChg>
      </pc:sldChg>
      <pc:sldChg chg="addSp delSp modSp new">
        <pc:chgData name="Eva Mungai" userId="cd7787287af09c25" providerId="Windows Live" clId="Web-{D6FB5377-71BF-4517-9AF5-E36758F1E71D}" dt="2020-11-11T00:40:21.996" v="2"/>
        <pc:sldMkLst>
          <pc:docMk/>
          <pc:sldMk cId="3322285419" sldId="265"/>
        </pc:sldMkLst>
        <pc:spChg chg="del">
          <ac:chgData name="Eva Mungai" userId="cd7787287af09c25" providerId="Windows Live" clId="Web-{D6FB5377-71BF-4517-9AF5-E36758F1E71D}" dt="2020-11-11T00:40:21.996" v="2"/>
          <ac:spMkLst>
            <pc:docMk/>
            <pc:sldMk cId="3322285419" sldId="265"/>
            <ac:spMk id="3" creationId="{502D0B7D-8489-4D21-BF25-5996F45DF0DC}"/>
          </ac:spMkLst>
        </pc:spChg>
        <pc:picChg chg="add mod ord">
          <ac:chgData name="Eva Mungai" userId="cd7787287af09c25" providerId="Windows Live" clId="Web-{D6FB5377-71BF-4517-9AF5-E36758F1E71D}" dt="2020-11-11T00:40:21.996" v="2"/>
          <ac:picMkLst>
            <pc:docMk/>
            <pc:sldMk cId="3322285419" sldId="265"/>
            <ac:picMk id="4" creationId="{2F19C609-B199-48AB-8A0D-D1D891AFF1FF}"/>
          </ac:picMkLst>
        </pc:picChg>
      </pc:sldChg>
      <pc:sldChg chg="addSp delSp modSp new">
        <pc:chgData name="Eva Mungai" userId="cd7787287af09c25" providerId="Windows Live" clId="Web-{D6FB5377-71BF-4517-9AF5-E36758F1E71D}" dt="2020-11-11T00:50:25.101" v="197"/>
        <pc:sldMkLst>
          <pc:docMk/>
          <pc:sldMk cId="2103235987" sldId="266"/>
        </pc:sldMkLst>
        <pc:spChg chg="mod">
          <ac:chgData name="Eva Mungai" userId="cd7787287af09c25" providerId="Windows Live" clId="Web-{D6FB5377-71BF-4517-9AF5-E36758F1E71D}" dt="2020-11-11T00:48:46.633" v="173" actId="20577"/>
          <ac:spMkLst>
            <pc:docMk/>
            <pc:sldMk cId="2103235987" sldId="266"/>
            <ac:spMk id="2" creationId="{013C3B26-31EA-4E51-A825-056C2197C103}"/>
          </ac:spMkLst>
        </pc:spChg>
        <pc:spChg chg="del">
          <ac:chgData name="Eva Mungai" userId="cd7787287af09c25" providerId="Windows Live" clId="Web-{D6FB5377-71BF-4517-9AF5-E36758F1E71D}" dt="2020-11-11T00:47:30.665" v="10"/>
          <ac:spMkLst>
            <pc:docMk/>
            <pc:sldMk cId="2103235987" sldId="266"/>
            <ac:spMk id="3" creationId="{A397126A-09B9-4E51-AD61-7C7B26406158}"/>
          </ac:spMkLst>
        </pc:spChg>
        <pc:picChg chg="add mod ord">
          <ac:chgData name="Eva Mungai" userId="cd7787287af09c25" providerId="Windows Live" clId="Web-{D6FB5377-71BF-4517-9AF5-E36758F1E71D}" dt="2020-11-11T00:47:30.665" v="10"/>
          <ac:picMkLst>
            <pc:docMk/>
            <pc:sldMk cId="2103235987" sldId="266"/>
            <ac:picMk id="4" creationId="{B4741C70-291D-4630-A4E3-766C01B6C803}"/>
          </ac:picMkLst>
        </pc:picChg>
        <pc:picChg chg="add del mod">
          <ac:chgData name="Eva Mungai" userId="cd7787287af09c25" providerId="Windows Live" clId="Web-{D6FB5377-71BF-4517-9AF5-E36758F1E71D}" dt="2020-11-11T00:48:11.696" v="13"/>
          <ac:picMkLst>
            <pc:docMk/>
            <pc:sldMk cId="2103235987" sldId="266"/>
            <ac:picMk id="5" creationId="{EF98C893-7804-4291-9A7A-155BA79D17DA}"/>
          </ac:picMkLst>
        </pc:picChg>
        <pc:picChg chg="add">
          <ac:chgData name="Eva Mungai" userId="cd7787287af09c25" providerId="Windows Live" clId="Web-{D6FB5377-71BF-4517-9AF5-E36758F1E71D}" dt="2020-11-11T00:50:25.101" v="197"/>
          <ac:picMkLst>
            <pc:docMk/>
            <pc:sldMk cId="2103235987" sldId="266"/>
            <ac:picMk id="7" creationId="{C17059A5-81D4-4823-BD41-13490D67110B}"/>
          </ac:picMkLst>
        </pc:picChg>
      </pc:sldChg>
      <pc:sldChg chg="addSp delSp modSp new">
        <pc:chgData name="Eva Mungai" userId="cd7787287af09c25" providerId="Windows Live" clId="Web-{D6FB5377-71BF-4517-9AF5-E36758F1E71D}" dt="2020-11-11T00:50:24.492" v="196"/>
        <pc:sldMkLst>
          <pc:docMk/>
          <pc:sldMk cId="1656770879" sldId="267"/>
        </pc:sldMkLst>
        <pc:spChg chg="mod">
          <ac:chgData name="Eva Mungai" userId="cd7787287af09c25" providerId="Windows Live" clId="Web-{D6FB5377-71BF-4517-9AF5-E36758F1E71D}" dt="2020-11-11T00:48:51.305" v="178" actId="20577"/>
          <ac:spMkLst>
            <pc:docMk/>
            <pc:sldMk cId="1656770879" sldId="267"/>
            <ac:spMk id="2" creationId="{C1F65CCD-2034-4AC0-8AFD-50F8DC683E49}"/>
          </ac:spMkLst>
        </pc:spChg>
        <pc:spChg chg="del">
          <ac:chgData name="Eva Mungai" userId="cd7787287af09c25" providerId="Windows Live" clId="Web-{D6FB5377-71BF-4517-9AF5-E36758F1E71D}" dt="2020-11-11T00:48:17.477" v="15"/>
          <ac:spMkLst>
            <pc:docMk/>
            <pc:sldMk cId="1656770879" sldId="267"/>
            <ac:spMk id="3" creationId="{86901538-C6BA-45DB-B392-37D41A764991}"/>
          </ac:spMkLst>
        </pc:spChg>
        <pc:picChg chg="add mod ord">
          <ac:chgData name="Eva Mungai" userId="cd7787287af09c25" providerId="Windows Live" clId="Web-{D6FB5377-71BF-4517-9AF5-E36758F1E71D}" dt="2020-11-11T00:49:50.852" v="195" actId="1076"/>
          <ac:picMkLst>
            <pc:docMk/>
            <pc:sldMk cId="1656770879" sldId="267"/>
            <ac:picMk id="4" creationId="{4FEBF869-3594-4D46-A8D9-B8F2729371AD}"/>
          </ac:picMkLst>
        </pc:picChg>
        <pc:picChg chg="add del mod">
          <ac:chgData name="Eva Mungai" userId="cd7787287af09c25" providerId="Windows Live" clId="Web-{D6FB5377-71BF-4517-9AF5-E36758F1E71D}" dt="2020-11-11T00:49:15.227" v="182"/>
          <ac:picMkLst>
            <pc:docMk/>
            <pc:sldMk cId="1656770879" sldId="267"/>
            <ac:picMk id="5" creationId="{8A3B25BB-0B72-48FF-A2E0-4CEA625BBEA1}"/>
          </ac:picMkLst>
        </pc:picChg>
        <pc:picChg chg="add del mod">
          <ac:chgData name="Eva Mungai" userId="cd7787287af09c25" providerId="Windows Live" clId="Web-{D6FB5377-71BF-4517-9AF5-E36758F1E71D}" dt="2020-11-11T00:49:38.586" v="194"/>
          <ac:picMkLst>
            <pc:docMk/>
            <pc:sldMk cId="1656770879" sldId="267"/>
            <ac:picMk id="7" creationId="{3F972F7C-F460-4803-8FC5-28954BD3A7D8}"/>
          </ac:picMkLst>
        </pc:picChg>
        <pc:picChg chg="add">
          <ac:chgData name="Eva Mungai" userId="cd7787287af09c25" providerId="Windows Live" clId="Web-{D6FB5377-71BF-4517-9AF5-E36758F1E71D}" dt="2020-11-11T00:50:24.492" v="196"/>
          <ac:picMkLst>
            <pc:docMk/>
            <pc:sldMk cId="1656770879" sldId="267"/>
            <ac:picMk id="10" creationId="{24BB88B5-0658-4859-B67B-AAA9D1CE40F0}"/>
          </ac:picMkLst>
        </pc:picChg>
      </pc:sldChg>
      <pc:sldChg chg="new del">
        <pc:chgData name="Eva Mungai" userId="cd7787287af09c25" providerId="Windows Live" clId="Web-{D6FB5377-71BF-4517-9AF5-E36758F1E71D}" dt="2020-11-11T00:52:03.445" v="199"/>
        <pc:sldMkLst>
          <pc:docMk/>
          <pc:sldMk cId="654179383" sldId="268"/>
        </pc:sldMkLst>
      </pc:sldChg>
    </pc:docChg>
  </pc:docChgLst>
  <pc:docChgLst>
    <pc:chgData name="Guest User" providerId="Windows Live" clId="Web-{750FE00C-B0D3-4FD5-9D86-F1B0FD9578E0}"/>
    <pc:docChg chg="modSld sldOrd">
      <pc:chgData name="Guest User" userId="" providerId="Windows Live" clId="Web-{750FE00C-B0D3-4FD5-9D86-F1B0FD9578E0}" dt="2020-11-11T00:59:17.502" v="529" actId="20577"/>
      <pc:docMkLst>
        <pc:docMk/>
      </pc:docMkLst>
      <pc:sldChg chg="addSp delSp modSp mod setBg delAnim">
        <pc:chgData name="Guest User" userId="" providerId="Windows Live" clId="Web-{750FE00C-B0D3-4FD5-9D86-F1B0FD9578E0}" dt="2020-11-11T00:53:32.472" v="336" actId="20577"/>
        <pc:sldMkLst>
          <pc:docMk/>
          <pc:sldMk cId="3643839673" sldId="257"/>
        </pc:sldMkLst>
        <pc:spChg chg="mod">
          <ac:chgData name="Guest User" userId="" providerId="Windows Live" clId="Web-{750FE00C-B0D3-4FD5-9D86-F1B0FD9578E0}" dt="2020-11-11T00:53:32.472" v="336" actId="20577"/>
          <ac:spMkLst>
            <pc:docMk/>
            <pc:sldMk cId="3643839673" sldId="257"/>
            <ac:spMk id="2" creationId="{D7F51955-6C8E-4CB5-9464-6C3EE32A6401}"/>
          </ac:spMkLst>
        </pc:spChg>
        <pc:spChg chg="mod">
          <ac:chgData name="Guest User" userId="" providerId="Windows Live" clId="Web-{750FE00C-B0D3-4FD5-9D86-F1B0FD9578E0}" dt="2020-11-11T00:53:27.785" v="324" actId="20577"/>
          <ac:spMkLst>
            <pc:docMk/>
            <pc:sldMk cId="3643839673" sldId="257"/>
            <ac:spMk id="3" creationId="{8C6FE4D9-BDA1-4466-BD91-200DB9ED0D8C}"/>
          </ac:spMkLst>
        </pc:spChg>
        <pc:spChg chg="add del">
          <ac:chgData name="Guest User" userId="" providerId="Windows Live" clId="Web-{750FE00C-B0D3-4FD5-9D86-F1B0FD9578E0}" dt="2020-11-11T00:53:26.707" v="315"/>
          <ac:spMkLst>
            <pc:docMk/>
            <pc:sldMk cId="3643839673" sldId="257"/>
            <ac:spMk id="9" creationId="{4063B759-00FC-46D1-9898-8E8625268FAF}"/>
          </ac:spMkLst>
        </pc:spChg>
        <pc:spChg chg="add del">
          <ac:chgData name="Guest User" userId="" providerId="Windows Live" clId="Web-{750FE00C-B0D3-4FD5-9D86-F1B0FD9578E0}" dt="2020-11-11T00:53:26.707" v="315"/>
          <ac:spMkLst>
            <pc:docMk/>
            <pc:sldMk cId="3643839673" sldId="257"/>
            <ac:spMk id="11" creationId="{D5B012D8-7F27-4758-9AC6-C889B154BD73}"/>
          </ac:spMkLst>
        </pc:spChg>
        <pc:picChg chg="add del">
          <ac:chgData name="Guest User" userId="" providerId="Windows Live" clId="Web-{750FE00C-B0D3-4FD5-9D86-F1B0FD9578E0}" dt="2020-11-11T00:53:26.707" v="315"/>
          <ac:picMkLst>
            <pc:docMk/>
            <pc:sldMk cId="3643839673" sldId="257"/>
            <ac:picMk id="5" creationId="{AFA1B5E1-B645-4CBC-915C-FE4CED28A718}"/>
          </ac:picMkLst>
        </pc:picChg>
      </pc:sldChg>
      <pc:sldChg chg="addSp delSp modSp ord">
        <pc:chgData name="Guest User" userId="" providerId="Windows Live" clId="Web-{750FE00C-B0D3-4FD5-9D86-F1B0FD9578E0}" dt="2020-11-11T00:42:00.008" v="181" actId="20577"/>
        <pc:sldMkLst>
          <pc:docMk/>
          <pc:sldMk cId="154831173" sldId="259"/>
        </pc:sldMkLst>
        <pc:spChg chg="mod">
          <ac:chgData name="Guest User" userId="" providerId="Windows Live" clId="Web-{750FE00C-B0D3-4FD5-9D86-F1B0FD9578E0}" dt="2020-11-11T00:40:53.742" v="104" actId="20577"/>
          <ac:spMkLst>
            <pc:docMk/>
            <pc:sldMk cId="154831173" sldId="259"/>
            <ac:spMk id="2" creationId="{E00FE3BD-24F1-4746-A80F-007C2AE8CE5B}"/>
          </ac:spMkLst>
        </pc:spChg>
        <pc:spChg chg="del">
          <ac:chgData name="Guest User" userId="" providerId="Windows Live" clId="Web-{750FE00C-B0D3-4FD5-9D86-F1B0FD9578E0}" dt="2020-11-11T00:35:49.025" v="43"/>
          <ac:spMkLst>
            <pc:docMk/>
            <pc:sldMk cId="154831173" sldId="259"/>
            <ac:spMk id="3" creationId="{73DA2D96-0918-4221-99C6-72694F5F4B36}"/>
          </ac:spMkLst>
        </pc:spChg>
        <pc:spChg chg="add del mod">
          <ac:chgData name="Guest User" userId="" providerId="Windows Live" clId="Web-{750FE00C-B0D3-4FD5-9D86-F1B0FD9578E0}" dt="2020-11-11T00:39:05.587" v="45"/>
          <ac:spMkLst>
            <pc:docMk/>
            <pc:sldMk cId="154831173" sldId="259"/>
            <ac:spMk id="6" creationId="{5C7E2589-DA11-42D5-8935-65929330A167}"/>
          </ac:spMkLst>
        </pc:spChg>
        <pc:spChg chg="add mod">
          <ac:chgData name="Guest User" userId="" providerId="Windows Live" clId="Web-{750FE00C-B0D3-4FD5-9D86-F1B0FD9578E0}" dt="2020-11-11T00:42:00.008" v="181" actId="20577"/>
          <ac:spMkLst>
            <pc:docMk/>
            <pc:sldMk cId="154831173" sldId="259"/>
            <ac:spMk id="8" creationId="{F7D76905-8E88-43CF-A67B-6EC0EEEA4E2E}"/>
          </ac:spMkLst>
        </pc:spChg>
        <pc:picChg chg="add del mod ord">
          <ac:chgData name="Guest User" userId="" providerId="Windows Live" clId="Web-{750FE00C-B0D3-4FD5-9D86-F1B0FD9578E0}" dt="2020-11-11T00:38:58.024" v="44"/>
          <ac:picMkLst>
            <pc:docMk/>
            <pc:sldMk cId="154831173" sldId="259"/>
            <ac:picMk id="4" creationId="{370651DF-C7C1-4D80-AC32-E6C73B2FA775}"/>
          </ac:picMkLst>
        </pc:picChg>
        <pc:picChg chg="add mod ord">
          <ac:chgData name="Guest User" userId="" providerId="Windows Live" clId="Web-{750FE00C-B0D3-4FD5-9D86-F1B0FD9578E0}" dt="2020-11-11T00:39:39.321" v="48" actId="1076"/>
          <ac:picMkLst>
            <pc:docMk/>
            <pc:sldMk cId="154831173" sldId="259"/>
            <ac:picMk id="7" creationId="{6BF29A28-BAC0-4D97-BA5A-1C8CE2BE1164}"/>
          </ac:picMkLst>
        </pc:picChg>
      </pc:sldChg>
      <pc:sldChg chg="addSp modSp">
        <pc:chgData name="Guest User" userId="" providerId="Windows Live" clId="Web-{750FE00C-B0D3-4FD5-9D86-F1B0FD9578E0}" dt="2020-11-11T00:59:16.955" v="527" actId="20577"/>
        <pc:sldMkLst>
          <pc:docMk/>
          <pc:sldMk cId="681780962" sldId="264"/>
        </pc:sldMkLst>
        <pc:spChg chg="mod">
          <ac:chgData name="Guest User" userId="" providerId="Windows Live" clId="Web-{750FE00C-B0D3-4FD5-9D86-F1B0FD9578E0}" dt="2020-11-11T00:43:25.804" v="272" actId="20577"/>
          <ac:spMkLst>
            <pc:docMk/>
            <pc:sldMk cId="681780962" sldId="264"/>
            <ac:spMk id="2" creationId="{BB3C205B-9EFF-4A3B-B30F-AE203C8C825D}"/>
          </ac:spMkLst>
        </pc:spChg>
        <pc:spChg chg="add mod">
          <ac:chgData name="Guest User" userId="" providerId="Windows Live" clId="Web-{750FE00C-B0D3-4FD5-9D86-F1B0FD9578E0}" dt="2020-11-11T00:58:02.111" v="433" actId="1076"/>
          <ac:spMkLst>
            <pc:docMk/>
            <pc:sldMk cId="681780962" sldId="264"/>
            <ac:spMk id="5" creationId="{B24A02CA-25E0-4D4F-83AA-F7B27A2C7033}"/>
          </ac:spMkLst>
        </pc:spChg>
        <pc:spChg chg="add mod">
          <ac:chgData name="Guest User" userId="" providerId="Windows Live" clId="Web-{750FE00C-B0D3-4FD5-9D86-F1B0FD9578E0}" dt="2020-11-11T00:59:16.955" v="527" actId="20577"/>
          <ac:spMkLst>
            <pc:docMk/>
            <pc:sldMk cId="681780962" sldId="264"/>
            <ac:spMk id="6" creationId="{F89E7349-E329-46FC-BFD1-2907B83EF1B6}"/>
          </ac:spMkLst>
        </pc:spChg>
      </pc:sldChg>
      <pc:sldChg chg="modSp">
        <pc:chgData name="Guest User" userId="" providerId="Windows Live" clId="Web-{750FE00C-B0D3-4FD5-9D86-F1B0FD9578E0}" dt="2020-11-11T00:56:05.753" v="348" actId="20577"/>
        <pc:sldMkLst>
          <pc:docMk/>
          <pc:sldMk cId="3322285419" sldId="265"/>
        </pc:sldMkLst>
        <pc:spChg chg="mod">
          <ac:chgData name="Guest User" userId="" providerId="Windows Live" clId="Web-{750FE00C-B0D3-4FD5-9D86-F1B0FD9578E0}" dt="2020-11-11T00:56:05.753" v="348" actId="20577"/>
          <ac:spMkLst>
            <pc:docMk/>
            <pc:sldMk cId="3322285419" sldId="265"/>
            <ac:spMk id="2" creationId="{FBEAA602-C0F5-4A6A-A8DE-7836E618D1CF}"/>
          </ac:spMkLst>
        </pc:spChg>
      </pc:sldChg>
      <pc:sldChg chg="modSp">
        <pc:chgData name="Guest User" userId="" providerId="Windows Live" clId="Web-{750FE00C-B0D3-4FD5-9D86-F1B0FD9578E0}" dt="2020-11-11T00:55:53.128" v="347" actId="1076"/>
        <pc:sldMkLst>
          <pc:docMk/>
          <pc:sldMk cId="2103235987" sldId="266"/>
        </pc:sldMkLst>
        <pc:picChg chg="mod">
          <ac:chgData name="Guest User" userId="" providerId="Windows Live" clId="Web-{750FE00C-B0D3-4FD5-9D86-F1B0FD9578E0}" dt="2020-11-11T00:55:53.128" v="347" actId="1076"/>
          <ac:picMkLst>
            <pc:docMk/>
            <pc:sldMk cId="2103235987" sldId="266"/>
            <ac:picMk id="4" creationId="{B4741C70-291D-4630-A4E3-766C01B6C803}"/>
          </ac:picMkLst>
        </pc:picChg>
      </pc:sldChg>
      <pc:sldChg chg="addSp delSp modSp">
        <pc:chgData name="Guest User" userId="" providerId="Windows Live" clId="Web-{750FE00C-B0D3-4FD5-9D86-F1B0FD9578E0}" dt="2020-11-11T00:55:34.378" v="346" actId="1076"/>
        <pc:sldMkLst>
          <pc:docMk/>
          <pc:sldMk cId="1656770879" sldId="267"/>
        </pc:sldMkLst>
        <pc:spChg chg="add del mod">
          <ac:chgData name="Guest User" userId="" providerId="Windows Live" clId="Web-{750FE00C-B0D3-4FD5-9D86-F1B0FD9578E0}" dt="2020-11-11T00:50:05.583" v="277"/>
          <ac:spMkLst>
            <pc:docMk/>
            <pc:sldMk cId="1656770879" sldId="267"/>
            <ac:spMk id="8" creationId="{3DC545F4-B025-4713-966C-4BA1EAC9E61C}"/>
          </ac:spMkLst>
        </pc:spChg>
        <pc:picChg chg="del mod">
          <ac:chgData name="Guest User" userId="" providerId="Windows Live" clId="Web-{750FE00C-B0D3-4FD5-9D86-F1B0FD9578E0}" dt="2020-11-11T00:49:53.208" v="276"/>
          <ac:picMkLst>
            <pc:docMk/>
            <pc:sldMk cId="1656770879" sldId="267"/>
            <ac:picMk id="4" creationId="{4FEBF869-3594-4D46-A8D9-B8F2729371AD}"/>
          </ac:picMkLst>
        </pc:picChg>
        <pc:picChg chg="add mod ord">
          <ac:chgData name="Guest User" userId="" providerId="Windows Live" clId="Web-{750FE00C-B0D3-4FD5-9D86-F1B0FD9578E0}" dt="2020-11-11T00:55:34.378" v="346" actId="1076"/>
          <ac:picMkLst>
            <pc:docMk/>
            <pc:sldMk cId="1656770879" sldId="267"/>
            <ac:picMk id="9" creationId="{8C8E512A-9D2D-48A7-8B36-2F3A8EA8F28C}"/>
          </ac:picMkLst>
        </pc:picChg>
        <pc:picChg chg="del">
          <ac:chgData name="Guest User" userId="" providerId="Windows Live" clId="Web-{750FE00C-B0D3-4FD5-9D86-F1B0FD9578E0}" dt="2020-11-11T00:50:37.051" v="281"/>
          <ac:picMkLst>
            <pc:docMk/>
            <pc:sldMk cId="1656770879" sldId="267"/>
            <ac:picMk id="10" creationId="{24BB88B5-0658-4859-B67B-AAA9D1CE40F0}"/>
          </ac:picMkLst>
        </pc:picChg>
        <pc:picChg chg="add mod">
          <ac:chgData name="Guest User" userId="" providerId="Windows Live" clId="Web-{750FE00C-B0D3-4FD5-9D86-F1B0FD9578E0}" dt="2020-11-11T00:55:25.425" v="344" actId="1076"/>
          <ac:picMkLst>
            <pc:docMk/>
            <pc:sldMk cId="1656770879" sldId="267"/>
            <ac:picMk id="11" creationId="{186DBFDE-6ED7-4957-AE0F-18DCD9977C4A}"/>
          </ac:picMkLst>
        </pc:picChg>
      </pc:sldChg>
    </pc:docChg>
  </pc:docChgLst>
  <pc:docChgLst>
    <pc:chgData name="Wami Ogunbi" userId="2500e7fb480ebc82" providerId="Windows Live" clId="Web-{4AE704D1-7A95-49FA-93CB-5A91606E0B31}"/>
    <pc:docChg chg="modSld">
      <pc:chgData name="Wami Ogunbi" userId="2500e7fb480ebc82" providerId="Windows Live" clId="Web-{4AE704D1-7A95-49FA-93CB-5A91606E0B31}" dt="2020-11-11T00:59:09.740" v="65" actId="1076"/>
      <pc:docMkLst>
        <pc:docMk/>
      </pc:docMkLst>
      <pc:sldChg chg="modSp">
        <pc:chgData name="Wami Ogunbi" userId="2500e7fb480ebc82" providerId="Windows Live" clId="Web-{4AE704D1-7A95-49FA-93CB-5A91606E0B31}" dt="2020-11-11T00:30:00.397" v="12" actId="20577"/>
        <pc:sldMkLst>
          <pc:docMk/>
          <pc:sldMk cId="3643839673" sldId="257"/>
        </pc:sldMkLst>
        <pc:spChg chg="mod">
          <ac:chgData name="Wami Ogunbi" userId="2500e7fb480ebc82" providerId="Windows Live" clId="Web-{4AE704D1-7A95-49FA-93CB-5A91606E0B31}" dt="2020-11-11T00:30:00.397" v="12" actId="20577"/>
          <ac:spMkLst>
            <pc:docMk/>
            <pc:sldMk cId="3643839673" sldId="257"/>
            <ac:spMk id="2" creationId="{D7F51955-6C8E-4CB5-9464-6C3EE32A6401}"/>
          </ac:spMkLst>
        </pc:spChg>
      </pc:sldChg>
      <pc:sldChg chg="modSp">
        <pc:chgData name="Wami Ogunbi" userId="2500e7fb480ebc82" providerId="Windows Live" clId="Web-{4AE704D1-7A95-49FA-93CB-5A91606E0B31}" dt="2020-11-11T00:59:09.740" v="65" actId="1076"/>
        <pc:sldMkLst>
          <pc:docMk/>
          <pc:sldMk cId="3432693974" sldId="261"/>
        </pc:sldMkLst>
        <pc:picChg chg="mod">
          <ac:chgData name="Wami Ogunbi" userId="2500e7fb480ebc82" providerId="Windows Live" clId="Web-{4AE704D1-7A95-49FA-93CB-5A91606E0B31}" dt="2020-11-11T00:59:09.740" v="65" actId="1076"/>
          <ac:picMkLst>
            <pc:docMk/>
            <pc:sldMk cId="3432693974" sldId="261"/>
            <ac:picMk id="4" creationId="{AA5B37CF-C7BF-4B94-8870-06F2F066EA1F}"/>
          </ac:picMkLst>
        </pc:picChg>
      </pc:sldChg>
      <pc:sldChg chg="addSp delSp modSp">
        <pc:chgData name="Wami Ogunbi" userId="2500e7fb480ebc82" providerId="Windows Live" clId="Web-{4AE704D1-7A95-49FA-93CB-5A91606E0B31}" dt="2020-11-11T00:38:35.381" v="18"/>
        <pc:sldMkLst>
          <pc:docMk/>
          <pc:sldMk cId="267269742" sldId="262"/>
        </pc:sldMkLst>
        <pc:picChg chg="add del mod">
          <ac:chgData name="Wami Ogunbi" userId="2500e7fb480ebc82" providerId="Windows Live" clId="Web-{4AE704D1-7A95-49FA-93CB-5A91606E0B31}" dt="2020-11-11T00:38:05.084" v="16"/>
          <ac:picMkLst>
            <pc:docMk/>
            <pc:sldMk cId="267269742" sldId="262"/>
            <ac:picMk id="5" creationId="{072B9F3C-0224-446A-BF3A-C17AD353943A}"/>
          </ac:picMkLst>
        </pc:picChg>
        <pc:picChg chg="add del mod">
          <ac:chgData name="Wami Ogunbi" userId="2500e7fb480ebc82" providerId="Windows Live" clId="Web-{4AE704D1-7A95-49FA-93CB-5A91606E0B31}" dt="2020-11-11T00:38:35.381" v="18"/>
          <ac:picMkLst>
            <pc:docMk/>
            <pc:sldMk cId="267269742" sldId="262"/>
            <ac:picMk id="6" creationId="{0CBBF203-1366-47CC-B3A0-B172CE1921C8}"/>
          </ac:picMkLst>
        </pc:picChg>
      </pc:sldChg>
      <pc:sldChg chg="modSp">
        <pc:chgData name="Wami Ogunbi" userId="2500e7fb480ebc82" providerId="Windows Live" clId="Web-{4AE704D1-7A95-49FA-93CB-5A91606E0B31}" dt="2020-11-11T00:56:03.069" v="53" actId="20577"/>
        <pc:sldMkLst>
          <pc:docMk/>
          <pc:sldMk cId="3322285419" sldId="265"/>
        </pc:sldMkLst>
        <pc:spChg chg="mod">
          <ac:chgData name="Wami Ogunbi" userId="2500e7fb480ebc82" providerId="Windows Live" clId="Web-{4AE704D1-7A95-49FA-93CB-5A91606E0B31}" dt="2020-11-11T00:56:03.069" v="53" actId="20577"/>
          <ac:spMkLst>
            <pc:docMk/>
            <pc:sldMk cId="3322285419" sldId="265"/>
            <ac:spMk id="2" creationId="{FBEAA602-C0F5-4A6A-A8DE-7836E618D1CF}"/>
          </ac:spMkLst>
        </pc:spChg>
      </pc:sldChg>
      <pc:sldChg chg="modSp">
        <pc:chgData name="Wami Ogunbi" userId="2500e7fb480ebc82" providerId="Windows Live" clId="Web-{4AE704D1-7A95-49FA-93CB-5A91606E0B31}" dt="2020-11-11T00:55:24.787" v="32" actId="1076"/>
        <pc:sldMkLst>
          <pc:docMk/>
          <pc:sldMk cId="2103235987" sldId="266"/>
        </pc:sldMkLst>
        <pc:picChg chg="mod">
          <ac:chgData name="Wami Ogunbi" userId="2500e7fb480ebc82" providerId="Windows Live" clId="Web-{4AE704D1-7A95-49FA-93CB-5A91606E0B31}" dt="2020-11-11T00:55:24.787" v="32" actId="1076"/>
          <ac:picMkLst>
            <pc:docMk/>
            <pc:sldMk cId="2103235987" sldId="266"/>
            <ac:picMk id="4" creationId="{B4741C70-291D-4630-A4E3-766C01B6C803}"/>
          </ac:picMkLst>
        </pc:picChg>
        <pc:picChg chg="mod">
          <ac:chgData name="Wami Ogunbi" userId="2500e7fb480ebc82" providerId="Windows Live" clId="Web-{4AE704D1-7A95-49FA-93CB-5A91606E0B31}" dt="2020-11-11T00:55:15.819" v="27" actId="1076"/>
          <ac:picMkLst>
            <pc:docMk/>
            <pc:sldMk cId="2103235987" sldId="266"/>
            <ac:picMk id="7" creationId="{C17059A5-81D4-4823-BD41-13490D67110B}"/>
          </ac:picMkLst>
        </pc:picChg>
      </pc:sldChg>
      <pc:sldChg chg="addSp delSp modSp">
        <pc:chgData name="Wami Ogunbi" userId="2500e7fb480ebc82" providerId="Windows Live" clId="Web-{4AE704D1-7A95-49FA-93CB-5A91606E0B31}" dt="2020-11-11T00:55:37.787" v="34"/>
        <pc:sldMkLst>
          <pc:docMk/>
          <pc:sldMk cId="1656770879" sldId="267"/>
        </pc:sldMkLst>
        <pc:picChg chg="add">
          <ac:chgData name="Wami Ogunbi" userId="2500e7fb480ebc82" providerId="Windows Live" clId="Web-{4AE704D1-7A95-49FA-93CB-5A91606E0B31}" dt="2020-11-11T00:55:33.850" v="33"/>
          <ac:picMkLst>
            <pc:docMk/>
            <pc:sldMk cId="1656770879" sldId="267"/>
            <ac:picMk id="6" creationId="{32BC32D7-0AD0-45A1-9775-5E93116E2E33}"/>
          </ac:picMkLst>
        </pc:picChg>
        <pc:picChg chg="mod">
          <ac:chgData name="Wami Ogunbi" userId="2500e7fb480ebc82" providerId="Windows Live" clId="Web-{4AE704D1-7A95-49FA-93CB-5A91606E0B31}" dt="2020-11-11T00:54:45.944" v="20" actId="1076"/>
          <ac:picMkLst>
            <pc:docMk/>
            <pc:sldMk cId="1656770879" sldId="267"/>
            <ac:picMk id="9" creationId="{8C8E512A-9D2D-48A7-8B36-2F3A8EA8F28C}"/>
          </ac:picMkLst>
        </pc:picChg>
        <pc:picChg chg="del">
          <ac:chgData name="Wami Ogunbi" userId="2500e7fb480ebc82" providerId="Windows Live" clId="Web-{4AE704D1-7A95-49FA-93CB-5A91606E0B31}" dt="2020-11-11T00:55:37.787" v="34"/>
          <ac:picMkLst>
            <pc:docMk/>
            <pc:sldMk cId="1656770879" sldId="267"/>
            <ac:picMk id="11" creationId="{186DBFDE-6ED7-4957-AE0F-18DCD9977C4A}"/>
          </ac:picMkLst>
        </pc:picChg>
      </pc:sldChg>
    </pc:docChg>
  </pc:docChgLst>
  <pc:docChgLst>
    <pc:chgData name="Eva Mungai" userId="cd7787287af09c25" providerId="Windows Live" clId="Web-{2AA100C0-9F38-4BAE-87E4-F91560BA1061}"/>
    <pc:docChg chg="addSld delSld modSld addMainMaster delMainMaster">
      <pc:chgData name="Eva Mungai" userId="cd7787287af09c25" providerId="Windows Live" clId="Web-{2AA100C0-9F38-4BAE-87E4-F91560BA1061}" dt="2020-11-11T00:37:50.121" v="267"/>
      <pc:docMkLst>
        <pc:docMk/>
      </pc:docMkLst>
      <pc:sldChg chg="addSp modSp del mod setBg modClrScheme chgLayout">
        <pc:chgData name="Eva Mungai" userId="cd7787287af09c25" providerId="Windows Live" clId="Web-{2AA100C0-9F38-4BAE-87E4-F91560BA1061}" dt="2020-11-11T00:29:36.124" v="92"/>
        <pc:sldMkLst>
          <pc:docMk/>
          <pc:sldMk cId="109857222" sldId="256"/>
        </pc:sldMkLst>
        <pc:spChg chg="mod">
          <ac:chgData name="Eva Mungai" userId="cd7787287af09c25" providerId="Windows Live" clId="Web-{2AA100C0-9F38-4BAE-87E4-F91560BA1061}" dt="2020-11-11T00:29:19.062" v="9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va Mungai" userId="cd7787287af09c25" providerId="Windows Live" clId="Web-{2AA100C0-9F38-4BAE-87E4-F91560BA1061}" dt="2020-11-11T00:29:18.124" v="6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Eva Mungai" userId="cd7787287af09c25" providerId="Windows Live" clId="Web-{2AA100C0-9F38-4BAE-87E4-F91560BA1061}" dt="2020-11-11T00:28:04.984" v="0"/>
          <ac:spMkLst>
            <pc:docMk/>
            <pc:sldMk cId="109857222" sldId="256"/>
            <ac:spMk id="9" creationId="{A37E0400-E9ED-46D6-A946-A7B49DB418B8}"/>
          </ac:spMkLst>
        </pc:spChg>
        <pc:picChg chg="add">
          <ac:chgData name="Eva Mungai" userId="cd7787287af09c25" providerId="Windows Live" clId="Web-{2AA100C0-9F38-4BAE-87E4-F91560BA1061}" dt="2020-11-11T00:28:04.984" v="0"/>
          <ac:picMkLst>
            <pc:docMk/>
            <pc:sldMk cId="109857222" sldId="256"/>
            <ac:picMk id="4" creationId="{71279F4B-748C-42E7-AE44-B7B17709E22D}"/>
          </ac:picMkLst>
        </pc:picChg>
        <pc:cxnChg chg="add">
          <ac:chgData name="Eva Mungai" userId="cd7787287af09c25" providerId="Windows Live" clId="Web-{2AA100C0-9F38-4BAE-87E4-F91560BA1061}" dt="2020-11-11T00:28:04.984" v="0"/>
          <ac:cxnSpMkLst>
            <pc:docMk/>
            <pc:sldMk cId="109857222" sldId="256"/>
            <ac:cxnSpMk id="11" creationId="{D28A9C89-B313-458F-9C85-515930A51A93}"/>
          </ac:cxnSpMkLst>
        </pc:cxnChg>
      </pc:sldChg>
      <pc:sldChg chg="modSp new">
        <pc:chgData name="Eva Mungai" userId="cd7787287af09c25" providerId="Windows Live" clId="Web-{2AA100C0-9F38-4BAE-87E4-F91560BA1061}" dt="2020-11-11T00:29:59.624" v="152" actId="20577"/>
        <pc:sldMkLst>
          <pc:docMk/>
          <pc:sldMk cId="3643839673" sldId="257"/>
        </pc:sldMkLst>
        <pc:spChg chg="mod">
          <ac:chgData name="Eva Mungai" userId="cd7787287af09c25" providerId="Windows Live" clId="Web-{2AA100C0-9F38-4BAE-87E4-F91560BA1061}" dt="2020-11-11T00:29:47.421" v="144" actId="20577"/>
          <ac:spMkLst>
            <pc:docMk/>
            <pc:sldMk cId="3643839673" sldId="257"/>
            <ac:spMk id="2" creationId="{D7F51955-6C8E-4CB5-9464-6C3EE32A6401}"/>
          </ac:spMkLst>
        </pc:spChg>
        <pc:spChg chg="mod">
          <ac:chgData name="Eva Mungai" userId="cd7787287af09c25" providerId="Windows Live" clId="Web-{2AA100C0-9F38-4BAE-87E4-F91560BA1061}" dt="2020-11-11T00:29:59.624" v="152" actId="20577"/>
          <ac:spMkLst>
            <pc:docMk/>
            <pc:sldMk cId="3643839673" sldId="257"/>
            <ac:spMk id="3" creationId="{8C6FE4D9-BDA1-4466-BD91-200DB9ED0D8C}"/>
          </ac:spMkLst>
        </pc:spChg>
      </pc:sldChg>
      <pc:sldChg chg="addSp delSp modSp new">
        <pc:chgData name="Eva Mungai" userId="cd7787287af09c25" providerId="Windows Live" clId="Web-{2AA100C0-9F38-4BAE-87E4-F91560BA1061}" dt="2020-11-11T00:30:54.233" v="162" actId="20577"/>
        <pc:sldMkLst>
          <pc:docMk/>
          <pc:sldMk cId="1983425066" sldId="258"/>
        </pc:sldMkLst>
        <pc:spChg chg="mod">
          <ac:chgData name="Eva Mungai" userId="cd7787287af09c25" providerId="Windows Live" clId="Web-{2AA100C0-9F38-4BAE-87E4-F91560BA1061}" dt="2020-11-11T00:30:54.233" v="162" actId="20577"/>
          <ac:spMkLst>
            <pc:docMk/>
            <pc:sldMk cId="1983425066" sldId="258"/>
            <ac:spMk id="2" creationId="{4B04E9ED-BC05-4016-9287-1DA0F52A4BC2}"/>
          </ac:spMkLst>
        </pc:spChg>
        <pc:spChg chg="del">
          <ac:chgData name="Eva Mungai" userId="cd7787287af09c25" providerId="Windows Live" clId="Web-{2AA100C0-9F38-4BAE-87E4-F91560BA1061}" dt="2020-11-11T00:30:32.577" v="155"/>
          <ac:spMkLst>
            <pc:docMk/>
            <pc:sldMk cId="1983425066" sldId="258"/>
            <ac:spMk id="3" creationId="{8B4B59AA-C782-420D-9EF2-2406D3E407AD}"/>
          </ac:spMkLst>
        </pc:spChg>
        <pc:picChg chg="add mod ord">
          <ac:chgData name="Eva Mungai" userId="cd7787287af09c25" providerId="Windows Live" clId="Web-{2AA100C0-9F38-4BAE-87E4-F91560BA1061}" dt="2020-11-11T00:30:32.577" v="155"/>
          <ac:picMkLst>
            <pc:docMk/>
            <pc:sldMk cId="1983425066" sldId="258"/>
            <ac:picMk id="4" creationId="{BF802B5D-7A08-445D-9F17-B2C7AC1F09C8}"/>
          </ac:picMkLst>
        </pc:picChg>
      </pc:sldChg>
      <pc:sldChg chg="new">
        <pc:chgData name="Eva Mungai" userId="cd7787287af09c25" providerId="Windows Live" clId="Web-{2AA100C0-9F38-4BAE-87E4-F91560BA1061}" dt="2020-11-11T00:30:56.624" v="164"/>
        <pc:sldMkLst>
          <pc:docMk/>
          <pc:sldMk cId="154831173" sldId="259"/>
        </pc:sldMkLst>
      </pc:sldChg>
      <pc:sldChg chg="modSp new">
        <pc:chgData name="Eva Mungai" userId="cd7787287af09c25" providerId="Windows Live" clId="Web-{2AA100C0-9F38-4BAE-87E4-F91560BA1061}" dt="2020-11-11T00:31:26.811" v="196" actId="20577"/>
        <pc:sldMkLst>
          <pc:docMk/>
          <pc:sldMk cId="667147726" sldId="260"/>
        </pc:sldMkLst>
        <pc:spChg chg="mod">
          <ac:chgData name="Eva Mungai" userId="cd7787287af09c25" providerId="Windows Live" clId="Web-{2AA100C0-9F38-4BAE-87E4-F91560BA1061}" dt="2020-11-11T00:31:26.811" v="196" actId="20577"/>
          <ac:spMkLst>
            <pc:docMk/>
            <pc:sldMk cId="667147726" sldId="260"/>
            <ac:spMk id="2" creationId="{D73EFB66-0776-460B-B4C5-538609E325DF}"/>
          </ac:spMkLst>
        </pc:spChg>
      </pc:sldChg>
      <pc:sldChg chg="addSp delSp modSp new">
        <pc:chgData name="Eva Mungai" userId="cd7787287af09c25" providerId="Windows Live" clId="Web-{2AA100C0-9F38-4BAE-87E4-F91560BA1061}" dt="2020-11-11T00:36:21.059" v="231" actId="1076"/>
        <pc:sldMkLst>
          <pc:docMk/>
          <pc:sldMk cId="3432693974" sldId="261"/>
        </pc:sldMkLst>
        <pc:spChg chg="del">
          <ac:chgData name="Eva Mungai" userId="cd7787287af09c25" providerId="Windows Live" clId="Web-{2AA100C0-9F38-4BAE-87E4-F91560BA1061}" dt="2020-11-11T00:35:14.966" v="230"/>
          <ac:spMkLst>
            <pc:docMk/>
            <pc:sldMk cId="3432693974" sldId="261"/>
            <ac:spMk id="2" creationId="{64978395-F242-48F8-B520-9090C36DA8B6}"/>
          </ac:spMkLst>
        </pc:spChg>
        <pc:spChg chg="del">
          <ac:chgData name="Eva Mungai" userId="cd7787287af09c25" providerId="Windows Live" clId="Web-{2AA100C0-9F38-4BAE-87E4-F91560BA1061}" dt="2020-11-11T00:31:54.951" v="200"/>
          <ac:spMkLst>
            <pc:docMk/>
            <pc:sldMk cId="3432693974" sldId="261"/>
            <ac:spMk id="3" creationId="{5BC79DEE-F8C0-453F-A2AE-B2156C2DE5AB}"/>
          </ac:spMkLst>
        </pc:spChg>
        <pc:picChg chg="add mod ord">
          <ac:chgData name="Eva Mungai" userId="cd7787287af09c25" providerId="Windows Live" clId="Web-{2AA100C0-9F38-4BAE-87E4-F91560BA1061}" dt="2020-11-11T00:32:00.780" v="201" actId="1076"/>
          <ac:picMkLst>
            <pc:docMk/>
            <pc:sldMk cId="3432693974" sldId="261"/>
            <ac:picMk id="4" creationId="{AA5B37CF-C7BF-4B94-8870-06F2F066EA1F}"/>
          </ac:picMkLst>
        </pc:picChg>
        <pc:picChg chg="add mod">
          <ac:chgData name="Eva Mungai" userId="cd7787287af09c25" providerId="Windows Live" clId="Web-{2AA100C0-9F38-4BAE-87E4-F91560BA1061}" dt="2020-11-11T00:36:21.059" v="231" actId="1076"/>
          <ac:picMkLst>
            <pc:docMk/>
            <pc:sldMk cId="3432693974" sldId="261"/>
            <ac:picMk id="5" creationId="{240635F0-A49F-4BE7-8757-C29B2696FDB6}"/>
          </ac:picMkLst>
        </pc:picChg>
      </pc:sldChg>
      <pc:sldChg chg="addSp delSp modSp new">
        <pc:chgData name="Eva Mungai" userId="cd7787287af09c25" providerId="Windows Live" clId="Web-{2AA100C0-9F38-4BAE-87E4-F91560BA1061}" dt="2020-11-11T00:33:28.888" v="221"/>
        <pc:sldMkLst>
          <pc:docMk/>
          <pc:sldMk cId="267269742" sldId="262"/>
        </pc:sldMkLst>
        <pc:spChg chg="mod">
          <ac:chgData name="Eva Mungai" userId="cd7787287af09c25" providerId="Windows Live" clId="Web-{2AA100C0-9F38-4BAE-87E4-F91560BA1061}" dt="2020-11-11T00:33:17.420" v="219" actId="20577"/>
          <ac:spMkLst>
            <pc:docMk/>
            <pc:sldMk cId="267269742" sldId="262"/>
            <ac:spMk id="2" creationId="{7A6E5710-EB34-4DE1-9610-3ABD1E4C90AC}"/>
          </ac:spMkLst>
        </pc:spChg>
        <pc:spChg chg="del">
          <ac:chgData name="Eva Mungai" userId="cd7787287af09c25" providerId="Windows Live" clId="Web-{2AA100C0-9F38-4BAE-87E4-F91560BA1061}" dt="2020-11-11T00:33:28.888" v="221"/>
          <ac:spMkLst>
            <pc:docMk/>
            <pc:sldMk cId="267269742" sldId="262"/>
            <ac:spMk id="3" creationId="{AA96EFBA-A830-412C-8B02-533C77F3572A}"/>
          </ac:spMkLst>
        </pc:spChg>
        <pc:picChg chg="add mod ord">
          <ac:chgData name="Eva Mungai" userId="cd7787287af09c25" providerId="Windows Live" clId="Web-{2AA100C0-9F38-4BAE-87E4-F91560BA1061}" dt="2020-11-11T00:33:28.888" v="221"/>
          <ac:picMkLst>
            <pc:docMk/>
            <pc:sldMk cId="267269742" sldId="262"/>
            <ac:picMk id="4" creationId="{32ED69AB-5520-4819-8F7E-8BCD8A996EC9}"/>
          </ac:picMkLst>
        </pc:picChg>
      </pc:sldChg>
      <pc:sldChg chg="new del">
        <pc:chgData name="Eva Mungai" userId="cd7787287af09c25" providerId="Windows Live" clId="Web-{2AA100C0-9F38-4BAE-87E4-F91560BA1061}" dt="2020-11-11T00:32:16.295" v="203"/>
        <pc:sldMkLst>
          <pc:docMk/>
          <pc:sldMk cId="3841368832" sldId="262"/>
        </pc:sldMkLst>
      </pc:sldChg>
      <pc:sldChg chg="modSp new">
        <pc:chgData name="Eva Mungai" userId="cd7787287af09c25" providerId="Windows Live" clId="Web-{2AA100C0-9F38-4BAE-87E4-F91560BA1061}" dt="2020-11-11T00:37:31.450" v="265" actId="20577"/>
        <pc:sldMkLst>
          <pc:docMk/>
          <pc:sldMk cId="3259977691" sldId="263"/>
        </pc:sldMkLst>
        <pc:spChg chg="mod">
          <ac:chgData name="Eva Mungai" userId="cd7787287af09c25" providerId="Windows Live" clId="Web-{2AA100C0-9F38-4BAE-87E4-F91560BA1061}" dt="2020-11-11T00:37:31.450" v="265" actId="20577"/>
          <ac:spMkLst>
            <pc:docMk/>
            <pc:sldMk cId="3259977691" sldId="263"/>
            <ac:spMk id="2" creationId="{9D39BC8A-4C0F-40E5-9AC4-0A80F988A0CD}"/>
          </ac:spMkLst>
        </pc:spChg>
      </pc:sldChg>
      <pc:sldChg chg="new">
        <pc:chgData name="Eva Mungai" userId="cd7787287af09c25" providerId="Windows Live" clId="Web-{2AA100C0-9F38-4BAE-87E4-F91560BA1061}" dt="2020-11-11T00:37:50.121" v="267"/>
        <pc:sldMkLst>
          <pc:docMk/>
          <pc:sldMk cId="681780962" sldId="264"/>
        </pc:sldMkLst>
      </pc:sldChg>
      <pc:sldMasterChg chg="del delSldLayout">
        <pc:chgData name="Eva Mungai" userId="cd7787287af09c25" providerId="Windows Live" clId="Web-{2AA100C0-9F38-4BAE-87E4-F91560BA1061}" dt="2020-11-11T00:28:04.984" v="0"/>
        <pc:sldMasterMkLst>
          <pc:docMk/>
          <pc:sldMasterMk cId="2460954070" sldId="2147483660"/>
        </pc:sldMasterMkLst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va Mungai" userId="cd7787287af09c25" providerId="Windows Live" clId="Web-{2AA100C0-9F38-4BAE-87E4-F91560BA1061}" dt="2020-11-11T00:28:04.98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Eva Mungai" userId="cd7787287af09c25" providerId="Windows Live" clId="Web-{2AA100C0-9F38-4BAE-87E4-F91560BA1061}" dt="2020-11-11T00:28:04.984" v="0"/>
        <pc:sldMasterMkLst>
          <pc:docMk/>
          <pc:sldMasterMk cId="733559457" sldId="2147483672"/>
        </pc:sldMasterMkLst>
        <pc:sldLayoutChg chg="ad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498672420" sldId="2147483673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2402411422" sldId="2147483674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1599121577" sldId="2147483675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515417594" sldId="2147483676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175089335" sldId="2147483677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4055615236" sldId="2147483678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966033078" sldId="2147483679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2302601671" sldId="2147483680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2033721313" sldId="2147483681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3298160728" sldId="2147483682"/>
          </pc:sldLayoutMkLst>
        </pc:sldLayoutChg>
        <pc:sldLayoutChg chg="add replId">
          <pc:chgData name="Eva Mungai" userId="cd7787287af09c25" providerId="Windows Live" clId="Web-{2AA100C0-9F38-4BAE-87E4-F91560BA1061}" dt="2020-11-11T00:28:04.984" v="0"/>
          <pc:sldLayoutMkLst>
            <pc:docMk/>
            <pc:sldMasterMk cId="733559457" sldId="2147483672"/>
            <pc:sldLayoutMk cId="346091538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mlg5QkusFQ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gWBm5ud20Y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jlT-6KVQ7U?start=80&amp;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1955-6C8E-4CB5-9464-6C3EE32A6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Predictive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FE4D9-BDA1-4466-BD91-200DB9ED0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64383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5710-EB34-4DE1-9610-3ABD1E4C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Segways</a:t>
            </a:r>
            <a:r>
              <a:rPr lang="en-US"/>
              <a:t>!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32ED69AB-5520-4819-8F7E-8BCD8A996EC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40163" y="2274094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2672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AA5B37CF-C7BF-4B94-8870-06F2F066E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937" y="2085069"/>
            <a:ext cx="4022712" cy="4004969"/>
          </a:xfr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240635F0-A49F-4BE7-8757-C29B2696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6" y="316668"/>
            <a:ext cx="10624458" cy="15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9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E9ED-BC05-4016-9287-1DA0F52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Tag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BF802B5D-7A08-445D-9F17-B2C7AC1F09C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40163" y="2274094"/>
            <a:ext cx="4572000" cy="3429000"/>
          </a:xfrm>
        </p:spPr>
      </p:pic>
    </p:spTree>
    <p:extLst>
      <p:ext uri="{BB962C8B-B14F-4D97-AF65-F5344CB8AC3E}">
        <p14:creationId xmlns:p14="http://schemas.microsoft.com/office/powerpoint/2010/main" val="198342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BC8A-4C0F-40E5-9AC4-0A80F988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Self-Driving Car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441-40CF-4D6C-BCAC-BE81E29B1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205B-9EFF-4A3B-B30F-AE203C8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Version: Car on a Straight Path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22D95-91D8-4464-B4AC-09AFD01F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68" y="2674197"/>
            <a:ext cx="9801225" cy="2628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A02CA-25E0-4D4F-83AA-F7B27A2C7033}"/>
              </a:ext>
            </a:extLst>
          </p:cNvPr>
          <p:cNvSpPr txBox="1"/>
          <p:nvPr/>
        </p:nvSpPr>
        <p:spPr>
          <a:xfrm>
            <a:off x="42110" y="5722019"/>
            <a:ext cx="16603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p:</a:t>
            </a:r>
            <a:r>
              <a:rPr lang="en-US"/>
              <a:t> position</a:t>
            </a:r>
          </a:p>
          <a:p>
            <a:r>
              <a:rPr lang="en-US" b="1"/>
              <a:t>v:</a:t>
            </a:r>
            <a:r>
              <a:rPr lang="en-US"/>
              <a:t>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E7349-E329-46FC-BFD1-2907B83EF1B6}"/>
              </a:ext>
            </a:extLst>
          </p:cNvPr>
          <p:cNvSpPr txBox="1"/>
          <p:nvPr/>
        </p:nvSpPr>
        <p:spPr>
          <a:xfrm>
            <a:off x="1703972" y="5859880"/>
            <a:ext cx="3269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x: state of the car = [p; v]</a:t>
            </a:r>
          </a:p>
        </p:txBody>
      </p:sp>
    </p:spTree>
    <p:extLst>
      <p:ext uri="{BB962C8B-B14F-4D97-AF65-F5344CB8AC3E}">
        <p14:creationId xmlns:p14="http://schemas.microsoft.com/office/powerpoint/2010/main" val="6817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5CCD-2034-4AC0-8AFD-50F8DC68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Open-Loop Control (Blindfolded)</a:t>
            </a:r>
          </a:p>
        </p:txBody>
      </p:sp>
      <p:pic>
        <p:nvPicPr>
          <p:cNvPr id="9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8C8E512A-9D2D-48A7-8B36-2F3A8EA8F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252" y="3067266"/>
            <a:ext cx="6975872" cy="1925241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2BC32D7-0AD0-45A1-9775-5E93116E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4" y="4847088"/>
            <a:ext cx="5247086" cy="1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7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B26-31EA-4E51-A825-056C2197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Closed-Loop Control (Eyes Wide Open)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4741C70-291D-4630-A4E3-766C01B6C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06" y="2065968"/>
            <a:ext cx="9314259" cy="3216205"/>
          </a:xfr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17059A5-81D4-4823-BD41-13490D67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4" y="4847088"/>
            <a:ext cx="5247086" cy="14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3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A602-C0F5-4A6A-A8DE-7836E61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  Trajectory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19C609-B199-48AB-8A0D-D1D891AF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4641"/>
            <a:ext cx="10058400" cy="3448011"/>
          </a:xfrm>
        </p:spPr>
      </p:pic>
    </p:spTree>
    <p:extLst>
      <p:ext uri="{BB962C8B-B14F-4D97-AF65-F5344CB8AC3E}">
        <p14:creationId xmlns:p14="http://schemas.microsoft.com/office/powerpoint/2010/main" val="33222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3BD-24F1-4746-A80F-007C2AE8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Example!</a:t>
            </a:r>
          </a:p>
        </p:txBody>
      </p:sp>
      <p:pic>
        <p:nvPicPr>
          <p:cNvPr id="7" name="Picture 7">
            <a:hlinkClick r:id="" action="ppaction://media"/>
            <a:extLst>
              <a:ext uri="{FF2B5EF4-FFF2-40B4-BE49-F238E27FC236}">
                <a16:creationId xmlns:a16="http://schemas.microsoft.com/office/drawing/2014/main" id="{6BF29A28-BAC0-4D97-BA5A-1C8CE2BE11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65218" y="1950506"/>
            <a:ext cx="5516670" cy="44206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76905-8E88-43CF-A67B-6EC0EEEA4E2E}"/>
              </a:ext>
            </a:extLst>
          </p:cNvPr>
          <p:cNvSpPr txBox="1"/>
          <p:nvPr/>
        </p:nvSpPr>
        <p:spPr>
          <a:xfrm>
            <a:off x="9134605" y="305948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Start – 1:20</a:t>
            </a:r>
          </a:p>
          <a:p>
            <a:r>
              <a:rPr lang="en-US"/>
              <a:t>End – 1:45</a:t>
            </a:r>
          </a:p>
          <a:p>
            <a:r>
              <a:rPr lang="en-US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5483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B66-0776-460B-B4C5-538609E3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3: Segway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358C-FC04-4D8C-B16E-B41A3E236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7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6"/>
      </a:accent1>
      <a:accent2>
        <a:srgbClr val="C717D5"/>
      </a:accent2>
      <a:accent3>
        <a:srgbClr val="8A29E7"/>
      </a:accent3>
      <a:accent4>
        <a:srgbClr val="4030D9"/>
      </a:accent4>
      <a:accent5>
        <a:srgbClr val="2966E7"/>
      </a:accent5>
      <a:accent6>
        <a:srgbClr val="17A4D5"/>
      </a:accent6>
      <a:hlink>
        <a:srgbClr val="3F53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Model Predictive Control</vt:lpstr>
      <vt:lpstr>Competitive Tag</vt:lpstr>
      <vt:lpstr>Self-Driving Car </vt:lpstr>
      <vt:lpstr>Simplified Version: Car on a Straight Path</vt:lpstr>
      <vt:lpstr>Open-Loop Control (Blindfolded)</vt:lpstr>
      <vt:lpstr>Closed-Loop Control (Eyes Wide Open)</vt:lpstr>
      <vt:lpstr>Car  Trajectory</vt:lpstr>
      <vt:lpstr>Real-World Example!</vt:lpstr>
      <vt:lpstr>Project 3: Segway</vt:lpstr>
      <vt:lpstr>Segways!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2020-11-11T00:26:36Z</dcterms:created>
  <dcterms:modified xsi:type="dcterms:W3CDTF">2020-11-11T00:59:38Z</dcterms:modified>
</cp:coreProperties>
</file>