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33" r:id="rId60"/>
    <p:sldId id="332" r:id="rId61"/>
    <p:sldId id="331" r:id="rId62"/>
    <p:sldId id="330" r:id="rId63"/>
    <p:sldId id="334" r:id="rId64"/>
    <p:sldId id="314" r:id="rId65"/>
    <p:sldId id="316" r:id="rId66"/>
    <p:sldId id="317" r:id="rId67"/>
    <p:sldId id="315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9" r:id="rId79"/>
    <p:sldId id="32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PYTHON EĞİTİM KAMPI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87" y="1020431"/>
            <a:ext cx="3793481" cy="1837226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81191" y="3534507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2.GÜN</a:t>
            </a:r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75831"/>
            <a:ext cx="10817805" cy="37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METODLAR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764931" y="2127738"/>
            <a:ext cx="10524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/>
              <a:t>Şimdiye kadar </a:t>
            </a:r>
            <a:r>
              <a:rPr lang="tr-TR" sz="3600" dirty="0" err="1"/>
              <a:t>Pythonda</a:t>
            </a:r>
            <a:r>
              <a:rPr lang="tr-TR" sz="3600" dirty="0"/>
              <a:t> kullanabildiğimiz bir çok veri tipi gördük ve bazı </a:t>
            </a:r>
            <a:r>
              <a:rPr lang="tr-TR" sz="3600" dirty="0" err="1"/>
              <a:t>veritipleri</a:t>
            </a:r>
            <a:r>
              <a:rPr lang="tr-TR" sz="3600" dirty="0"/>
              <a:t> üzerinde bu </a:t>
            </a:r>
            <a:r>
              <a:rPr lang="tr-TR" sz="3600" dirty="0" err="1"/>
              <a:t>veritiplerinin</a:t>
            </a:r>
            <a:r>
              <a:rPr lang="tr-TR" sz="3600" dirty="0"/>
              <a:t> </a:t>
            </a:r>
            <a:r>
              <a:rPr lang="tr-TR" sz="3600" dirty="0" err="1"/>
              <a:t>metodlarını</a:t>
            </a:r>
            <a:r>
              <a:rPr lang="tr-TR" sz="3600" dirty="0"/>
              <a:t> kullandık. Aslında bu </a:t>
            </a:r>
            <a:r>
              <a:rPr lang="tr-TR" sz="3600" dirty="0" err="1"/>
              <a:t>veritiplerin</a:t>
            </a:r>
            <a:r>
              <a:rPr lang="tr-TR" sz="3600" dirty="0"/>
              <a:t> oluşturulan her bir değişken </a:t>
            </a:r>
            <a:r>
              <a:rPr lang="tr-TR" sz="3600" dirty="0" err="1"/>
              <a:t>Pythonda</a:t>
            </a:r>
            <a:r>
              <a:rPr lang="tr-TR" sz="3600" dirty="0"/>
              <a:t> </a:t>
            </a:r>
            <a:r>
              <a:rPr lang="tr-TR" sz="3600" b="1" dirty="0"/>
              <a:t>obje( </a:t>
            </a:r>
            <a:r>
              <a:rPr lang="tr-TR" sz="3600" b="1" dirty="0" err="1"/>
              <a:t>object</a:t>
            </a:r>
            <a:r>
              <a:rPr lang="tr-TR" sz="3600" b="1" dirty="0"/>
              <a:t>)</a:t>
            </a:r>
            <a:r>
              <a:rPr lang="tr-TR" sz="3600" dirty="0"/>
              <a:t> olarak düşünülür</a:t>
            </a:r>
          </a:p>
        </p:txBody>
      </p:sp>
    </p:spTree>
    <p:extLst>
      <p:ext uri="{BB962C8B-B14F-4D97-AF65-F5344CB8AC3E}">
        <p14:creationId xmlns:p14="http://schemas.microsoft.com/office/powerpoint/2010/main" val="424124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Metodlar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57" y="2159058"/>
            <a:ext cx="11218085" cy="41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6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metodlar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77008" y="2013438"/>
            <a:ext cx="1063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Herhangi bir metodun ne işe yaradığını unutursak eğer </a:t>
            </a:r>
            <a:r>
              <a:rPr lang="tr-TR" dirty="0" err="1" smtClean="0"/>
              <a:t>help</a:t>
            </a:r>
            <a:r>
              <a:rPr lang="tr-TR" dirty="0" smtClean="0"/>
              <a:t> yardımı ile öğrenebiliriz.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40" y="3288017"/>
            <a:ext cx="8758968" cy="18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FONKSİYONLAR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732692" y="2101362"/>
            <a:ext cx="10726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800" dirty="0"/>
              <a:t>Fonksiyonlar programlamada belli işlevleri olan ve tekrar tekrar kullandığımız yapılardır</a:t>
            </a:r>
            <a:r>
              <a:rPr lang="tr-TR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800" dirty="0" err="1" smtClean="0"/>
              <a:t>print</a:t>
            </a:r>
            <a:r>
              <a:rPr lang="tr-TR" sz="2800" dirty="0" smtClean="0"/>
              <a:t>() bir fonksiyondur. </a:t>
            </a:r>
            <a:endParaRPr lang="tr-TR" sz="2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79" y="3917244"/>
            <a:ext cx="10318442" cy="26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71449"/>
            <a:ext cx="5379993" cy="13145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184" y="3574457"/>
            <a:ext cx="5379994" cy="27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5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53" y="1925751"/>
            <a:ext cx="8008893" cy="45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79326"/>
            <a:ext cx="10813639" cy="29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63253"/>
            <a:ext cx="11029616" cy="372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7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76026"/>
            <a:ext cx="11029616" cy="42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57631"/>
            <a:ext cx="11029616" cy="45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RETURN 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789842" y="2620107"/>
            <a:ext cx="106123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800" b="1" dirty="0" err="1"/>
              <a:t>return</a:t>
            </a:r>
            <a:r>
              <a:rPr lang="tr-TR" sz="2800" dirty="0"/>
              <a:t> ifadesi fonksiyonun işlemi bittikten sonra </a:t>
            </a:r>
            <a:r>
              <a:rPr lang="tr-TR" sz="2800" b="1" dirty="0"/>
              <a:t>çağrıldığı yere</a:t>
            </a:r>
            <a:r>
              <a:rPr lang="tr-TR" sz="2800" dirty="0"/>
              <a:t> değer döndürmesi anlamı taşır.</a:t>
            </a:r>
            <a:r>
              <a:rPr lang="tr-TR" dirty="0"/>
              <a:t> </a:t>
            </a:r>
            <a:endParaRPr lang="tr-T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800" dirty="0"/>
              <a:t>Böylelikle, fonksiyonda aldığımız değeri bir değişkende depolayabilir ve değeri programın başka yerlerinde kullanabiliriz. </a:t>
            </a:r>
          </a:p>
        </p:txBody>
      </p:sp>
    </p:spTree>
    <p:extLst>
      <p:ext uri="{BB962C8B-B14F-4D97-AF65-F5344CB8AC3E}">
        <p14:creationId xmlns:p14="http://schemas.microsoft.com/office/powerpoint/2010/main" val="424431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RETURN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09854"/>
            <a:ext cx="11029616" cy="43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3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RETURN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77313"/>
            <a:ext cx="11029616" cy="45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8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RETURN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12664"/>
            <a:ext cx="11029616" cy="453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77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Return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87196"/>
            <a:ext cx="10811389" cy="26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Parametre ve Argümanlar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86671"/>
            <a:ext cx="10918592" cy="41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Parametre ve Argümanlar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49388"/>
            <a:ext cx="4993131" cy="174215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40" y="3909899"/>
            <a:ext cx="6569472" cy="23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Parametre ve Argümanlar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37137"/>
            <a:ext cx="11262128" cy="18226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103024"/>
            <a:ext cx="11029827" cy="23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11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Parametre ve </a:t>
            </a:r>
            <a:r>
              <a:rPr lang="tr-TR" dirty="0" smtClean="0"/>
              <a:t>Argümanlar (ESNEK SAYILAR)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32" y="2228518"/>
            <a:ext cx="10633484" cy="38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4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Parametre ve Argümanlar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5" y="1969477"/>
            <a:ext cx="10978523" cy="47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9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877339"/>
            <a:ext cx="11029617" cy="450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1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GLOBAL VE YEREL DEĞİŞKENLER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964436"/>
            <a:ext cx="10847307" cy="33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1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GLOBAL VE YEREL DEĞİŞKENLER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20944"/>
            <a:ext cx="11063640" cy="27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08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GLOBAL VE YEREL DEĞİŞKENLER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" y="1963864"/>
            <a:ext cx="10919799" cy="31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20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71345"/>
            <a:ext cx="10820469" cy="35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ifadeleri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69352"/>
            <a:ext cx="11029617" cy="42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07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ifadeleri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6" y="2011951"/>
            <a:ext cx="11457647" cy="26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04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ifadeleri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18631"/>
            <a:ext cx="11131044" cy="34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1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ifadeleri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80822"/>
            <a:ext cx="11029616" cy="35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7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Lambda</a:t>
            </a:r>
            <a:r>
              <a:rPr lang="tr-TR" dirty="0"/>
              <a:t> ifadeleri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30586"/>
            <a:ext cx="10636808" cy="32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95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43208"/>
            <a:ext cx="10885620" cy="48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çözümler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747346" y="2013438"/>
            <a:ext cx="1047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Problem 2 alternatif çözüm: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2" y="2680252"/>
            <a:ext cx="9980315" cy="22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54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Modüller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703385" y="2110154"/>
            <a:ext cx="10594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200" dirty="0" err="1"/>
              <a:t>Pythonda</a:t>
            </a:r>
            <a:r>
              <a:rPr lang="tr-TR" sz="3200" dirty="0"/>
              <a:t> aslında </a:t>
            </a:r>
            <a:r>
              <a:rPr lang="tr-TR" sz="3200" dirty="0" err="1"/>
              <a:t>herbir</a:t>
            </a:r>
            <a:r>
              <a:rPr lang="tr-TR" sz="3200" dirty="0"/>
              <a:t> dosya bir </a:t>
            </a:r>
            <a:r>
              <a:rPr lang="tr-TR" sz="3200" b="1" dirty="0"/>
              <a:t>modüldür</a:t>
            </a:r>
            <a:r>
              <a:rPr lang="tr-TR" sz="3200" dirty="0"/>
              <a:t> ve her bir modül içinde fonksiyonlar, sınıflar ve objeler barındırır. Biz de bu modülleri programımıza </a:t>
            </a:r>
            <a:r>
              <a:rPr lang="tr-TR" sz="3200" b="1" dirty="0"/>
              <a:t>dahil ederek</a:t>
            </a:r>
            <a:r>
              <a:rPr lang="tr-TR" sz="3200" dirty="0"/>
              <a:t> içindeki fonksiyonlardan, sınıflardan ve objelerden faydalanabiliriz</a:t>
            </a:r>
            <a:r>
              <a:rPr lang="tr-TR" sz="32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400" dirty="0" err="1"/>
              <a:t>Pythonda</a:t>
            </a:r>
            <a:r>
              <a:rPr lang="tr-TR" sz="2400" dirty="0"/>
              <a:t> da modül kavramı oldukça önemli bir kavramdır. Bir </a:t>
            </a:r>
            <a:r>
              <a:rPr lang="tr-TR" sz="2400" dirty="0" err="1"/>
              <a:t>Python</a:t>
            </a:r>
            <a:r>
              <a:rPr lang="tr-TR" sz="2400" dirty="0"/>
              <a:t> modülünü programımıza dahil ederek bu modüller içinde yazılan fonksiyonlardan ve sınıflardan kullanabilir ve programlarımızı daha efektif bir şekilde yazabiliriz. Eğer modül diye bir kavram olmasaydı, programlarımızdaki </a:t>
            </a:r>
            <a:r>
              <a:rPr lang="tr-TR" sz="2400" dirty="0" err="1"/>
              <a:t>herbir</a:t>
            </a:r>
            <a:r>
              <a:rPr lang="tr-TR" sz="2400" dirty="0"/>
              <a:t> fonksiyonu ve sınıfı kendimiz yazmak zorunda kalacaktık.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384056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14864"/>
            <a:ext cx="11029616" cy="44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4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02458"/>
            <a:ext cx="8395754" cy="134219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813962"/>
            <a:ext cx="8395754" cy="17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4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4" y="2099569"/>
            <a:ext cx="6531595" cy="14964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4" y="3893219"/>
            <a:ext cx="6426088" cy="10420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03" y="5232452"/>
            <a:ext cx="6531595" cy="13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93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55627"/>
            <a:ext cx="8243070" cy="150525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21" y="4064447"/>
            <a:ext cx="8517488" cy="1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7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17469"/>
            <a:ext cx="9688223" cy="121974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659047"/>
            <a:ext cx="9688223" cy="24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14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TABANLI PROGRAMLAMA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1192" y="1995854"/>
            <a:ext cx="10919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200" b="1" dirty="0"/>
              <a:t>Nesne Yönelimli Programlama</a:t>
            </a:r>
            <a:r>
              <a:rPr lang="tr-TR" sz="3200" dirty="0"/>
              <a:t> veya </a:t>
            </a:r>
            <a:r>
              <a:rPr lang="tr-TR" sz="3200" dirty="0" err="1"/>
              <a:t>ingilizce</a:t>
            </a:r>
            <a:r>
              <a:rPr lang="tr-TR" sz="3200" dirty="0"/>
              <a:t> ismiyle </a:t>
            </a:r>
            <a:r>
              <a:rPr lang="tr-TR" sz="3200" b="1" dirty="0"/>
              <a:t>Object </a:t>
            </a:r>
            <a:r>
              <a:rPr lang="tr-TR" sz="3200" b="1" dirty="0" err="1"/>
              <a:t>Oriented</a:t>
            </a:r>
            <a:r>
              <a:rPr lang="tr-TR" sz="3200" b="1" dirty="0"/>
              <a:t> Programming</a:t>
            </a:r>
            <a:r>
              <a:rPr lang="tr-TR" sz="3200" dirty="0"/>
              <a:t> en basit anlamıyla gerçek hayatı programlamaya uyarlamak olarak düşünülebilir. Örneğin bir tane öğrenci otomasyon sistemi yazmak istiyoruz. Bunun için öğretmenleri , öğrencileri ve kursları aslında birer nesne olarak oluşturmamız gerekiyor.</a:t>
            </a:r>
          </a:p>
        </p:txBody>
      </p:sp>
    </p:spTree>
    <p:extLst>
      <p:ext uri="{BB962C8B-B14F-4D97-AF65-F5344CB8AC3E}">
        <p14:creationId xmlns:p14="http://schemas.microsoft.com/office/powerpoint/2010/main" val="3929045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581192" y="1995854"/>
            <a:ext cx="1091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/>
              <a:t>Etrafımıza baktığımızda aslında her bir eşyanın bir obje olduğunu görüyoruz. Örneğin bir tane televizyon kumandasını düşünelim. Bu kumandanın kendi içinde değişik özellikleri (</a:t>
            </a:r>
            <a:r>
              <a:rPr lang="tr-TR" sz="3600" b="1" dirty="0" err="1"/>
              <a:t>attribute</a:t>
            </a:r>
            <a:r>
              <a:rPr lang="tr-TR" sz="3600" dirty="0"/>
              <a:t>) ve fonksiyonları(</a:t>
            </a:r>
            <a:r>
              <a:rPr lang="tr-TR" sz="3600" b="1" dirty="0" err="1"/>
              <a:t>metod</a:t>
            </a:r>
            <a:r>
              <a:rPr lang="tr-TR" sz="3600" dirty="0"/>
              <a:t>) bulunuyor. Örneğin, kumandanın markası, tuşları aslında bu kumandanın özellikleridir(</a:t>
            </a:r>
            <a:r>
              <a:rPr lang="tr-TR" sz="3600" b="1" dirty="0" err="1"/>
              <a:t>attribute</a:t>
            </a:r>
            <a:r>
              <a:rPr lang="tr-TR" sz="3600" dirty="0"/>
              <a:t>).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040049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29" y="1924854"/>
            <a:ext cx="8026477" cy="485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1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20" y="2018340"/>
            <a:ext cx="6575588" cy="46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0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08" y="1822723"/>
            <a:ext cx="10533184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1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İNİT FONKSİYONU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1192" y="1916723"/>
            <a:ext cx="107081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3600" dirty="0"/>
              <a:t>Aslında </a:t>
            </a:r>
            <a:r>
              <a:rPr lang="tr-TR" sz="3600" b="1" dirty="0" err="1"/>
              <a:t>init</a:t>
            </a:r>
            <a:r>
              <a:rPr lang="tr-TR" sz="3600" dirty="0"/>
              <a:t> metodu </a:t>
            </a:r>
            <a:r>
              <a:rPr lang="tr-TR" sz="3600" dirty="0" err="1"/>
              <a:t>Pythonda</a:t>
            </a:r>
            <a:r>
              <a:rPr lang="tr-TR" sz="3600" dirty="0"/>
              <a:t> </a:t>
            </a:r>
            <a:r>
              <a:rPr lang="tr-TR" sz="3600" b="1" dirty="0"/>
              <a:t>yapıcı(</a:t>
            </a:r>
            <a:r>
              <a:rPr lang="tr-TR" sz="3600" b="1" dirty="0" err="1"/>
              <a:t>constructor</a:t>
            </a:r>
            <a:r>
              <a:rPr lang="tr-TR" sz="3600" b="1" dirty="0"/>
              <a:t> ) fonksiyon</a:t>
            </a:r>
            <a:r>
              <a:rPr lang="tr-TR" sz="3600" dirty="0"/>
              <a:t> olarak tanımlanmaktadır. Bu </a:t>
            </a:r>
            <a:r>
              <a:rPr lang="tr-TR" sz="3600" dirty="0" err="1"/>
              <a:t>metod</a:t>
            </a:r>
            <a:r>
              <a:rPr lang="tr-TR" sz="3600" dirty="0"/>
              <a:t> </a:t>
            </a:r>
            <a:r>
              <a:rPr lang="tr-TR" sz="3600" b="1" dirty="0"/>
              <a:t>objelerimiz oluşturulurken otomatik olarak ilk çağrılan fonksiyondur.</a:t>
            </a:r>
            <a:r>
              <a:rPr lang="tr-TR" sz="3600" dirty="0"/>
              <a:t> Bu metodu özel olarak tanımlayarak objelerimizi farklı değerlerle oluşturabiliriz.</a:t>
            </a:r>
          </a:p>
        </p:txBody>
      </p:sp>
    </p:spTree>
    <p:extLst>
      <p:ext uri="{BB962C8B-B14F-4D97-AF65-F5344CB8AC3E}">
        <p14:creationId xmlns:p14="http://schemas.microsoft.com/office/powerpoint/2010/main" val="3009950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62633"/>
            <a:ext cx="11029616" cy="46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SELF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81192" y="2110154"/>
            <a:ext cx="10848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800" b="1" dirty="0"/>
              <a:t>self</a:t>
            </a:r>
            <a:r>
              <a:rPr lang="tr-TR" sz="2800" dirty="0"/>
              <a:t> anahtar kelimesi objeyi oluşturduğumuz zaman o objeyi gösteren bir referanstır ve </a:t>
            </a:r>
            <a:r>
              <a:rPr lang="tr-TR" sz="2800" dirty="0" err="1"/>
              <a:t>metodlarımızda</a:t>
            </a:r>
            <a:r>
              <a:rPr lang="tr-TR" sz="2800" dirty="0"/>
              <a:t> en başta bulunması gereken bir parametredir. Yani biz bir objenin bütün özelliklerini ve </a:t>
            </a:r>
            <a:r>
              <a:rPr lang="tr-TR" sz="2800" dirty="0" err="1"/>
              <a:t>metodlarını</a:t>
            </a:r>
            <a:r>
              <a:rPr lang="tr-TR" sz="2800" dirty="0"/>
              <a:t> bu referans üzerinden kullanabiliriz.</a:t>
            </a:r>
          </a:p>
        </p:txBody>
      </p:sp>
    </p:spTree>
    <p:extLst>
      <p:ext uri="{BB962C8B-B14F-4D97-AF65-F5344CB8AC3E}">
        <p14:creationId xmlns:p14="http://schemas.microsoft.com/office/powerpoint/2010/main" val="3903597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53" y="1852125"/>
            <a:ext cx="7657200" cy="47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12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35706"/>
            <a:ext cx="10921991" cy="39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5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</a:t>
            </a:r>
            <a:r>
              <a:rPr lang="tr-TR" dirty="0" smtClean="0"/>
              <a:t>PROGRAMLAMA - METODLAR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7" y="1838596"/>
            <a:ext cx="9722801" cy="50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75239"/>
            <a:ext cx="11029616" cy="16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22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34837"/>
            <a:ext cx="11029616" cy="38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1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TABANLI PROGRAMLAMA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81659"/>
            <a:ext cx="11030836" cy="28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3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Tabanlı Programlama – Özel </a:t>
            </a:r>
            <a:r>
              <a:rPr lang="tr-TR" dirty="0" err="1" smtClean="0"/>
              <a:t>metodlar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36" y="2246626"/>
            <a:ext cx="9361987" cy="40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çözümler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5" y="1828542"/>
            <a:ext cx="10779369" cy="48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06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Tabanlı Programlama – Özel </a:t>
            </a:r>
            <a:r>
              <a:rPr lang="tr-TR" dirty="0" err="1" smtClean="0"/>
              <a:t>metodlar</a:t>
            </a:r>
            <a:r>
              <a:rPr lang="tr-TR" dirty="0" smtClean="0"/>
              <a:t>(İNİT)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13" y="1910471"/>
            <a:ext cx="9936374" cy="44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Tabanlı Programlama – Özel </a:t>
            </a:r>
            <a:r>
              <a:rPr lang="tr-TR" dirty="0" err="1" smtClean="0"/>
              <a:t>metodlar</a:t>
            </a:r>
            <a:r>
              <a:rPr lang="tr-TR" dirty="0" smtClean="0"/>
              <a:t>(STR)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84874"/>
            <a:ext cx="11111439" cy="41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82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Tabanlı Programlama – Özel </a:t>
            </a:r>
            <a:r>
              <a:rPr lang="tr-TR" dirty="0" err="1" smtClean="0"/>
              <a:t>metodlar</a:t>
            </a:r>
            <a:r>
              <a:rPr lang="tr-TR" dirty="0" smtClean="0"/>
              <a:t>(</a:t>
            </a:r>
            <a:r>
              <a:rPr lang="tr-TR" dirty="0" err="1" smtClean="0"/>
              <a:t>len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58" y="1967260"/>
            <a:ext cx="9586791" cy="431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0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Nesne Tabanlı Programlama – Özel </a:t>
            </a:r>
            <a:r>
              <a:rPr lang="tr-TR" dirty="0" err="1" smtClean="0"/>
              <a:t>metodlar</a:t>
            </a:r>
            <a:r>
              <a:rPr lang="tr-TR" dirty="0" smtClean="0"/>
              <a:t>(del)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74" y="1910086"/>
            <a:ext cx="10011334" cy="46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44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Hatalar ve istisnalar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68215" y="1995854"/>
            <a:ext cx="1073540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Hatalar</a:t>
            </a:r>
          </a:p>
          <a:p>
            <a:r>
              <a:rPr lang="tr-TR" sz="2800" dirty="0" err="1"/>
              <a:t>Python</a:t>
            </a:r>
            <a:r>
              <a:rPr lang="tr-TR" sz="2800" dirty="0"/>
              <a:t> programlarında bazen bir değişkenin tanımlanmadan kullanılmaya çalıştırılması , bazen de yapılamayacak bir aritmetik işlemin yapılması </a:t>
            </a:r>
            <a:r>
              <a:rPr lang="tr-TR" sz="2800" dirty="0" err="1"/>
              <a:t>Pythonda</a:t>
            </a:r>
            <a:r>
              <a:rPr lang="tr-TR" sz="2800" dirty="0"/>
              <a:t> </a:t>
            </a:r>
            <a:r>
              <a:rPr lang="tr-TR" sz="2800" b="1" dirty="0"/>
              <a:t>hatalara</a:t>
            </a:r>
            <a:r>
              <a:rPr lang="tr-TR" sz="2800" dirty="0"/>
              <a:t> yol açar. Ancak bu istisnai durumlarda, hataların türüne göre programlarımızı daha güvenli bir şekilde </a:t>
            </a:r>
            <a:r>
              <a:rPr lang="tr-TR" sz="2800" dirty="0" err="1"/>
              <a:t>yazabiliriz.Yani</a:t>
            </a:r>
            <a:r>
              <a:rPr lang="tr-TR" sz="2800" dirty="0"/>
              <a:t> hata çıkarabilecek kodlarımızı öngörerek bu hataları programlarımızda yakalayabiliriz.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9421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Hatalar ve istisnalar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1" y="2080783"/>
            <a:ext cx="10684682" cy="25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95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Hatalar ve istisnalar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83127"/>
            <a:ext cx="10715391" cy="26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74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 ve istisnalar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66834"/>
            <a:ext cx="11010016" cy="28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 ve istisnalar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79095"/>
            <a:ext cx="10697330" cy="31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84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 ve istisnalar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49745"/>
            <a:ext cx="10752093" cy="46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53174"/>
            <a:ext cx="11029616" cy="43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8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 ve istisnalar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77943"/>
            <a:ext cx="5652554" cy="13455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585478"/>
            <a:ext cx="11029616" cy="30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 ve istisnalar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69" y="2057625"/>
            <a:ext cx="9187062" cy="44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14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 ve istisnalar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54" y="1971465"/>
            <a:ext cx="7279131" cy="43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91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 ve istisnalar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03" y="1910470"/>
            <a:ext cx="9037593" cy="46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193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 ve istisnalar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69" y="1938876"/>
            <a:ext cx="8094765" cy="44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225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66" y="1715956"/>
            <a:ext cx="5254915" cy="49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92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Örnekler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05" y="1826455"/>
            <a:ext cx="6783790" cy="50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81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14" y="2050028"/>
            <a:ext cx="4607338" cy="464419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" y="2030966"/>
            <a:ext cx="4667407" cy="46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42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BBK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93" y="1674693"/>
            <a:ext cx="4422189" cy="51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86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BİLGİSAYAR BİLİŞİM KULÜBÜ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5400" dirty="0"/>
              <a:t>BİZİ DİNLEDİĞİNİZ İÇİN TEŞEKKÜR EDERİZ.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325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63692"/>
            <a:ext cx="10892770" cy="44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Çözümler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887942"/>
            <a:ext cx="10831224" cy="48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49646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TM03457464[[fn=Kar Payı]]</Template>
  <TotalTime>846</TotalTime>
  <Words>584</Words>
  <Application>Microsoft Office PowerPoint</Application>
  <PresentationFormat>Geniş ekran</PresentationFormat>
  <Paragraphs>98</Paragraphs>
  <Slides>79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79</vt:i4>
      </vt:variant>
    </vt:vector>
  </HeadingPairs>
  <TitlesOfParts>
    <vt:vector size="84" baseType="lpstr">
      <vt:lpstr>Arial Black</vt:lpstr>
      <vt:lpstr>Gill Sans MT</vt:lpstr>
      <vt:lpstr>Wingdings</vt:lpstr>
      <vt:lpstr>Wingdings 2</vt:lpstr>
      <vt:lpstr>Kar Payı</vt:lpstr>
      <vt:lpstr>PYTHON EĞİTİM KAMPI</vt:lpstr>
      <vt:lpstr>çözümler</vt:lpstr>
      <vt:lpstr>çözümler</vt:lpstr>
      <vt:lpstr>çözümler</vt:lpstr>
      <vt:lpstr>çözümler</vt:lpstr>
      <vt:lpstr>çözümler</vt:lpstr>
      <vt:lpstr>Çözümler</vt:lpstr>
      <vt:lpstr>Çözümler</vt:lpstr>
      <vt:lpstr>Çözümler</vt:lpstr>
      <vt:lpstr>Çözümler</vt:lpstr>
      <vt:lpstr>METODLAR</vt:lpstr>
      <vt:lpstr>Metodlar</vt:lpstr>
      <vt:lpstr>metodlar</vt:lpstr>
      <vt:lpstr>FONKSİYONLAR</vt:lpstr>
      <vt:lpstr>FONKSİYONLAR</vt:lpstr>
      <vt:lpstr>FONKSİYONLAR</vt:lpstr>
      <vt:lpstr>FONKSİYONLAR</vt:lpstr>
      <vt:lpstr>PowerPoint Sunusu</vt:lpstr>
      <vt:lpstr>Örnek</vt:lpstr>
      <vt:lpstr>RETURN </vt:lpstr>
      <vt:lpstr>RETURN</vt:lpstr>
      <vt:lpstr>RETURN</vt:lpstr>
      <vt:lpstr>RETURN</vt:lpstr>
      <vt:lpstr>Return</vt:lpstr>
      <vt:lpstr>Parametre ve Argümanlar</vt:lpstr>
      <vt:lpstr>Parametre ve Argümanlar</vt:lpstr>
      <vt:lpstr>Parametre ve Argümanlar</vt:lpstr>
      <vt:lpstr>Parametre ve Argümanlar (ESNEK SAYILAR)</vt:lpstr>
      <vt:lpstr>Parametre ve Argümanlar</vt:lpstr>
      <vt:lpstr>GLOBAL VE YEREL DEĞİŞKENLER</vt:lpstr>
      <vt:lpstr>GLOBAL VE YEREL DEĞİŞKENLER</vt:lpstr>
      <vt:lpstr>GLOBAL VE YEREL DEĞİŞKENLER</vt:lpstr>
      <vt:lpstr>ÖRNEK</vt:lpstr>
      <vt:lpstr>Lambda ifadeleri</vt:lpstr>
      <vt:lpstr>Lambda ifadeleri</vt:lpstr>
      <vt:lpstr>Lambda ifadeleri</vt:lpstr>
      <vt:lpstr>Lambda ifadeleri</vt:lpstr>
      <vt:lpstr>Lambda ifadeleri</vt:lpstr>
      <vt:lpstr>Örnek</vt:lpstr>
      <vt:lpstr>Modüller</vt:lpstr>
      <vt:lpstr>Modüller</vt:lpstr>
      <vt:lpstr>Modüller</vt:lpstr>
      <vt:lpstr>Modüller</vt:lpstr>
      <vt:lpstr>Modüller</vt:lpstr>
      <vt:lpstr>Modüller</vt:lpstr>
      <vt:lpstr>NESNE TABANLI PROGRAMLAMA</vt:lpstr>
      <vt:lpstr>NESNE TABANLI PROGRAMLAMA</vt:lpstr>
      <vt:lpstr>NESNE TABANLI PROGRAMLAMA</vt:lpstr>
      <vt:lpstr>NESNE TABANLI PROGRAMLAMA</vt:lpstr>
      <vt:lpstr>İNİT FONKSİYONU</vt:lpstr>
      <vt:lpstr>NESNE TABANLI PROGRAMLAMA</vt:lpstr>
      <vt:lpstr>SELF</vt:lpstr>
      <vt:lpstr>NESNE TABANLI PROGRAMLAMA</vt:lpstr>
      <vt:lpstr>NESNE TABANLI PROGRAMLAMA</vt:lpstr>
      <vt:lpstr>NESNE TABANLI PROGRAMLAMA - METODLAR</vt:lpstr>
      <vt:lpstr>NESNE TABANLI PROGRAMLAMA</vt:lpstr>
      <vt:lpstr>NESNE TABANLI PROGRAMLAMA</vt:lpstr>
      <vt:lpstr>NESNE TABANLI PROGRAMLAMA</vt:lpstr>
      <vt:lpstr>Nesne Tabanlı Programlama – Özel metodlar</vt:lpstr>
      <vt:lpstr>Nesne Tabanlı Programlama – Özel metodlar(İNİT)</vt:lpstr>
      <vt:lpstr>Nesne Tabanlı Programlama – Özel metodlar(STR)</vt:lpstr>
      <vt:lpstr>Nesne Tabanlı Programlama – Özel metodlar(len)</vt:lpstr>
      <vt:lpstr>Nesne Tabanlı Programlama – Özel metodlar(del)</vt:lpstr>
      <vt:lpstr>Hatalar ve istisnalar</vt:lpstr>
      <vt:lpstr>Hatalar ve istisnalar</vt:lpstr>
      <vt:lpstr>Hatalar ve istisnalar</vt:lpstr>
      <vt:lpstr>Hatalar ve istisnalar</vt:lpstr>
      <vt:lpstr>Hatalar ve istisnalar</vt:lpstr>
      <vt:lpstr>Hatalar ve istisnalar</vt:lpstr>
      <vt:lpstr>Hatalar ve istisnalar</vt:lpstr>
      <vt:lpstr>Hatalar ve istisnalar</vt:lpstr>
      <vt:lpstr>Hatalar ve istisnalar</vt:lpstr>
      <vt:lpstr>Hatalar ve istisnalar</vt:lpstr>
      <vt:lpstr>Hatalar ve istisnalar</vt:lpstr>
      <vt:lpstr>Örnekler</vt:lpstr>
      <vt:lpstr>Örnekler</vt:lpstr>
      <vt:lpstr>Örnekler</vt:lpstr>
      <vt:lpstr>BBK</vt:lpstr>
      <vt:lpstr>BİLGİSAYAR BİLİŞİM KULÜBÜ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EĞİTİM KAMPI</dc:title>
  <dc:creator>Mr.Talhagg</dc:creator>
  <cp:lastModifiedBy>Mr.Talhagg</cp:lastModifiedBy>
  <cp:revision>59</cp:revision>
  <dcterms:created xsi:type="dcterms:W3CDTF">2021-12-02T14:27:46Z</dcterms:created>
  <dcterms:modified xsi:type="dcterms:W3CDTF">2021-12-16T20:34:28Z</dcterms:modified>
</cp:coreProperties>
</file>