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13E5-9244-4DB1-92F6-6B00AEDC9610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EEC3-CEDE-4F01-8153-147A114D0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7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13E5-9244-4DB1-92F6-6B00AEDC9610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EEC3-CEDE-4F01-8153-147A114D0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53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13E5-9244-4DB1-92F6-6B00AEDC9610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EEC3-CEDE-4F01-8153-147A114D0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39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13E5-9244-4DB1-92F6-6B00AEDC9610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EEC3-CEDE-4F01-8153-147A114D0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13E5-9244-4DB1-92F6-6B00AEDC9610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EEC3-CEDE-4F01-8153-147A114D0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94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13E5-9244-4DB1-92F6-6B00AEDC9610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EEC3-CEDE-4F01-8153-147A114D0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47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13E5-9244-4DB1-92F6-6B00AEDC9610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EEC3-CEDE-4F01-8153-147A114D0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4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13E5-9244-4DB1-92F6-6B00AEDC9610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EEC3-CEDE-4F01-8153-147A114D0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22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13E5-9244-4DB1-92F6-6B00AEDC9610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EEC3-CEDE-4F01-8153-147A114D0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7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13E5-9244-4DB1-92F6-6B00AEDC9610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EEC3-CEDE-4F01-8153-147A114D0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26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13E5-9244-4DB1-92F6-6B00AEDC9610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EEC3-CEDE-4F01-8153-147A114D0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6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613E5-9244-4DB1-92F6-6B00AEDC9610}" type="datetimeFigureOut">
              <a:rPr lang="pt-BR" smtClean="0"/>
              <a:t>08/03/2020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EEC3-CEDE-4F01-8153-147A114D01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7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/>
          <p:cNvGrpSpPr/>
          <p:nvPr/>
        </p:nvGrpSpPr>
        <p:grpSpPr>
          <a:xfrm>
            <a:off x="1704657" y="2270960"/>
            <a:ext cx="7396094" cy="2552700"/>
            <a:chOff x="251460" y="1366720"/>
            <a:chExt cx="7396094" cy="2552700"/>
          </a:xfrm>
        </p:grpSpPr>
        <p:pic>
          <p:nvPicPr>
            <p:cNvPr id="26" name="Imagem 25"/>
            <p:cNvPicPr>
              <a:picLocks noChangeAspect="1"/>
            </p:cNvPicPr>
            <p:nvPr/>
          </p:nvPicPr>
          <p:blipFill rotWithShape="1">
            <a:blip r:embed="rId2"/>
            <a:srcRect l="5174"/>
            <a:stretch/>
          </p:blipFill>
          <p:spPr>
            <a:xfrm>
              <a:off x="3962400" y="1366720"/>
              <a:ext cx="3685154" cy="2552700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2"/>
            <a:srcRect l="4510"/>
            <a:stretch/>
          </p:blipFill>
          <p:spPr>
            <a:xfrm flipH="1">
              <a:off x="251460" y="1366720"/>
              <a:ext cx="3710940" cy="2552700"/>
            </a:xfrm>
            <a:prstGeom prst="rect">
              <a:avLst/>
            </a:prstGeom>
          </p:spPr>
        </p:pic>
      </p:grpSp>
      <p:cxnSp>
        <p:nvCxnSpPr>
          <p:cNvPr id="15" name="Conector reto 14"/>
          <p:cNvCxnSpPr/>
          <p:nvPr/>
        </p:nvCxnSpPr>
        <p:spPr>
          <a:xfrm>
            <a:off x="1534160" y="4653280"/>
            <a:ext cx="7701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3259754" y="4409440"/>
            <a:ext cx="0" cy="4876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7477760" y="4389120"/>
            <a:ext cx="0" cy="4876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o 62"/>
          <p:cNvGrpSpPr/>
          <p:nvPr/>
        </p:nvGrpSpPr>
        <p:grpSpPr>
          <a:xfrm>
            <a:off x="7264270" y="4048945"/>
            <a:ext cx="3129280" cy="622100"/>
            <a:chOff x="7603455" y="2984693"/>
            <a:chExt cx="3129280" cy="622100"/>
          </a:xfrm>
        </p:grpSpPr>
        <p:grpSp>
          <p:nvGrpSpPr>
            <p:cNvPr id="46" name="Grupo 45"/>
            <p:cNvGrpSpPr/>
            <p:nvPr/>
          </p:nvGrpSpPr>
          <p:grpSpPr>
            <a:xfrm rot="171115">
              <a:off x="7603455" y="2984693"/>
              <a:ext cx="3129280" cy="622100"/>
              <a:chOff x="7296273" y="4010860"/>
              <a:chExt cx="3129280" cy="622100"/>
            </a:xfrm>
            <a:solidFill>
              <a:schemeClr val="accent2"/>
            </a:solidFill>
          </p:grpSpPr>
          <p:sp>
            <p:nvSpPr>
              <p:cNvPr id="41" name="Arco 40"/>
              <p:cNvSpPr/>
              <p:nvPr/>
            </p:nvSpPr>
            <p:spPr>
              <a:xfrm rot="10800000">
                <a:off x="7296273" y="4010860"/>
                <a:ext cx="3129280" cy="579120"/>
              </a:xfrm>
              <a:prstGeom prst="arc">
                <a:avLst>
                  <a:gd name="adj1" fmla="val 16514509"/>
                  <a:gd name="adj2" fmla="val 2117512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3" name="Conector reto 42"/>
              <p:cNvCxnSpPr>
                <a:stCxn id="41" idx="2"/>
              </p:cNvCxnSpPr>
              <p:nvPr/>
            </p:nvCxnSpPr>
            <p:spPr>
              <a:xfrm>
                <a:off x="7561805" y="4461800"/>
                <a:ext cx="8028" cy="17116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 flipV="1">
                <a:off x="7569833" y="4600140"/>
                <a:ext cx="1291080" cy="3282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o 50"/>
            <p:cNvGrpSpPr/>
            <p:nvPr/>
          </p:nvGrpSpPr>
          <p:grpSpPr>
            <a:xfrm>
              <a:off x="7868920" y="3378200"/>
              <a:ext cx="1242060" cy="187960"/>
              <a:chOff x="7868920" y="3378200"/>
              <a:chExt cx="1242060" cy="187960"/>
            </a:xfrm>
          </p:grpSpPr>
          <p:sp>
            <p:nvSpPr>
              <p:cNvPr id="49" name="Forma livre 48"/>
              <p:cNvSpPr/>
              <p:nvPr/>
            </p:nvSpPr>
            <p:spPr>
              <a:xfrm>
                <a:off x="7868920" y="3378200"/>
                <a:ext cx="1242060" cy="187960"/>
              </a:xfrm>
              <a:custGeom>
                <a:avLst/>
                <a:gdLst>
                  <a:gd name="connsiteX0" fmla="*/ 0 w 1242060"/>
                  <a:gd name="connsiteY0" fmla="*/ 0 h 187960"/>
                  <a:gd name="connsiteX1" fmla="*/ 175260 w 1242060"/>
                  <a:gd name="connsiteY1" fmla="*/ 55880 h 187960"/>
                  <a:gd name="connsiteX2" fmla="*/ 429260 w 1242060"/>
                  <a:gd name="connsiteY2" fmla="*/ 106680 h 187960"/>
                  <a:gd name="connsiteX3" fmla="*/ 665480 w 1242060"/>
                  <a:gd name="connsiteY3" fmla="*/ 137160 h 187960"/>
                  <a:gd name="connsiteX4" fmla="*/ 927100 w 1242060"/>
                  <a:gd name="connsiteY4" fmla="*/ 165100 h 187960"/>
                  <a:gd name="connsiteX5" fmla="*/ 1242060 w 1242060"/>
                  <a:gd name="connsiteY5" fmla="*/ 187960 h 187960"/>
                  <a:gd name="connsiteX6" fmla="*/ 5080 w 1242060"/>
                  <a:gd name="connsiteY6" fmla="*/ 154940 h 187960"/>
                  <a:gd name="connsiteX7" fmla="*/ 0 w 1242060"/>
                  <a:gd name="connsiteY7" fmla="*/ 0 h 18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2060" h="187960">
                    <a:moveTo>
                      <a:pt x="0" y="0"/>
                    </a:moveTo>
                    <a:lnTo>
                      <a:pt x="175260" y="55880"/>
                    </a:lnTo>
                    <a:lnTo>
                      <a:pt x="429260" y="106680"/>
                    </a:lnTo>
                    <a:lnTo>
                      <a:pt x="665480" y="137160"/>
                    </a:lnTo>
                    <a:lnTo>
                      <a:pt x="927100" y="165100"/>
                    </a:lnTo>
                    <a:lnTo>
                      <a:pt x="1242060" y="187960"/>
                    </a:lnTo>
                    <a:lnTo>
                      <a:pt x="5080" y="1549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Forma livre 49"/>
              <p:cNvSpPr/>
              <p:nvPr/>
            </p:nvSpPr>
            <p:spPr>
              <a:xfrm>
                <a:off x="7871460" y="3418840"/>
                <a:ext cx="490220" cy="119380"/>
              </a:xfrm>
              <a:custGeom>
                <a:avLst/>
                <a:gdLst>
                  <a:gd name="connsiteX0" fmla="*/ 0 w 490220"/>
                  <a:gd name="connsiteY0" fmla="*/ 119380 h 119380"/>
                  <a:gd name="connsiteX1" fmla="*/ 2540 w 490220"/>
                  <a:gd name="connsiteY1" fmla="*/ 40640 h 119380"/>
                  <a:gd name="connsiteX2" fmla="*/ 154940 w 490220"/>
                  <a:gd name="connsiteY2" fmla="*/ 10160 h 119380"/>
                  <a:gd name="connsiteX3" fmla="*/ 152400 w 490220"/>
                  <a:gd name="connsiteY3" fmla="*/ 0 h 119380"/>
                  <a:gd name="connsiteX4" fmla="*/ 246380 w 490220"/>
                  <a:gd name="connsiteY4" fmla="*/ 27940 h 119380"/>
                  <a:gd name="connsiteX5" fmla="*/ 490220 w 490220"/>
                  <a:gd name="connsiteY5" fmla="*/ 68580 h 119380"/>
                  <a:gd name="connsiteX6" fmla="*/ 0 w 490220"/>
                  <a:gd name="connsiteY6" fmla="*/ 119380 h 11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0220" h="119380">
                    <a:moveTo>
                      <a:pt x="0" y="119380"/>
                    </a:moveTo>
                    <a:cubicBezTo>
                      <a:pt x="847" y="93133"/>
                      <a:pt x="1693" y="66887"/>
                      <a:pt x="2540" y="40640"/>
                    </a:cubicBezTo>
                    <a:lnTo>
                      <a:pt x="154940" y="10160"/>
                    </a:lnTo>
                    <a:lnTo>
                      <a:pt x="152400" y="0"/>
                    </a:lnTo>
                    <a:lnTo>
                      <a:pt x="246380" y="27940"/>
                    </a:lnTo>
                    <a:lnTo>
                      <a:pt x="490220" y="68580"/>
                    </a:lnTo>
                    <a:lnTo>
                      <a:pt x="0" y="11938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53" name="Grupo 52"/>
          <p:cNvGrpSpPr/>
          <p:nvPr/>
        </p:nvGrpSpPr>
        <p:grpSpPr>
          <a:xfrm>
            <a:off x="362511" y="4048560"/>
            <a:ext cx="3129280" cy="622100"/>
            <a:chOff x="1284224" y="2660354"/>
            <a:chExt cx="3129280" cy="622100"/>
          </a:xfrm>
        </p:grpSpPr>
        <p:grpSp>
          <p:nvGrpSpPr>
            <p:cNvPr id="56" name="Grupo 55"/>
            <p:cNvGrpSpPr/>
            <p:nvPr/>
          </p:nvGrpSpPr>
          <p:grpSpPr>
            <a:xfrm rot="21428885" flipH="1">
              <a:off x="1284224" y="2660354"/>
              <a:ext cx="3129280" cy="622100"/>
              <a:chOff x="7296273" y="4010860"/>
              <a:chExt cx="3129280" cy="622100"/>
            </a:xfrm>
            <a:solidFill>
              <a:schemeClr val="accent2"/>
            </a:solidFill>
          </p:grpSpPr>
          <p:sp>
            <p:nvSpPr>
              <p:cNvPr id="60" name="Arco 59"/>
              <p:cNvSpPr/>
              <p:nvPr/>
            </p:nvSpPr>
            <p:spPr>
              <a:xfrm rot="10800000">
                <a:off x="7296273" y="4010860"/>
                <a:ext cx="3129280" cy="579120"/>
              </a:xfrm>
              <a:prstGeom prst="arc">
                <a:avLst>
                  <a:gd name="adj1" fmla="val 16514509"/>
                  <a:gd name="adj2" fmla="val 2117512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1" name="Conector reto 60"/>
              <p:cNvCxnSpPr>
                <a:stCxn id="60" idx="2"/>
              </p:cNvCxnSpPr>
              <p:nvPr/>
            </p:nvCxnSpPr>
            <p:spPr>
              <a:xfrm>
                <a:off x="7561805" y="4461800"/>
                <a:ext cx="8028" cy="17116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/>
              <p:cNvCxnSpPr/>
              <p:nvPr/>
            </p:nvCxnSpPr>
            <p:spPr>
              <a:xfrm flipV="1">
                <a:off x="7569833" y="4600140"/>
                <a:ext cx="1291080" cy="32820"/>
              </a:xfrm>
              <a:prstGeom prst="lin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o 56"/>
            <p:cNvGrpSpPr/>
            <p:nvPr/>
          </p:nvGrpSpPr>
          <p:grpSpPr>
            <a:xfrm flipH="1">
              <a:off x="2905979" y="3053861"/>
              <a:ext cx="1242060" cy="187960"/>
              <a:chOff x="7868920" y="3378200"/>
              <a:chExt cx="1242060" cy="187960"/>
            </a:xfrm>
          </p:grpSpPr>
          <p:sp>
            <p:nvSpPr>
              <p:cNvPr id="58" name="Forma livre 57"/>
              <p:cNvSpPr/>
              <p:nvPr/>
            </p:nvSpPr>
            <p:spPr>
              <a:xfrm>
                <a:off x="7868920" y="3378200"/>
                <a:ext cx="1242060" cy="187960"/>
              </a:xfrm>
              <a:custGeom>
                <a:avLst/>
                <a:gdLst>
                  <a:gd name="connsiteX0" fmla="*/ 0 w 1242060"/>
                  <a:gd name="connsiteY0" fmla="*/ 0 h 187960"/>
                  <a:gd name="connsiteX1" fmla="*/ 175260 w 1242060"/>
                  <a:gd name="connsiteY1" fmla="*/ 55880 h 187960"/>
                  <a:gd name="connsiteX2" fmla="*/ 429260 w 1242060"/>
                  <a:gd name="connsiteY2" fmla="*/ 106680 h 187960"/>
                  <a:gd name="connsiteX3" fmla="*/ 665480 w 1242060"/>
                  <a:gd name="connsiteY3" fmla="*/ 137160 h 187960"/>
                  <a:gd name="connsiteX4" fmla="*/ 927100 w 1242060"/>
                  <a:gd name="connsiteY4" fmla="*/ 165100 h 187960"/>
                  <a:gd name="connsiteX5" fmla="*/ 1242060 w 1242060"/>
                  <a:gd name="connsiteY5" fmla="*/ 187960 h 187960"/>
                  <a:gd name="connsiteX6" fmla="*/ 5080 w 1242060"/>
                  <a:gd name="connsiteY6" fmla="*/ 154940 h 187960"/>
                  <a:gd name="connsiteX7" fmla="*/ 0 w 1242060"/>
                  <a:gd name="connsiteY7" fmla="*/ 0 h 18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2060" h="187960">
                    <a:moveTo>
                      <a:pt x="0" y="0"/>
                    </a:moveTo>
                    <a:lnTo>
                      <a:pt x="175260" y="55880"/>
                    </a:lnTo>
                    <a:lnTo>
                      <a:pt x="429260" y="106680"/>
                    </a:lnTo>
                    <a:lnTo>
                      <a:pt x="665480" y="137160"/>
                    </a:lnTo>
                    <a:lnTo>
                      <a:pt x="927100" y="165100"/>
                    </a:lnTo>
                    <a:lnTo>
                      <a:pt x="1242060" y="187960"/>
                    </a:lnTo>
                    <a:lnTo>
                      <a:pt x="5080" y="1549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Forma livre 58"/>
              <p:cNvSpPr/>
              <p:nvPr/>
            </p:nvSpPr>
            <p:spPr>
              <a:xfrm>
                <a:off x="7871460" y="3418840"/>
                <a:ext cx="490220" cy="119380"/>
              </a:xfrm>
              <a:custGeom>
                <a:avLst/>
                <a:gdLst>
                  <a:gd name="connsiteX0" fmla="*/ 0 w 490220"/>
                  <a:gd name="connsiteY0" fmla="*/ 119380 h 119380"/>
                  <a:gd name="connsiteX1" fmla="*/ 2540 w 490220"/>
                  <a:gd name="connsiteY1" fmla="*/ 40640 h 119380"/>
                  <a:gd name="connsiteX2" fmla="*/ 154940 w 490220"/>
                  <a:gd name="connsiteY2" fmla="*/ 10160 h 119380"/>
                  <a:gd name="connsiteX3" fmla="*/ 152400 w 490220"/>
                  <a:gd name="connsiteY3" fmla="*/ 0 h 119380"/>
                  <a:gd name="connsiteX4" fmla="*/ 246380 w 490220"/>
                  <a:gd name="connsiteY4" fmla="*/ 27940 h 119380"/>
                  <a:gd name="connsiteX5" fmla="*/ 490220 w 490220"/>
                  <a:gd name="connsiteY5" fmla="*/ 68580 h 119380"/>
                  <a:gd name="connsiteX6" fmla="*/ 0 w 490220"/>
                  <a:gd name="connsiteY6" fmla="*/ 119380 h 119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0220" h="119380">
                    <a:moveTo>
                      <a:pt x="0" y="119380"/>
                    </a:moveTo>
                    <a:cubicBezTo>
                      <a:pt x="847" y="93133"/>
                      <a:pt x="1693" y="66887"/>
                      <a:pt x="2540" y="40640"/>
                    </a:cubicBezTo>
                    <a:lnTo>
                      <a:pt x="154940" y="10160"/>
                    </a:lnTo>
                    <a:lnTo>
                      <a:pt x="152400" y="0"/>
                    </a:lnTo>
                    <a:lnTo>
                      <a:pt x="246380" y="27940"/>
                    </a:lnTo>
                    <a:lnTo>
                      <a:pt x="490220" y="68580"/>
                    </a:lnTo>
                    <a:lnTo>
                      <a:pt x="0" y="11938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Retângulo 1024"/>
              <p:cNvSpPr/>
              <p:nvPr/>
            </p:nvSpPr>
            <p:spPr>
              <a:xfrm>
                <a:off x="2247618" y="4073177"/>
                <a:ext cx="11058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=0.0025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025" name="Retângulo 10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18" y="4073177"/>
                <a:ext cx="1105816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tângulo 66"/>
              <p:cNvSpPr/>
              <p:nvPr/>
            </p:nvSpPr>
            <p:spPr>
              <a:xfrm>
                <a:off x="7391305" y="4063239"/>
                <a:ext cx="11058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=0.0025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7" name="Retângulo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305" y="4063239"/>
                <a:ext cx="1105816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8" name="CaixaDeTexto 1027"/>
              <p:cNvSpPr txBox="1"/>
              <p:nvPr/>
            </p:nvSpPr>
            <p:spPr>
              <a:xfrm>
                <a:off x="1329161" y="4942601"/>
                <a:ext cx="918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=−8.021</m:t>
                      </m:r>
                    </m:oMath>
                  </m:oMathPara>
                </a14:m>
                <a:endParaRPr lang="pt-BR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28" name="CaixaDeTexto 10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161" y="4942601"/>
                <a:ext cx="918457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311" r="-3311"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2800526" y="4945836"/>
                <a:ext cx="918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=−3.091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526" y="4945836"/>
                <a:ext cx="918457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3311" r="-3311" b="-2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/>
              <p:cNvSpPr txBox="1"/>
              <p:nvPr/>
            </p:nvSpPr>
            <p:spPr>
              <a:xfrm>
                <a:off x="7018531" y="4942601"/>
                <a:ext cx="9184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=−3.091</m:t>
                      </m:r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531" y="4942601"/>
                <a:ext cx="918457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3311" r="-3311" b="-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9" name="CaixaDeTexto 1028"/>
              <p:cNvSpPr txBox="1"/>
              <p:nvPr/>
            </p:nvSpPr>
            <p:spPr>
              <a:xfrm>
                <a:off x="5117098" y="3263303"/>
                <a:ext cx="5354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99.5%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029" name="CaixaDeTexto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098" y="3263303"/>
                <a:ext cx="535403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6818" r="-7955"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to 72"/>
          <p:cNvCxnSpPr/>
          <p:nvPr/>
        </p:nvCxnSpPr>
        <p:spPr>
          <a:xfrm>
            <a:off x="1974106" y="4620460"/>
            <a:ext cx="0" cy="2438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730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Nikolas Thorun</dc:creator>
  <cp:lastModifiedBy>Nikolas Thorun</cp:lastModifiedBy>
  <cp:revision>4</cp:revision>
  <dcterms:created xsi:type="dcterms:W3CDTF">2020-03-08T15:52:25Z</dcterms:created>
  <dcterms:modified xsi:type="dcterms:W3CDTF">2020-03-08T16:10:24Z</dcterms:modified>
</cp:coreProperties>
</file>