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201BF-5CD5-406D-A003-089CAC4A9420}" type="datetimeFigureOut">
              <a:rPr lang="pt-BR" smtClean="0"/>
              <a:t>07/03/2020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1877-F5C7-4AD1-B16A-BA5492F0EA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6552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201BF-5CD5-406D-A003-089CAC4A9420}" type="datetimeFigureOut">
              <a:rPr lang="pt-BR" smtClean="0"/>
              <a:t>07/03/2020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1877-F5C7-4AD1-B16A-BA5492F0EA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354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201BF-5CD5-406D-A003-089CAC4A9420}" type="datetimeFigureOut">
              <a:rPr lang="pt-BR" smtClean="0"/>
              <a:t>07/03/2020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1877-F5C7-4AD1-B16A-BA5492F0EA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4214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201BF-5CD5-406D-A003-089CAC4A9420}" type="datetimeFigureOut">
              <a:rPr lang="pt-BR" smtClean="0"/>
              <a:t>07/03/2020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1877-F5C7-4AD1-B16A-BA5492F0EA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8647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201BF-5CD5-406D-A003-089CAC4A9420}" type="datetimeFigureOut">
              <a:rPr lang="pt-BR" smtClean="0"/>
              <a:t>07/03/2020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1877-F5C7-4AD1-B16A-BA5492F0EA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4572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201BF-5CD5-406D-A003-089CAC4A9420}" type="datetimeFigureOut">
              <a:rPr lang="pt-BR" smtClean="0"/>
              <a:t>07/03/2020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1877-F5C7-4AD1-B16A-BA5492F0EA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7618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201BF-5CD5-406D-A003-089CAC4A9420}" type="datetimeFigureOut">
              <a:rPr lang="pt-BR" smtClean="0"/>
              <a:t>07/03/2020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1877-F5C7-4AD1-B16A-BA5492F0EA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7297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201BF-5CD5-406D-A003-089CAC4A9420}" type="datetimeFigureOut">
              <a:rPr lang="pt-BR" smtClean="0"/>
              <a:t>07/03/2020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1877-F5C7-4AD1-B16A-BA5492F0EA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0680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201BF-5CD5-406D-A003-089CAC4A9420}" type="datetimeFigureOut">
              <a:rPr lang="pt-BR" smtClean="0"/>
              <a:t>07/03/2020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1877-F5C7-4AD1-B16A-BA5492F0EA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6486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201BF-5CD5-406D-A003-089CAC4A9420}" type="datetimeFigureOut">
              <a:rPr lang="pt-BR" smtClean="0"/>
              <a:t>07/03/2020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1877-F5C7-4AD1-B16A-BA5492F0EA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081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201BF-5CD5-406D-A003-089CAC4A9420}" type="datetimeFigureOut">
              <a:rPr lang="pt-BR" smtClean="0"/>
              <a:t>07/03/2020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1877-F5C7-4AD1-B16A-BA5492F0EA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0994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201BF-5CD5-406D-A003-089CAC4A9420}" type="datetimeFigureOut">
              <a:rPr lang="pt-BR" smtClean="0"/>
              <a:t>07/03/2020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E1877-F5C7-4AD1-B16A-BA5492F0EA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7626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/>
              <p:cNvSpPr txBox="1"/>
              <p:nvPr/>
            </p:nvSpPr>
            <p:spPr>
              <a:xfrm>
                <a:off x="1418601" y="1486968"/>
                <a:ext cx="152048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601" y="1486968"/>
                <a:ext cx="1520481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4418" r="-1205" b="-213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ixaDeTexto 5"/>
              <p:cNvSpPr txBox="1"/>
              <p:nvPr/>
            </p:nvSpPr>
            <p:spPr>
              <a:xfrm>
                <a:off x="1418601" y="1902467"/>
                <a:ext cx="152657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box>
                        <m:boxPr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</m:e>
                      </m:box>
                      <m:sSub>
                        <m:sSubPr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601" y="1902467"/>
                <a:ext cx="1526572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4400" r="-1200" b="-229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/>
              <p:cNvSpPr txBox="1"/>
              <p:nvPr/>
            </p:nvSpPr>
            <p:spPr>
              <a:xfrm>
                <a:off x="1418601" y="2709013"/>
                <a:ext cx="6377900" cy="5847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pt-BR" sz="2400" b="0" dirty="0" smtClean="0">
                    <a:ea typeface="Cambria Math" panose="02040503050406030204" pitchFamily="18" charset="0"/>
                  </a:rPr>
                  <a:t> </a:t>
                </a:r>
                <a:r>
                  <a:rPr lang="pt-BR" sz="1400" b="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The </a:t>
                </a:r>
                <a:r>
                  <a:rPr lang="pt-BR" sz="1400" b="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estimated</a:t>
                </a:r>
                <a:r>
                  <a:rPr lang="pt-BR" sz="1400" b="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pt-BR" sz="1400" b="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population</a:t>
                </a:r>
                <a:r>
                  <a:rPr lang="pt-BR" sz="1400" b="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pt-BR" sz="1400" b="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mean</a:t>
                </a:r>
                <a:r>
                  <a:rPr lang="pt-BR" sz="1400" b="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in </a:t>
                </a:r>
                <a:r>
                  <a:rPr lang="pt-BR" sz="1400" b="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the</a:t>
                </a:r>
                <a:r>
                  <a:rPr lang="pt-BR" sz="1400" b="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pt-BR" sz="1400" b="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congruent</a:t>
                </a:r>
                <a:r>
                  <a:rPr lang="pt-BR" sz="1400" b="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pt-BR" sz="1400" b="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test</a:t>
                </a:r>
                <a:r>
                  <a:rPr lang="pt-BR" sz="1400" b="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pt-BR" sz="14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is</a:t>
                </a:r>
                <a:r>
                  <a:rPr lang="pt-BR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pt-BR" sz="14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not</a:t>
                </a:r>
                <a:r>
                  <a:rPr lang="pt-BR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pt-BR" sz="14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substancially</a:t>
                </a:r>
                <a:r>
                  <a:rPr lang="pt-BR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r>
                  <a:rPr lang="pt-B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pt-BR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     </a:t>
                </a:r>
                <a:r>
                  <a:rPr lang="pt-BR" sz="14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different</a:t>
                </a:r>
                <a:r>
                  <a:rPr lang="pt-BR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pt-BR" sz="14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from</a:t>
                </a:r>
                <a:r>
                  <a:rPr lang="pt-BR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pt-BR" sz="14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</a:t>
                </a:r>
                <a:r>
                  <a:rPr lang="pt-BR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pt-BR" sz="14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estimated</a:t>
                </a:r>
                <a:r>
                  <a:rPr lang="pt-BR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pt-BR" sz="14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population</a:t>
                </a:r>
                <a:r>
                  <a:rPr lang="pt-BR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pt-BR" sz="14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mean</a:t>
                </a:r>
                <a:r>
                  <a:rPr lang="pt-BR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in </a:t>
                </a:r>
                <a:r>
                  <a:rPr lang="pt-BR" sz="14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</a:t>
                </a:r>
                <a:r>
                  <a:rPr lang="pt-BR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pt-BR" sz="14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incongruent</a:t>
                </a:r>
                <a:r>
                  <a:rPr lang="pt-BR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pt-BR" sz="14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test</a:t>
                </a:r>
                <a:endParaRPr lang="pt-B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601" y="2709013"/>
                <a:ext cx="6377900" cy="584775"/>
              </a:xfrm>
              <a:prstGeom prst="rect">
                <a:avLst/>
              </a:prstGeom>
              <a:blipFill rotWithShape="0">
                <a:blip r:embed="rId4"/>
                <a:stretch>
                  <a:fillRect l="-1721" b="-1770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ixaDeTexto 7"/>
              <p:cNvSpPr txBox="1"/>
              <p:nvPr/>
            </p:nvSpPr>
            <p:spPr>
              <a:xfrm>
                <a:off x="1418601" y="3380917"/>
                <a:ext cx="5986447" cy="5847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pt-BR" sz="2400" dirty="0" smtClean="0"/>
                  <a:t> </a:t>
                </a:r>
                <a:r>
                  <a:rPr lang="pt-BR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 </a:t>
                </a:r>
                <a:r>
                  <a:rPr lang="pt-BR" sz="14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estimated</a:t>
                </a:r>
                <a:r>
                  <a:rPr lang="pt-BR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pt-BR" sz="14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population</a:t>
                </a:r>
                <a:r>
                  <a:rPr lang="pt-BR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pt-BR" sz="14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mean</a:t>
                </a:r>
                <a:r>
                  <a:rPr lang="pt-BR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in </a:t>
                </a:r>
                <a:r>
                  <a:rPr lang="pt-BR" sz="14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</a:t>
                </a:r>
                <a:r>
                  <a:rPr lang="pt-BR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pt-BR" sz="14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congruent</a:t>
                </a:r>
                <a:r>
                  <a:rPr lang="pt-BR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pt-BR" sz="14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test</a:t>
                </a:r>
                <a:r>
                  <a:rPr lang="pt-BR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pt-BR" sz="14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is</a:t>
                </a:r>
                <a:r>
                  <a:rPr lang="pt-BR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pt-BR" sz="14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substancially</a:t>
                </a:r>
                <a:r>
                  <a:rPr lang="pt-BR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r>
                  <a:rPr lang="pt-B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pt-BR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     </a:t>
                </a:r>
                <a:r>
                  <a:rPr lang="pt-BR" sz="14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different</a:t>
                </a:r>
                <a:r>
                  <a:rPr lang="pt-BR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pt-BR" sz="14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from</a:t>
                </a:r>
                <a:r>
                  <a:rPr lang="pt-BR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pt-BR" sz="14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</a:t>
                </a:r>
                <a:r>
                  <a:rPr lang="pt-BR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pt-BR" sz="14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estimated</a:t>
                </a:r>
                <a:r>
                  <a:rPr lang="pt-BR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pt-BR" sz="14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population</a:t>
                </a:r>
                <a:r>
                  <a:rPr lang="pt-BR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pt-BR" sz="14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mean</a:t>
                </a:r>
                <a:r>
                  <a:rPr lang="pt-BR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in </a:t>
                </a:r>
                <a:r>
                  <a:rPr lang="pt-BR" sz="14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</a:t>
                </a:r>
                <a:r>
                  <a:rPr lang="pt-BR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pt-BR" sz="14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incongruent</a:t>
                </a:r>
                <a:r>
                  <a:rPr lang="pt-BR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pt-BR" sz="14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test</a:t>
                </a:r>
                <a:endParaRPr lang="pt-BR" sz="2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601" y="3380917"/>
                <a:ext cx="5986447" cy="584775"/>
              </a:xfrm>
              <a:prstGeom prst="rect">
                <a:avLst/>
              </a:prstGeom>
              <a:blipFill rotWithShape="0">
                <a:blip r:embed="rId5"/>
                <a:stretch>
                  <a:fillRect l="-1833" r="-102" b="-1770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have esquerda 8"/>
          <p:cNvSpPr/>
          <p:nvPr/>
        </p:nvSpPr>
        <p:spPr>
          <a:xfrm>
            <a:off x="914400" y="1316052"/>
            <a:ext cx="504201" cy="112804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ixaDeTexto 9"/>
              <p:cNvSpPr txBox="1"/>
              <p:nvPr/>
            </p:nvSpPr>
            <p:spPr>
              <a:xfrm>
                <a:off x="3520867" y="1316052"/>
                <a:ext cx="1939377" cy="2405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1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pt-BR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is </a:t>
                </a:r>
                <a:r>
                  <a:rPr lang="pt-BR" sz="14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</a:t>
                </a:r>
                <a:r>
                  <a:rPr lang="pt-BR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pt-BR" sz="14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null</a:t>
                </a:r>
                <a:r>
                  <a:rPr lang="pt-BR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pt-BR" sz="14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hipothesis</a:t>
                </a:r>
                <a:endParaRPr lang="pt-B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0" name="CaixaDe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0867" y="1316052"/>
                <a:ext cx="1939377" cy="240579"/>
              </a:xfrm>
              <a:prstGeom prst="rect">
                <a:avLst/>
              </a:prstGeom>
              <a:blipFill rotWithShape="0">
                <a:blip r:embed="rId6"/>
                <a:stretch>
                  <a:fillRect l="-3774" t="-12821" r="-5031" b="-461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ixaDeTexto 10"/>
              <p:cNvSpPr txBox="1"/>
              <p:nvPr/>
            </p:nvSpPr>
            <p:spPr>
              <a:xfrm>
                <a:off x="3556035" y="1578050"/>
                <a:ext cx="2445221" cy="2405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pt-BR" sz="1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pt-BR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is </a:t>
                </a:r>
                <a:r>
                  <a:rPr lang="pt-BR" sz="14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</a:t>
                </a:r>
                <a:r>
                  <a:rPr lang="pt-BR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pt-BR" sz="14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alternative</a:t>
                </a:r>
                <a:r>
                  <a:rPr lang="pt-BR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pt-BR" sz="14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hipothesis</a:t>
                </a:r>
                <a:endParaRPr lang="pt-B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1" name="CaixaDeTex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6035" y="1578050"/>
                <a:ext cx="2445221" cy="240579"/>
              </a:xfrm>
              <a:prstGeom prst="rect">
                <a:avLst/>
              </a:prstGeom>
              <a:blipFill rotWithShape="0">
                <a:blip r:embed="rId7"/>
                <a:stretch>
                  <a:fillRect l="-2743" t="-12821" r="-3741" b="-461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aixaDeTexto 11"/>
              <p:cNvSpPr txBox="1"/>
              <p:nvPr/>
            </p:nvSpPr>
            <p:spPr>
              <a:xfrm>
                <a:off x="3520867" y="1951655"/>
                <a:ext cx="4641142" cy="2405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pt-B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is </a:t>
                </a:r>
                <a:r>
                  <a:rPr lang="pt-BR" sz="14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</a:t>
                </a:r>
                <a:r>
                  <a:rPr lang="pt-BR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pt-BR" sz="14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estimated</a:t>
                </a:r>
                <a:r>
                  <a:rPr lang="pt-BR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pt-BR" sz="14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population</a:t>
                </a:r>
                <a:r>
                  <a:rPr lang="pt-BR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pt-BR" sz="14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mean</a:t>
                </a:r>
                <a:r>
                  <a:rPr lang="pt-BR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in </a:t>
                </a:r>
                <a:r>
                  <a:rPr lang="pt-BR" sz="14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</a:t>
                </a:r>
                <a:r>
                  <a:rPr lang="pt-BR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pt-BR" sz="14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congruent</a:t>
                </a:r>
                <a:r>
                  <a:rPr lang="pt-BR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pt-BR" sz="14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test</a:t>
                </a:r>
                <a:endParaRPr lang="pt-B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0867" y="1951655"/>
                <a:ext cx="4641142" cy="240579"/>
              </a:xfrm>
              <a:prstGeom prst="rect">
                <a:avLst/>
              </a:prstGeom>
              <a:blipFill rotWithShape="0">
                <a:blip r:embed="rId8"/>
                <a:stretch>
                  <a:fillRect l="-1577" t="-12500" b="-425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aixaDeTexto 12"/>
              <p:cNvSpPr txBox="1"/>
              <p:nvPr/>
            </p:nvSpPr>
            <p:spPr>
              <a:xfrm>
                <a:off x="3520867" y="2197876"/>
                <a:ext cx="4692823" cy="2405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is </a:t>
                </a:r>
                <a:r>
                  <a:rPr lang="pt-BR" sz="14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</a:t>
                </a:r>
                <a:r>
                  <a:rPr lang="pt-BR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pt-BR" sz="14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estimated</a:t>
                </a:r>
                <a:r>
                  <a:rPr lang="pt-BR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pt-BR" sz="14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population</a:t>
                </a:r>
                <a:r>
                  <a:rPr lang="pt-BR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pt-BR" sz="14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mean</a:t>
                </a:r>
                <a:r>
                  <a:rPr lang="pt-BR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in </a:t>
                </a:r>
                <a:r>
                  <a:rPr lang="pt-BR" sz="14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</a:t>
                </a:r>
                <a:r>
                  <a:rPr lang="pt-BR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pt-BR" sz="14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incongruent</a:t>
                </a:r>
                <a:r>
                  <a:rPr lang="pt-BR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pt-BR" sz="14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test</a:t>
                </a:r>
                <a:endParaRPr lang="pt-B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0867" y="2197876"/>
                <a:ext cx="4692823" cy="240579"/>
              </a:xfrm>
              <a:prstGeom prst="rect">
                <a:avLst/>
              </a:prstGeom>
              <a:blipFill rotWithShape="0">
                <a:blip r:embed="rId9"/>
                <a:stretch>
                  <a:fillRect l="-1560" t="-15385" r="-1560" b="-461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42818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0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Nikolas Thorun</dc:creator>
  <cp:lastModifiedBy>Nikolas Thorun</cp:lastModifiedBy>
  <cp:revision>3</cp:revision>
  <dcterms:created xsi:type="dcterms:W3CDTF">2020-03-07T17:57:09Z</dcterms:created>
  <dcterms:modified xsi:type="dcterms:W3CDTF">2020-03-07T18:16:37Z</dcterms:modified>
</cp:coreProperties>
</file>