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6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36" y="7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1882-5D46-4A85-ABEF-F70A01B11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76654-B823-48CD-94B0-222CA36C7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83C84-454F-4E95-9A8D-C468A00F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AC56-2ACA-4CAE-AA0A-710D8E9E571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F0FFC-54DC-4209-825B-A0CC816A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ED4D-2976-4C3F-AED7-2C31FF4F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7E9-1D1F-4CFB-86E9-A80AE7965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8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5DF9-2FF2-465C-A9B9-A1CF65C6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5E998-01C6-4D47-B81D-736606CB8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5F112-B5C4-4F5D-8458-BA2A1ED9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AC56-2ACA-4CAE-AA0A-710D8E9E571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AC72B-2CCC-4804-B0AA-3ABC11AB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F6427-D79E-444F-8A75-C0983D1F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7E9-1D1F-4CFB-86E9-A80AE7965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4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38699-C802-48A3-8DD3-513A8C257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7D152-5A48-40F2-AA3F-D4073E11C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C44AA-61D5-454E-9DF2-7DF81A7E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AC56-2ACA-4CAE-AA0A-710D8E9E571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81B01-F2FF-4696-A5D6-9D3250FE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3891C-6BBF-4641-86B4-BA755EA0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7E9-1D1F-4CFB-86E9-A80AE7965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8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C055-6C2C-4BC2-8107-77A8CF51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2093A-322B-480D-B02C-463A2139A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3320B-A915-4590-9FC8-A6655713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AC56-2ACA-4CAE-AA0A-710D8E9E571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6116D-10B1-43ED-ADD9-1F522E79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88760-5BD9-495A-B17C-E8FB4A10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7E9-1D1F-4CFB-86E9-A80AE7965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6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E848-14B5-44D3-86EC-92617FD1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A09D9-2A05-4FF8-870B-E02EF63D3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D4C1D-7C9F-4D75-B0FC-1FC89EC9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AC56-2ACA-4CAE-AA0A-710D8E9E571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15032-050A-4429-882B-DFC8B63A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5B5C0-7E5D-4A11-94D4-E515CF1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7E9-1D1F-4CFB-86E9-A80AE7965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927D-3EEA-4F58-A1A5-C5A4E2B3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69BE-6663-403A-9381-A27AEA9CB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AA9C6-474F-4146-8563-5DA53DADF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A0C0B-0E65-4D44-B420-5EFB9673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AC56-2ACA-4CAE-AA0A-710D8E9E571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81EAF-57C1-48AB-9BBA-2E4EDF6D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31905-4B0B-4AE7-B99B-04D911C7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7E9-1D1F-4CFB-86E9-A80AE7965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6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7A72-39D4-41A5-9B8F-7611908E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5C85B-1DF2-434D-947C-0E76F4526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0BCD6-C1C6-4C05-B783-8704B798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3F65E2-AE19-4DED-8C04-E62D4C96E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ACFB6-F3FF-4083-A057-9DCE67E6D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F05482-5FD7-4615-9299-DB65CEB6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AC56-2ACA-4CAE-AA0A-710D8E9E571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B434E-66AB-4973-BB17-2D254BD5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F16E4-FD63-4F42-B902-D838C006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7E9-1D1F-4CFB-86E9-A80AE7965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2E5D-0FBC-429E-934D-ACCEDEDC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660B9-AAF2-4793-84C6-8CA479DD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AC56-2ACA-4CAE-AA0A-710D8E9E571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8473F-845F-4B36-89EB-896ED40B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7449E-510F-4D64-91A7-5746D3EF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7E9-1D1F-4CFB-86E9-A80AE7965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2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CA86A4-6DB4-47D8-A0B0-F49B024F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AC56-2ACA-4CAE-AA0A-710D8E9E571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4CAF0-F068-4365-8F5F-993217F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26DB2-4D5D-4128-B4FF-A4F98005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7E9-1D1F-4CFB-86E9-A80AE7965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4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B6F7-67BC-4D33-B9DA-05425FF1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2441C-3731-4318-8713-74402AB6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9A708-1A26-472C-BDAD-03786BF9A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5AE17-41E8-4F7F-87F3-9EF48B94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AC56-2ACA-4CAE-AA0A-710D8E9E571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3BB17-2A76-458F-9633-53688580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ED179-4418-4563-A992-FF7B2C08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7E9-1D1F-4CFB-86E9-A80AE7965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0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C8E7-61B7-465C-94D5-F619257F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068E9-5F6B-4811-8CBB-57C68A666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71C31-DF1B-4BE7-B416-BCACE6197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40B5C-0D58-43B8-BFE5-40299057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AC56-2ACA-4CAE-AA0A-710D8E9E571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D0E9C-1DC3-4908-BFBB-CD811317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40913-1728-4437-B857-E3CA812C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7E9-1D1F-4CFB-86E9-A80AE7965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4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BFEA0-63B3-4E0B-AD12-AE586927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E338-1BC0-4FB8-B2E8-2F9C11F3B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ACEE4-A933-46D3-9BA1-985F9905D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FAC56-2ACA-4CAE-AA0A-710D8E9E571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5C28A-6A20-4948-83B8-A6368F415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43C0C-DE8D-491B-9ECD-9FC3A39AF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3B7E9-1D1F-4CFB-86E9-A80AE7965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5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ndroide Celular - Imagen gratis en Pixabay">
            <a:extLst>
              <a:ext uri="{FF2B5EF4-FFF2-40B4-BE49-F238E27FC236}">
                <a16:creationId xmlns:a16="http://schemas.microsoft.com/office/drawing/2014/main" id="{2583D070-CD87-420D-B95D-3745202B8E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3" r="36526"/>
          <a:stretch/>
        </p:blipFill>
        <p:spPr bwMode="auto">
          <a:xfrm>
            <a:off x="2959212" y="-485635"/>
            <a:ext cx="3979572" cy="78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1F9A4F-EEC3-4065-A991-50FA0A029CE4}"/>
              </a:ext>
            </a:extLst>
          </p:cNvPr>
          <p:cNvSpPr txBox="1"/>
          <p:nvPr/>
        </p:nvSpPr>
        <p:spPr>
          <a:xfrm>
            <a:off x="3664016" y="979845"/>
            <a:ext cx="27721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600" b="0" i="0" dirty="0">
                <a:effectLst/>
                <a:latin typeface="Source Sans Pro" panose="020B0503030403020204" pitchFamily="34" charset="0"/>
              </a:rPr>
              <a:t>Mis publicaciones:</a:t>
            </a:r>
          </a:p>
          <a:p>
            <a:r>
              <a:rPr lang="es-CL" sz="1600" dirty="0">
                <a:latin typeface="Source Sans Pro" panose="020B0503030403020204" pitchFamily="34" charset="0"/>
              </a:rPr>
              <a:t>-</a:t>
            </a:r>
            <a:endParaRPr lang="es-CL" sz="1600" b="0" i="0" dirty="0">
              <a:effectLst/>
              <a:latin typeface="Source Sans Pro" panose="020B0503030403020204" pitchFamily="34" charset="0"/>
            </a:endParaRPr>
          </a:p>
          <a:p>
            <a:endParaRPr lang="es-CL" sz="1600" dirty="0">
              <a:latin typeface="Source Sans Pro" panose="020B0503030403020204" pitchFamily="34" charset="0"/>
            </a:endParaRPr>
          </a:p>
          <a:p>
            <a:r>
              <a:rPr lang="es-CL" sz="1600" b="0" i="0" dirty="0">
                <a:effectLst/>
                <a:latin typeface="Source Sans Pro" panose="020B0503030403020204" pitchFamily="34" charset="0"/>
              </a:rPr>
              <a:t>Avistados:</a:t>
            </a:r>
          </a:p>
          <a:p>
            <a:r>
              <a:rPr lang="es-CL" sz="1600" dirty="0">
                <a:latin typeface="Source Sans Pro" panose="020B0503030403020204" pitchFamily="34" charset="0"/>
              </a:rPr>
              <a:t>-</a:t>
            </a:r>
          </a:p>
          <a:p>
            <a:r>
              <a:rPr lang="es-CL" sz="1600" dirty="0">
                <a:latin typeface="Source Sans Pro" panose="020B0503030403020204" pitchFamily="34" charset="0"/>
              </a:rPr>
              <a:t>-</a:t>
            </a:r>
            <a:endParaRPr lang="es-CL" sz="1600" dirty="0"/>
          </a:p>
          <a:p>
            <a:br>
              <a:rPr lang="es-CL" sz="1600" dirty="0"/>
            </a:br>
            <a:r>
              <a:rPr lang="es-CL" sz="1600" dirty="0">
                <a:latin typeface="Source Sans Pro" panose="020B0503030403020204" pitchFamily="34" charset="0"/>
              </a:rPr>
              <a:t>Perdidos:</a:t>
            </a:r>
            <a:endParaRPr lang="es-CL" sz="1600" b="0" i="0" dirty="0">
              <a:effectLst/>
              <a:latin typeface="Source Sans Pro" panose="020B0503030403020204" pitchFamily="34" charset="0"/>
            </a:endParaRPr>
          </a:p>
          <a:p>
            <a:r>
              <a:rPr lang="es-CL" sz="1600" dirty="0">
                <a:latin typeface="Source Sans Pro" panose="020B0503030403020204" pitchFamily="34" charset="0"/>
              </a:rPr>
              <a:t>-</a:t>
            </a:r>
          </a:p>
          <a:p>
            <a:r>
              <a:rPr lang="es-CL" sz="1600" dirty="0">
                <a:latin typeface="Source Sans Pro" panose="020B0503030403020204" pitchFamily="34" charset="0"/>
              </a:rPr>
              <a:t>-</a:t>
            </a:r>
            <a:br>
              <a:rPr lang="es-CL" sz="1600" dirty="0"/>
            </a:br>
            <a:br>
              <a:rPr lang="es-CL" sz="1600" dirty="0"/>
            </a:br>
            <a:r>
              <a:rPr lang="es-CL" sz="1600" b="0" i="0" dirty="0">
                <a:effectLst/>
                <a:latin typeface="Source Sans Pro" panose="020B0503030403020204" pitchFamily="34" charset="0"/>
              </a:rPr>
              <a:t>En adopción:</a:t>
            </a:r>
          </a:p>
          <a:p>
            <a:r>
              <a:rPr lang="es-CL" sz="1600" dirty="0">
                <a:latin typeface="Source Sans Pro" panose="020B0503030403020204" pitchFamily="34" charset="0"/>
              </a:rPr>
              <a:t>-</a:t>
            </a:r>
          </a:p>
          <a:p>
            <a:r>
              <a:rPr lang="es-CL" sz="1600" dirty="0">
                <a:latin typeface="Source Sans Pro" panose="020B0503030403020204" pitchFamily="34" charset="0"/>
              </a:rPr>
              <a:t>-</a:t>
            </a:r>
          </a:p>
          <a:p>
            <a:endParaRPr lang="es-CL" sz="1600" dirty="0">
              <a:latin typeface="Source Sans Pro" panose="020B0503030403020204" pitchFamily="34" charset="0"/>
            </a:endParaRPr>
          </a:p>
          <a:p>
            <a:r>
              <a:rPr lang="es-CL" sz="1600" dirty="0">
                <a:latin typeface="Source Sans Pro" panose="020B0503030403020204" pitchFamily="34" charset="0"/>
              </a:rPr>
              <a:t>Encontrados:</a:t>
            </a:r>
          </a:p>
          <a:p>
            <a:r>
              <a:rPr lang="es-CL" sz="1600" dirty="0">
                <a:latin typeface="Source Sans Pro" panose="020B0503030403020204" pitchFamily="34" charset="0"/>
              </a:rPr>
              <a:t>-</a:t>
            </a:r>
          </a:p>
          <a:p>
            <a:r>
              <a:rPr lang="es-CL" sz="1600" dirty="0">
                <a:latin typeface="Source Sans Pro" panose="020B0503030403020204" pitchFamily="34" charset="0"/>
              </a:rPr>
              <a:t>-</a:t>
            </a:r>
            <a:endParaRPr lang="es-CL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E20D6-6B2D-4132-9C60-C49A5A5CBFE1}"/>
              </a:ext>
            </a:extLst>
          </p:cNvPr>
          <p:cNvSpPr txBox="1"/>
          <p:nvPr/>
        </p:nvSpPr>
        <p:spPr>
          <a:xfrm>
            <a:off x="6938784" y="117693"/>
            <a:ext cx="5162483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i="0" dirty="0">
                <a:effectLst/>
                <a:latin typeface="Source Sans Pro" panose="020B0503030403020204" pitchFamily="34" charset="0"/>
              </a:rPr>
              <a:t>Encontrados (AVISTADOS):</a:t>
            </a:r>
            <a:br>
              <a:rPr lang="es-CL" dirty="0"/>
            </a:br>
            <a:r>
              <a:rPr lang="es-CL" b="0" i="0" dirty="0">
                <a:effectLst/>
                <a:latin typeface="Source Sans Pro" panose="020B0503030403020204" pitchFamily="34" charset="0"/>
              </a:rPr>
              <a:t>- Publicar mascota encontrada, avistada</a:t>
            </a:r>
            <a:br>
              <a:rPr lang="es-CL" dirty="0"/>
            </a:br>
            <a:r>
              <a:rPr lang="es-CL" b="0" i="0" dirty="0">
                <a:effectLst/>
                <a:latin typeface="Source Sans Pro" panose="020B0503030403020204" pitchFamily="34" charset="0"/>
              </a:rPr>
              <a:t>- Ubicación</a:t>
            </a:r>
            <a:br>
              <a:rPr lang="es-CL" dirty="0"/>
            </a:br>
            <a:r>
              <a:rPr lang="es-CL" dirty="0"/>
              <a:t>-</a:t>
            </a:r>
            <a:r>
              <a:rPr lang="es-CL" b="0" i="0" dirty="0">
                <a:effectLst/>
                <a:latin typeface="Source Sans Pro" panose="020B0503030403020204" pitchFamily="34" charset="0"/>
              </a:rPr>
              <a:t> Foto</a:t>
            </a:r>
            <a:br>
              <a:rPr lang="es-CL" dirty="0"/>
            </a:br>
            <a:r>
              <a:rPr lang="es-CL" b="0" i="0" dirty="0">
                <a:effectLst/>
                <a:latin typeface="Source Sans Pro" panose="020B0503030403020204" pitchFamily="34" charset="0"/>
              </a:rPr>
              <a:t>-(</a:t>
            </a:r>
            <a:r>
              <a:rPr lang="es-CL" b="1" i="0" dirty="0">
                <a:effectLst/>
                <a:latin typeface="Source Sans Pro" panose="020B0503030403020204" pitchFamily="34" charset="0"/>
              </a:rPr>
              <a:t>explicación de lectura con el microchip en veterinarias</a:t>
            </a:r>
            <a:r>
              <a:rPr lang="es-CL" b="0" i="0" dirty="0">
                <a:effectLst/>
                <a:latin typeface="Source Sans Pro" panose="020B0503030403020204" pitchFamily="34" charset="0"/>
              </a:rPr>
              <a:t>)</a:t>
            </a:r>
            <a:br>
              <a:rPr lang="es-CL" dirty="0"/>
            </a:br>
            <a:r>
              <a:rPr lang="es-CL" b="0" i="0" dirty="0">
                <a:effectLst/>
                <a:latin typeface="Source Sans Pro" panose="020B0503030403020204" pitchFamily="34" charset="0"/>
              </a:rPr>
              <a:t>[Botón q muestra un mapa de las veterinarias cercanas]</a:t>
            </a:r>
            <a:br>
              <a:rPr lang="es-CL" dirty="0"/>
            </a:br>
            <a:r>
              <a:rPr lang="es-CL" b="0" i="0" dirty="0">
                <a:effectLst/>
                <a:latin typeface="Source Sans Pro" panose="020B0503030403020204" pitchFamily="34" charset="0"/>
              </a:rPr>
              <a:t>- Link para encontrar o enviar un mensaje al propietario</a:t>
            </a:r>
            <a:br>
              <a:rPr lang="es-CL" dirty="0"/>
            </a:br>
            <a:br>
              <a:rPr lang="es-CL" dirty="0"/>
            </a:br>
            <a:r>
              <a:rPr lang="es-CL" b="1" dirty="0">
                <a:latin typeface="Source Sans Pro" panose="020B0503030403020204" pitchFamily="34" charset="0"/>
              </a:rPr>
              <a:t>Perdidos:</a:t>
            </a:r>
          </a:p>
          <a:p>
            <a:r>
              <a:rPr lang="es-CL" b="0" i="0" dirty="0">
                <a:effectLst/>
                <a:latin typeface="Source Sans Pro" panose="020B0503030403020204" pitchFamily="34" charset="0"/>
              </a:rPr>
              <a:t>- Publicar mascota perdida:</a:t>
            </a:r>
            <a:br>
              <a:rPr lang="es-CL" dirty="0"/>
            </a:br>
            <a:r>
              <a:rPr lang="es-CL" b="0" i="0" dirty="0">
                <a:effectLst/>
                <a:latin typeface="Source Sans Pro" panose="020B0503030403020204" pitchFamily="34" charset="0"/>
              </a:rPr>
              <a:t>- Fecha de extravío</a:t>
            </a:r>
            <a:br>
              <a:rPr lang="es-CL" dirty="0"/>
            </a:br>
            <a:r>
              <a:rPr lang="es-CL" b="0" i="0" dirty="0">
                <a:effectLst/>
                <a:latin typeface="Source Sans Pro" panose="020B0503030403020204" pitchFamily="34" charset="0"/>
              </a:rPr>
              <a:t>- Fotos</a:t>
            </a:r>
            <a:br>
              <a:rPr lang="es-CL" dirty="0"/>
            </a:br>
            <a:r>
              <a:rPr lang="es-CL" b="0" i="0" dirty="0">
                <a:effectLst/>
                <a:latin typeface="Source Sans Pro" panose="020B0503030403020204" pitchFamily="34" charset="0"/>
              </a:rPr>
              <a:t>- Ubicación (última vez visto)</a:t>
            </a:r>
            <a:br>
              <a:rPr lang="es-CL" dirty="0"/>
            </a:br>
            <a:r>
              <a:rPr lang="es-CL" b="0" i="0" dirty="0">
                <a:effectLst/>
                <a:latin typeface="Source Sans Pro" panose="020B0503030403020204" pitchFamily="34" charset="0"/>
              </a:rPr>
              <a:t>- Recompensa</a:t>
            </a:r>
            <a:br>
              <a:rPr lang="es-CL" dirty="0"/>
            </a:br>
            <a:br>
              <a:rPr lang="es-CL" dirty="0"/>
            </a:br>
            <a:r>
              <a:rPr lang="es-CL" b="1" i="0" dirty="0">
                <a:effectLst/>
                <a:latin typeface="Source Sans Pro" panose="020B0503030403020204" pitchFamily="34" charset="0"/>
              </a:rPr>
              <a:t>En adopción:</a:t>
            </a:r>
            <a:br>
              <a:rPr lang="es-CL" dirty="0"/>
            </a:br>
            <a:r>
              <a:rPr lang="es-CL" b="0" i="0" dirty="0">
                <a:effectLst/>
                <a:latin typeface="Source Sans Pro" panose="020B0503030403020204" pitchFamily="34" charset="0"/>
              </a:rPr>
              <a:t>- Gente que quiera adoptar</a:t>
            </a:r>
            <a:br>
              <a:rPr lang="es-CL" dirty="0"/>
            </a:br>
            <a:r>
              <a:rPr lang="es-CL" b="0" i="0" dirty="0">
                <a:effectLst/>
                <a:latin typeface="Source Sans Pro" panose="020B0503030403020204" pitchFamily="34" charset="0"/>
              </a:rPr>
              <a:t>- Gente que encuentra perritos y los cuida en sus casas</a:t>
            </a:r>
            <a:br>
              <a:rPr lang="es-CL" dirty="0"/>
            </a:br>
            <a:r>
              <a:rPr lang="es-CL" b="0" i="0" dirty="0">
                <a:effectLst/>
                <a:latin typeface="Source Sans Pro" panose="020B0503030403020204" pitchFamily="34" charset="0"/>
              </a:rPr>
              <a:t>- Colaboración económica momentánea (pedir ayuda)</a:t>
            </a:r>
            <a:endParaRPr lang="en-US" dirty="0"/>
          </a:p>
        </p:txBody>
      </p:sp>
      <p:pic>
        <p:nvPicPr>
          <p:cNvPr id="5" name="Picture 4" descr="Androide Celular - Imagen gratis en Pixabay">
            <a:extLst>
              <a:ext uri="{FF2B5EF4-FFF2-40B4-BE49-F238E27FC236}">
                <a16:creationId xmlns:a16="http://schemas.microsoft.com/office/drawing/2014/main" id="{AAA6B30C-E3C8-4D22-8FA5-ED0198B022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3" r="36526"/>
          <a:stretch/>
        </p:blipFill>
        <p:spPr bwMode="auto">
          <a:xfrm>
            <a:off x="-442176" y="-485635"/>
            <a:ext cx="3979572" cy="78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ownload this cartoon dog cat material red dogs, Dog, Clipart, Cat PNG  clipart image or PSD file for fr… | Perros en caricatura, Moda para perros,  Dibujos de perros">
            <a:extLst>
              <a:ext uri="{FF2B5EF4-FFF2-40B4-BE49-F238E27FC236}">
                <a16:creationId xmlns:a16="http://schemas.microsoft.com/office/drawing/2014/main" id="{0B7971B3-6F56-40E1-90CD-C35153DC38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2" b="31209"/>
          <a:stretch/>
        </p:blipFill>
        <p:spPr bwMode="auto">
          <a:xfrm>
            <a:off x="-996029" y="1152938"/>
            <a:ext cx="5184648" cy="250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3FD797-723D-489F-8003-73847E76A117}"/>
              </a:ext>
            </a:extLst>
          </p:cNvPr>
          <p:cNvSpPr txBox="1"/>
          <p:nvPr/>
        </p:nvSpPr>
        <p:spPr>
          <a:xfrm>
            <a:off x="567476" y="4577286"/>
            <a:ext cx="2170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¿Ingresar sin cuenta?</a:t>
            </a:r>
          </a:p>
          <a:p>
            <a:pPr algn="ctr"/>
            <a:r>
              <a:rPr lang="es-CL" dirty="0"/>
              <a:t>Crear cuenta</a:t>
            </a:r>
          </a:p>
          <a:p>
            <a:pPr algn="ctr"/>
            <a:r>
              <a:rPr lang="es-CL" dirty="0"/>
              <a:t>Ya tengo cuenta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5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ndroide Celular - Imagen gratis en Pixabay">
            <a:extLst>
              <a:ext uri="{FF2B5EF4-FFF2-40B4-BE49-F238E27FC236}">
                <a16:creationId xmlns:a16="http://schemas.microsoft.com/office/drawing/2014/main" id="{160C0DD3-7993-4DDC-B5A3-64300FC57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3" r="36526"/>
          <a:stretch/>
        </p:blipFill>
        <p:spPr bwMode="auto">
          <a:xfrm>
            <a:off x="-210355" y="-485635"/>
            <a:ext cx="3979572" cy="78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studio demuestra que tener un perro reduce el riesgo de mortalidad - Radio  Mitre">
            <a:extLst>
              <a:ext uri="{FF2B5EF4-FFF2-40B4-BE49-F238E27FC236}">
                <a16:creationId xmlns:a16="http://schemas.microsoft.com/office/drawing/2014/main" id="{4B932C59-710E-4687-A3E9-9C073E286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8" r="22283"/>
          <a:stretch/>
        </p:blipFill>
        <p:spPr bwMode="auto">
          <a:xfrm>
            <a:off x="471203" y="1855281"/>
            <a:ext cx="2854817" cy="262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no Ubicacion Vector Png - Icono De Ubicacion Png | Full Size PNG  Download | SeekPNG">
            <a:extLst>
              <a:ext uri="{FF2B5EF4-FFF2-40B4-BE49-F238E27FC236}">
                <a16:creationId xmlns:a16="http://schemas.microsoft.com/office/drawing/2014/main" id="{B844EE61-D40F-40DD-AF58-08107C9B0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18" y="931951"/>
            <a:ext cx="488325" cy="79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cono De Trazo De Color De Fecha Marcada - Descargar PNG/SVG Transparente">
            <a:extLst>
              <a:ext uri="{FF2B5EF4-FFF2-40B4-BE49-F238E27FC236}">
                <a16:creationId xmlns:a16="http://schemas.microsoft.com/office/drawing/2014/main" id="{48ED6B6A-1E35-44FB-ADCE-5D1A851E7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21" y="708338"/>
            <a:ext cx="1224425" cy="12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72008E-A86B-4E78-A3B7-11391DA64375}"/>
              </a:ext>
            </a:extLst>
          </p:cNvPr>
          <p:cNvSpPr txBox="1"/>
          <p:nvPr/>
        </p:nvSpPr>
        <p:spPr>
          <a:xfrm>
            <a:off x="434921" y="4475386"/>
            <a:ext cx="1601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ID_CHIP:</a:t>
            </a:r>
          </a:p>
          <a:p>
            <a:r>
              <a:rPr lang="es-CL" dirty="0"/>
              <a:t>Nombre:</a:t>
            </a:r>
          </a:p>
          <a:p>
            <a:r>
              <a:rPr lang="es-CL" dirty="0"/>
              <a:t>Sexo:</a:t>
            </a:r>
          </a:p>
          <a:p>
            <a:r>
              <a:rPr lang="es-CL" dirty="0"/>
              <a:t>Características:</a:t>
            </a:r>
            <a:endParaRPr lang="en-US" dirty="0"/>
          </a:p>
        </p:txBody>
      </p:sp>
      <p:pic>
        <p:nvPicPr>
          <p:cNvPr id="1036" name="Picture 12" descr="Todo lo que debes saber sobre las heces de los perros – Croquetero">
            <a:extLst>
              <a:ext uri="{FF2B5EF4-FFF2-40B4-BE49-F238E27FC236}">
                <a16:creationId xmlns:a16="http://schemas.microsoft.com/office/drawing/2014/main" id="{90AF398D-94C3-4CA9-821E-E53489D57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820" y="1452021"/>
            <a:ext cx="1230712" cy="123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ack Russell - Tuperrohoy">
            <a:extLst>
              <a:ext uri="{FF2B5EF4-FFF2-40B4-BE49-F238E27FC236}">
                <a16:creationId xmlns:a16="http://schemas.microsoft.com/office/drawing/2014/main" id="{6D19D4A4-357A-46C7-BEB0-554A921D6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4" r="15916"/>
          <a:stretch/>
        </p:blipFill>
        <p:spPr bwMode="auto">
          <a:xfrm>
            <a:off x="4879820" y="2735102"/>
            <a:ext cx="1230713" cy="124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antidad de comida para cachorros |">
            <a:extLst>
              <a:ext uri="{FF2B5EF4-FFF2-40B4-BE49-F238E27FC236}">
                <a16:creationId xmlns:a16="http://schemas.microsoft.com/office/drawing/2014/main" id="{1BF59021-7168-41FF-8DB3-5ECD5BE90C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4" t="4537" r="14672" b="-5483"/>
          <a:stretch/>
        </p:blipFill>
        <p:spPr bwMode="auto">
          <a:xfrm>
            <a:off x="4879818" y="4047185"/>
            <a:ext cx="1230713" cy="124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achorro mordiendo Lenda">
            <a:extLst>
              <a:ext uri="{FF2B5EF4-FFF2-40B4-BE49-F238E27FC236}">
                <a16:creationId xmlns:a16="http://schemas.microsoft.com/office/drawing/2014/main" id="{EF1E8BCB-FAFD-484E-B5F7-A01DC500A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2" r="8850" b="2386"/>
          <a:stretch/>
        </p:blipFill>
        <p:spPr bwMode="auto">
          <a:xfrm>
            <a:off x="6146235" y="1467154"/>
            <a:ext cx="1230712" cy="120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5 etapas para enseñar a un perro a sentarse - Adiestrar Perros">
            <a:extLst>
              <a:ext uri="{FF2B5EF4-FFF2-40B4-BE49-F238E27FC236}">
                <a16:creationId xmlns:a16="http://schemas.microsoft.com/office/drawing/2014/main" id="{01561590-43EA-4811-B14F-787F4DBF7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8" r="2489"/>
          <a:stretch/>
        </p:blipFill>
        <p:spPr bwMode="auto">
          <a:xfrm>
            <a:off x="6146235" y="2735102"/>
            <a:ext cx="1230712" cy="124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32" descr="Tráfico de cachorros: un viaje hacia la muerte">
            <a:extLst>
              <a:ext uri="{FF2B5EF4-FFF2-40B4-BE49-F238E27FC236}">
                <a16:creationId xmlns:a16="http://schemas.microsoft.com/office/drawing/2014/main" id="{8E65971E-9004-4787-A53A-72A36E0EAC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34" descr="Tráfico de cachorros: un viaje hacia la muerte">
            <a:extLst>
              <a:ext uri="{FF2B5EF4-FFF2-40B4-BE49-F238E27FC236}">
                <a16:creationId xmlns:a16="http://schemas.microsoft.com/office/drawing/2014/main" id="{6FB97774-5B05-41B1-B8F2-5EE6B59A52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47477" y="1880375"/>
            <a:ext cx="155575" cy="15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60" name="Picture 36" descr="Los cachorros de perros nacen sabiendo interaccionar con nosotros">
            <a:extLst>
              <a:ext uri="{FF2B5EF4-FFF2-40B4-BE49-F238E27FC236}">
                <a16:creationId xmlns:a16="http://schemas.microsoft.com/office/drawing/2014/main" id="{5AF4E06B-B269-4370-ACF6-90F243542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9" t="16972" r="22869" b="15330"/>
          <a:stretch/>
        </p:blipFill>
        <p:spPr bwMode="auto">
          <a:xfrm>
            <a:off x="6146235" y="4028119"/>
            <a:ext cx="1230712" cy="119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Androide Celular - Imagen gratis en Pixabay">
            <a:extLst>
              <a:ext uri="{FF2B5EF4-FFF2-40B4-BE49-F238E27FC236}">
                <a16:creationId xmlns:a16="http://schemas.microsoft.com/office/drawing/2014/main" id="{61CC7996-A1D1-467B-B5B1-8528437814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3" r="36526"/>
          <a:stretch/>
        </p:blipFill>
        <p:spPr bwMode="auto">
          <a:xfrm>
            <a:off x="4040907" y="-485637"/>
            <a:ext cx="3979572" cy="78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Búsqueda imagen PNG transparente - StickPNG">
            <a:extLst>
              <a:ext uri="{FF2B5EF4-FFF2-40B4-BE49-F238E27FC236}">
                <a16:creationId xmlns:a16="http://schemas.microsoft.com/office/drawing/2014/main" id="{7A36C26F-A502-46A1-9115-77008E367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294" y="948548"/>
            <a:ext cx="793667" cy="79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6EEFD5-1313-4B9C-A01D-2F3EFFC397C6}"/>
              </a:ext>
            </a:extLst>
          </p:cNvPr>
          <p:cNvCxnSpPr>
            <a:cxnSpLocks/>
            <a:stCxn id="1062" idx="3"/>
          </p:cNvCxnSpPr>
          <p:nvPr/>
        </p:nvCxnSpPr>
        <p:spPr>
          <a:xfrm flipV="1">
            <a:off x="3193961" y="1345381"/>
            <a:ext cx="1285070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6464C36-3D27-43ED-AA4E-A96C5F9EAA7D}"/>
              </a:ext>
            </a:extLst>
          </p:cNvPr>
          <p:cNvCxnSpPr>
            <a:cxnSpLocks/>
            <a:stCxn id="1062" idx="3"/>
          </p:cNvCxnSpPr>
          <p:nvPr/>
        </p:nvCxnSpPr>
        <p:spPr>
          <a:xfrm>
            <a:off x="3193961" y="1345382"/>
            <a:ext cx="1285070" cy="45640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A490997-ADAA-47F8-BE9F-3FCC94FD82B0}"/>
              </a:ext>
            </a:extLst>
          </p:cNvPr>
          <p:cNvSpPr txBox="1"/>
          <p:nvPr/>
        </p:nvSpPr>
        <p:spPr>
          <a:xfrm>
            <a:off x="41149" y="724206"/>
            <a:ext cx="153144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dirty="0"/>
              <a:t>Perdido el día: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664560-D9B9-43BC-89B6-27617458CD35}"/>
              </a:ext>
            </a:extLst>
          </p:cNvPr>
          <p:cNvSpPr txBox="1"/>
          <p:nvPr/>
        </p:nvSpPr>
        <p:spPr>
          <a:xfrm>
            <a:off x="951268" y="1637706"/>
            <a:ext cx="18946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dirty="0"/>
              <a:t>Perdido en sector: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62903D-3D21-4647-8CDB-C65949A5D178}"/>
              </a:ext>
            </a:extLst>
          </p:cNvPr>
          <p:cNvSpPr txBox="1"/>
          <p:nvPr/>
        </p:nvSpPr>
        <p:spPr>
          <a:xfrm>
            <a:off x="2253213" y="721101"/>
            <a:ext cx="16865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dirty="0"/>
              <a:t>Buscar similares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7550F8-480B-49AA-888E-E8D800EE5745}"/>
              </a:ext>
            </a:extLst>
          </p:cNvPr>
          <p:cNvSpPr txBox="1"/>
          <p:nvPr/>
        </p:nvSpPr>
        <p:spPr>
          <a:xfrm>
            <a:off x="659264" y="4056104"/>
            <a:ext cx="323941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dirty="0"/>
              <a:t>Subir foto(s) de mascota perdida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7D7364-980E-436C-8BBE-44F9A2D58546}"/>
              </a:ext>
            </a:extLst>
          </p:cNvPr>
          <p:cNvSpPr txBox="1"/>
          <p:nvPr/>
        </p:nvSpPr>
        <p:spPr>
          <a:xfrm>
            <a:off x="4157260" y="558210"/>
            <a:ext cx="4408529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L" dirty="0"/>
              <a:t>Fotos de mascotas posiblemente extraviadas,</a:t>
            </a:r>
          </a:p>
          <a:p>
            <a:r>
              <a:rPr lang="es-CL" dirty="0"/>
              <a:t>subidas por usuarios,</a:t>
            </a:r>
          </a:p>
          <a:p>
            <a:r>
              <a:rPr lang="es-CL" dirty="0"/>
              <a:t>ordenadas por fecha o sector</a:t>
            </a:r>
            <a:endParaRPr lang="en-US" dirty="0"/>
          </a:p>
        </p:txBody>
      </p:sp>
      <p:pic>
        <p:nvPicPr>
          <p:cNvPr id="50" name="Picture 4" descr="Androide Celular - Imagen gratis en Pixabay">
            <a:extLst>
              <a:ext uri="{FF2B5EF4-FFF2-40B4-BE49-F238E27FC236}">
                <a16:creationId xmlns:a16="http://schemas.microsoft.com/office/drawing/2014/main" id="{987E875D-DECB-4D61-99EB-ED27AA639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3" r="36526"/>
          <a:stretch/>
        </p:blipFill>
        <p:spPr bwMode="auto">
          <a:xfrm>
            <a:off x="8430452" y="-485637"/>
            <a:ext cx="3979572" cy="78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66B081-03FC-4CB0-992B-0939F5F039F1}"/>
              </a:ext>
            </a:extLst>
          </p:cNvPr>
          <p:cNvCxnSpPr>
            <a:cxnSpLocks/>
          </p:cNvCxnSpPr>
          <p:nvPr/>
        </p:nvCxnSpPr>
        <p:spPr>
          <a:xfrm flipV="1">
            <a:off x="6880378" y="1452021"/>
            <a:ext cx="1936076" cy="6153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7CBC834-28C5-4163-AF19-B5985FE20ACE}"/>
              </a:ext>
            </a:extLst>
          </p:cNvPr>
          <p:cNvCxnSpPr>
            <a:cxnSpLocks/>
          </p:cNvCxnSpPr>
          <p:nvPr/>
        </p:nvCxnSpPr>
        <p:spPr>
          <a:xfrm>
            <a:off x="6880378" y="2067376"/>
            <a:ext cx="1936076" cy="40671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10" descr="Icono De Trazo De Color De Fecha Marcada - Descargar PNG/SVG Transparente">
            <a:extLst>
              <a:ext uri="{FF2B5EF4-FFF2-40B4-BE49-F238E27FC236}">
                <a16:creationId xmlns:a16="http://schemas.microsoft.com/office/drawing/2014/main" id="{4D98B2F8-7318-48A8-8644-49ADE17D3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837" y="828014"/>
            <a:ext cx="753053" cy="75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8" descr="Icono Ubicacion Vector Png - Icono De Ubicacion Png | Full Size PNG  Download | SeekPNG">
            <a:extLst>
              <a:ext uri="{FF2B5EF4-FFF2-40B4-BE49-F238E27FC236}">
                <a16:creationId xmlns:a16="http://schemas.microsoft.com/office/drawing/2014/main" id="{9B6655BF-F2D6-4F26-8ECF-EB8756835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409" y="953499"/>
            <a:ext cx="360720" cy="51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E5BB512-35EE-4DB4-8925-339C8EAE0340}"/>
              </a:ext>
            </a:extLst>
          </p:cNvPr>
          <p:cNvSpPr txBox="1"/>
          <p:nvPr/>
        </p:nvSpPr>
        <p:spPr>
          <a:xfrm>
            <a:off x="10176143" y="1322296"/>
            <a:ext cx="1706173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dirty="0"/>
              <a:t>Sector en que</a:t>
            </a:r>
          </a:p>
          <a:p>
            <a:r>
              <a:rPr lang="es-CL" dirty="0"/>
              <a:t>foto fue tomada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986030-3250-4103-A001-583BB25DD440}"/>
              </a:ext>
            </a:extLst>
          </p:cNvPr>
          <p:cNvSpPr txBox="1"/>
          <p:nvPr/>
        </p:nvSpPr>
        <p:spPr>
          <a:xfrm>
            <a:off x="8816454" y="536435"/>
            <a:ext cx="299601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dirty="0"/>
              <a:t>Fecha creación de publicación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D11A85-E28B-4D54-B2EB-AA0B748173AA}"/>
              </a:ext>
            </a:extLst>
          </p:cNvPr>
          <p:cNvSpPr txBox="1"/>
          <p:nvPr/>
        </p:nvSpPr>
        <p:spPr>
          <a:xfrm>
            <a:off x="9135116" y="5293513"/>
            <a:ext cx="219810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dirty="0"/>
              <a:t>Contactar usuario</a:t>
            </a:r>
          </a:p>
          <a:p>
            <a:r>
              <a:rPr lang="es-CL" dirty="0"/>
              <a:t>creador de contenido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23195F-41F1-497B-B389-CA5DE24D4EA1}"/>
              </a:ext>
            </a:extLst>
          </p:cNvPr>
          <p:cNvSpPr txBox="1"/>
          <p:nvPr/>
        </p:nvSpPr>
        <p:spPr>
          <a:xfrm>
            <a:off x="69060" y="5638568"/>
            <a:ext cx="221586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dirty="0"/>
              <a:t>Información adicional</a:t>
            </a:r>
            <a:endParaRPr lang="en-US" dirty="0"/>
          </a:p>
        </p:txBody>
      </p:sp>
      <p:pic>
        <p:nvPicPr>
          <p:cNvPr id="2050" name="Picture 2" descr="12 nombres para perros con significado. ¿Con cuál te quedas? - Draco">
            <a:extLst>
              <a:ext uri="{FF2B5EF4-FFF2-40B4-BE49-F238E27FC236}">
                <a16:creationId xmlns:a16="http://schemas.microsoft.com/office/drawing/2014/main" id="{E130C958-4433-4875-AC06-350EA44FA2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6" t="7115" r="13843" b="10694"/>
          <a:stretch/>
        </p:blipFill>
        <p:spPr bwMode="auto">
          <a:xfrm>
            <a:off x="10515825" y="2181059"/>
            <a:ext cx="1366491" cy="120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s 56 nombres más originales y bonitos para perro - Gala">
            <a:extLst>
              <a:ext uri="{FF2B5EF4-FFF2-40B4-BE49-F238E27FC236}">
                <a16:creationId xmlns:a16="http://schemas.microsoft.com/office/drawing/2014/main" id="{55D9C985-5801-41F2-994F-5241AE5974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3" t="15407" r="13324" b="14771"/>
          <a:stretch/>
        </p:blipFill>
        <p:spPr bwMode="auto">
          <a:xfrm>
            <a:off x="9163837" y="3521854"/>
            <a:ext cx="1268417" cy="114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6" descr="Cachorro mordiendo Lenda">
            <a:extLst>
              <a:ext uri="{FF2B5EF4-FFF2-40B4-BE49-F238E27FC236}">
                <a16:creationId xmlns:a16="http://schemas.microsoft.com/office/drawing/2014/main" id="{11679324-CC58-4CB2-8008-8E5905884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2" r="8850" b="2386"/>
          <a:stretch/>
        </p:blipFill>
        <p:spPr bwMode="auto">
          <a:xfrm>
            <a:off x="9200139" y="2173469"/>
            <a:ext cx="1230712" cy="120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2F34C2E-22F5-4329-A797-BCE88FED5346}"/>
              </a:ext>
            </a:extLst>
          </p:cNvPr>
          <p:cNvSpPr txBox="1"/>
          <p:nvPr/>
        </p:nvSpPr>
        <p:spPr>
          <a:xfrm>
            <a:off x="4117224" y="5013359"/>
            <a:ext cx="379610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dirty="0"/>
              <a:t>¿no se parece la foto a las anteriores?</a:t>
            </a:r>
          </a:p>
          <a:p>
            <a:r>
              <a:rPr lang="es-CL" dirty="0"/>
              <a:t>- reportar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4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droide Celular - Imagen gratis en Pixabay">
            <a:extLst>
              <a:ext uri="{FF2B5EF4-FFF2-40B4-BE49-F238E27FC236}">
                <a16:creationId xmlns:a16="http://schemas.microsoft.com/office/drawing/2014/main" id="{19E05C2A-9B2D-404D-8D04-08A07EBD7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3" r="36526"/>
          <a:stretch/>
        </p:blipFill>
        <p:spPr bwMode="auto">
          <a:xfrm>
            <a:off x="-210355" y="-485635"/>
            <a:ext cx="3979572" cy="78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Estudio demuestra que tener un perro reduce el riesgo de mortalidad - Radio  Mitre">
            <a:extLst>
              <a:ext uri="{FF2B5EF4-FFF2-40B4-BE49-F238E27FC236}">
                <a16:creationId xmlns:a16="http://schemas.microsoft.com/office/drawing/2014/main" id="{21C1E50D-D635-4107-BE70-1E440C3ED4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8" r="22283"/>
          <a:stretch/>
        </p:blipFill>
        <p:spPr bwMode="auto">
          <a:xfrm>
            <a:off x="471203" y="1855281"/>
            <a:ext cx="2854817" cy="262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cono Ubicacion Vector Png - Icono De Ubicacion Png | Full Size PNG  Download | SeekPNG">
            <a:extLst>
              <a:ext uri="{FF2B5EF4-FFF2-40B4-BE49-F238E27FC236}">
                <a16:creationId xmlns:a16="http://schemas.microsoft.com/office/drawing/2014/main" id="{4CA1D982-679C-4C47-B1FA-C6D4B1D0D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18" y="931951"/>
            <a:ext cx="488325" cy="79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Icono De Trazo De Color De Fecha Marcada - Descargar PNG/SVG Transparente">
            <a:extLst>
              <a:ext uri="{FF2B5EF4-FFF2-40B4-BE49-F238E27FC236}">
                <a16:creationId xmlns:a16="http://schemas.microsoft.com/office/drawing/2014/main" id="{690A77D7-FF79-4ED4-B656-90CDABE43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21" y="708338"/>
            <a:ext cx="1224425" cy="12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53E140-6C7F-413F-AE1B-63CC2135C845}"/>
              </a:ext>
            </a:extLst>
          </p:cNvPr>
          <p:cNvSpPr txBox="1"/>
          <p:nvPr/>
        </p:nvSpPr>
        <p:spPr>
          <a:xfrm>
            <a:off x="434921" y="4475386"/>
            <a:ext cx="1601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ID_CHIP:</a:t>
            </a:r>
          </a:p>
          <a:p>
            <a:r>
              <a:rPr lang="es-CL" dirty="0"/>
              <a:t>Nombre:</a:t>
            </a:r>
          </a:p>
          <a:p>
            <a:r>
              <a:rPr lang="es-CL" dirty="0"/>
              <a:t>Sexo:</a:t>
            </a:r>
          </a:p>
          <a:p>
            <a:r>
              <a:rPr lang="es-CL" dirty="0"/>
              <a:t>Características:</a:t>
            </a:r>
            <a:endParaRPr lang="en-US" dirty="0"/>
          </a:p>
        </p:txBody>
      </p:sp>
      <p:pic>
        <p:nvPicPr>
          <p:cNvPr id="10" name="Picture 38" descr="Búsqueda imagen PNG transparente - StickPNG">
            <a:extLst>
              <a:ext uri="{FF2B5EF4-FFF2-40B4-BE49-F238E27FC236}">
                <a16:creationId xmlns:a16="http://schemas.microsoft.com/office/drawing/2014/main" id="{0AC515BD-803A-403A-BE01-72D5C1999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294" y="948548"/>
            <a:ext cx="793667" cy="79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AB29B8-FF73-44B0-ABD3-721515D3A734}"/>
              </a:ext>
            </a:extLst>
          </p:cNvPr>
          <p:cNvCxnSpPr>
            <a:cxnSpLocks/>
          </p:cNvCxnSpPr>
          <p:nvPr/>
        </p:nvCxnSpPr>
        <p:spPr>
          <a:xfrm flipV="1">
            <a:off x="2209741" y="296597"/>
            <a:ext cx="5980102" cy="11269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6E79E2-03B9-4BBC-9AF8-E06EBE990ECB}"/>
              </a:ext>
            </a:extLst>
          </p:cNvPr>
          <p:cNvCxnSpPr>
            <a:cxnSpLocks/>
          </p:cNvCxnSpPr>
          <p:nvPr/>
        </p:nvCxnSpPr>
        <p:spPr>
          <a:xfrm>
            <a:off x="2209741" y="1423587"/>
            <a:ext cx="5980102" cy="53085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ndroide Celular - Imagen gratis en Pixabay">
            <a:extLst>
              <a:ext uri="{FF2B5EF4-FFF2-40B4-BE49-F238E27FC236}">
                <a16:creationId xmlns:a16="http://schemas.microsoft.com/office/drawing/2014/main" id="{BE26AB08-4636-45A8-AA0F-FC9D95B67A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3" r="36526"/>
          <a:stretch/>
        </p:blipFill>
        <p:spPr bwMode="auto">
          <a:xfrm>
            <a:off x="7741225" y="-485635"/>
            <a:ext cx="3979572" cy="78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ácale partido a Google Maps: 21 funciones para exprimirlo al máximo">
            <a:extLst>
              <a:ext uri="{FF2B5EF4-FFF2-40B4-BE49-F238E27FC236}">
                <a16:creationId xmlns:a16="http://schemas.microsoft.com/office/drawing/2014/main" id="{7C683C33-71B1-4238-98DF-139D54C50D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3" r="13375"/>
          <a:stretch/>
        </p:blipFill>
        <p:spPr bwMode="auto">
          <a:xfrm>
            <a:off x="8380395" y="1423585"/>
            <a:ext cx="2936962" cy="344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C802FC1-2B74-47FB-A1E4-FC77D3BFEDEE}"/>
              </a:ext>
            </a:extLst>
          </p:cNvPr>
          <p:cNvSpPr/>
          <p:nvPr/>
        </p:nvSpPr>
        <p:spPr>
          <a:xfrm>
            <a:off x="9470253" y="2046382"/>
            <a:ext cx="1139686" cy="112643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489253-A23F-4EAC-A657-AEA3E4FC28A0}"/>
              </a:ext>
            </a:extLst>
          </p:cNvPr>
          <p:cNvSpPr/>
          <p:nvPr/>
        </p:nvSpPr>
        <p:spPr>
          <a:xfrm>
            <a:off x="8836309" y="1456636"/>
            <a:ext cx="2407574" cy="230592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D83FD1-F4D1-4AC6-94FF-8601ADBEAC89}"/>
              </a:ext>
            </a:extLst>
          </p:cNvPr>
          <p:cNvSpPr txBox="1"/>
          <p:nvPr/>
        </p:nvSpPr>
        <p:spPr>
          <a:xfrm>
            <a:off x="8310751" y="1037728"/>
            <a:ext cx="317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_Modificar rango de búsqueda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4CD363-4430-4DBF-801F-FCD21FB99A2F}"/>
              </a:ext>
            </a:extLst>
          </p:cNvPr>
          <p:cNvSpPr txBox="1"/>
          <p:nvPr/>
        </p:nvSpPr>
        <p:spPr>
          <a:xfrm>
            <a:off x="9675111" y="2275503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Día 1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C2AD4-F5F3-447A-A8C2-438838D89C7B}"/>
              </a:ext>
            </a:extLst>
          </p:cNvPr>
          <p:cNvSpPr txBox="1"/>
          <p:nvPr/>
        </p:nvSpPr>
        <p:spPr>
          <a:xfrm>
            <a:off x="9286981" y="155754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Día 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F8A86C-DC6A-4264-8264-15DD06BF1763}"/>
              </a:ext>
            </a:extLst>
          </p:cNvPr>
          <p:cNvSpPr txBox="1"/>
          <p:nvPr/>
        </p:nvSpPr>
        <p:spPr>
          <a:xfrm>
            <a:off x="7662288" y="2698434"/>
            <a:ext cx="220592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dirty="0"/>
              <a:t>Búsqueda por default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BBF377-2485-4DF8-9A70-08FDCAAE1EA5}"/>
              </a:ext>
            </a:extLst>
          </p:cNvPr>
          <p:cNvSpPr txBox="1"/>
          <p:nvPr/>
        </p:nvSpPr>
        <p:spPr>
          <a:xfrm>
            <a:off x="5689126" y="747285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Opciones de búsqueda: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BA81D3-25F1-4457-8BC7-496F53CA286F}"/>
              </a:ext>
            </a:extLst>
          </p:cNvPr>
          <p:cNvSpPr txBox="1"/>
          <p:nvPr/>
        </p:nvSpPr>
        <p:spPr>
          <a:xfrm>
            <a:off x="8312573" y="806226"/>
            <a:ext cx="405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_Desde (que fecha se encuentra perdido)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1F32F6-55F9-4577-8291-DE1B5BF945C8}"/>
              </a:ext>
            </a:extLst>
          </p:cNvPr>
          <p:cNvSpPr txBox="1"/>
          <p:nvPr/>
        </p:nvSpPr>
        <p:spPr>
          <a:xfrm>
            <a:off x="951268" y="1637706"/>
            <a:ext cx="18946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dirty="0"/>
              <a:t>Perdido en sector: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D790CA-6607-447A-AC9F-F03AE21DFC1F}"/>
              </a:ext>
            </a:extLst>
          </p:cNvPr>
          <p:cNvSpPr txBox="1"/>
          <p:nvPr/>
        </p:nvSpPr>
        <p:spPr>
          <a:xfrm>
            <a:off x="41149" y="724206"/>
            <a:ext cx="153144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dirty="0"/>
              <a:t>Perdido el día: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4ECC5D-9335-44D4-8B0C-6CA4BD1E85EE}"/>
              </a:ext>
            </a:extLst>
          </p:cNvPr>
          <p:cNvSpPr txBox="1"/>
          <p:nvPr/>
        </p:nvSpPr>
        <p:spPr>
          <a:xfrm>
            <a:off x="2253213" y="721101"/>
            <a:ext cx="16865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dirty="0"/>
              <a:t>Buscar similares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AE2EDE-BC94-4A0F-899D-240F9A0EEF91}"/>
              </a:ext>
            </a:extLst>
          </p:cNvPr>
          <p:cNvSpPr txBox="1"/>
          <p:nvPr/>
        </p:nvSpPr>
        <p:spPr>
          <a:xfrm>
            <a:off x="659264" y="4056104"/>
            <a:ext cx="323941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dirty="0"/>
              <a:t>Subir foto(s) de mascota perdida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520329-A567-4C04-83A2-251B25C9D4DE}"/>
              </a:ext>
            </a:extLst>
          </p:cNvPr>
          <p:cNvSpPr txBox="1"/>
          <p:nvPr/>
        </p:nvSpPr>
        <p:spPr>
          <a:xfrm>
            <a:off x="69060" y="5638568"/>
            <a:ext cx="221586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dirty="0"/>
              <a:t>Información adicional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6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ndroide Celular - Imagen gratis en Pixabay">
            <a:extLst>
              <a:ext uri="{FF2B5EF4-FFF2-40B4-BE49-F238E27FC236}">
                <a16:creationId xmlns:a16="http://schemas.microsoft.com/office/drawing/2014/main" id="{8A121CE1-E593-4BA8-BE63-D1E2579EA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3" r="36526"/>
          <a:stretch/>
        </p:blipFill>
        <p:spPr bwMode="auto">
          <a:xfrm>
            <a:off x="-210355" y="-485635"/>
            <a:ext cx="3979572" cy="78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or qué la personalidad del perro se parece a la de su dueño - Infobae">
            <a:extLst>
              <a:ext uri="{FF2B5EF4-FFF2-40B4-BE49-F238E27FC236}">
                <a16:creationId xmlns:a16="http://schemas.microsoft.com/office/drawing/2014/main" id="{904AB140-E9E7-4581-A531-855C5E9C69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4" t="9965" r="26145" b="11730"/>
          <a:stretch/>
        </p:blipFill>
        <p:spPr bwMode="auto">
          <a:xfrm>
            <a:off x="472224" y="1546533"/>
            <a:ext cx="1382333" cy="127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 que hay en el corazón de un perro cuando ve a su dueño - La Mente es  Maravillosa">
            <a:extLst>
              <a:ext uri="{FF2B5EF4-FFF2-40B4-BE49-F238E27FC236}">
                <a16:creationId xmlns:a16="http://schemas.microsoft.com/office/drawing/2014/main" id="{1751B119-8680-4AA1-870F-749BA0CBE3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5" r="9139"/>
          <a:stretch/>
        </p:blipFill>
        <p:spPr bwMode="auto">
          <a:xfrm>
            <a:off x="1931831" y="1546533"/>
            <a:ext cx="1382333" cy="127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Un estudio asegura que los perros sí pueden comprender cuales son las  emociones de los humanos - VIX">
            <a:extLst>
              <a:ext uri="{FF2B5EF4-FFF2-40B4-BE49-F238E27FC236}">
                <a16:creationId xmlns:a16="http://schemas.microsoft.com/office/drawing/2014/main" id="{324C0223-C2C7-415D-A4CE-59364FBE5E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r="22265"/>
          <a:stretch/>
        </p:blipFill>
        <p:spPr bwMode="auto">
          <a:xfrm>
            <a:off x="472224" y="2889979"/>
            <a:ext cx="1382334" cy="127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os perros reflejan la personalidad de su dueño | Ecología | La Revista |  El Universo">
            <a:extLst>
              <a:ext uri="{FF2B5EF4-FFF2-40B4-BE49-F238E27FC236}">
                <a16:creationId xmlns:a16="http://schemas.microsoft.com/office/drawing/2014/main" id="{46837FC8-4C4D-40D7-8D5E-EC81A74D3F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2"/>
          <a:stretch/>
        </p:blipFill>
        <p:spPr bwMode="auto">
          <a:xfrm>
            <a:off x="1931831" y="2891203"/>
            <a:ext cx="1382333" cy="127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Los dueños de perros tendrían una esperanza de vida un 24% mayor, según  apunta un estudio - EcoDiario.es">
            <a:extLst>
              <a:ext uri="{FF2B5EF4-FFF2-40B4-BE49-F238E27FC236}">
                <a16:creationId xmlns:a16="http://schemas.microsoft.com/office/drawing/2014/main" id="{7FE8519F-9845-4ED5-8EF5-0182177122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14"/>
          <a:stretch/>
        </p:blipFill>
        <p:spPr bwMode="auto">
          <a:xfrm>
            <a:off x="472223" y="4237149"/>
            <a:ext cx="1382333" cy="127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Estudio revela que los perros alargan la vida de sus dueños – Las Noticias  de Chihuahua – Entrelíneas">
            <a:extLst>
              <a:ext uri="{FF2B5EF4-FFF2-40B4-BE49-F238E27FC236}">
                <a16:creationId xmlns:a16="http://schemas.microsoft.com/office/drawing/2014/main" id="{0330A7E2-60A2-47AD-BAF9-FD44427668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0" r="28416"/>
          <a:stretch/>
        </p:blipFill>
        <p:spPr bwMode="auto">
          <a:xfrm>
            <a:off x="1931831" y="4237149"/>
            <a:ext cx="1382333" cy="127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os 4 pasos a seguir para cumplir con la ley de tenencia responsable de  mascotas y evitar multas | Huellitas, Clínica Veterinaria en Copiapó">
            <a:extLst>
              <a:ext uri="{FF2B5EF4-FFF2-40B4-BE49-F238E27FC236}">
                <a16:creationId xmlns:a16="http://schemas.microsoft.com/office/drawing/2014/main" id="{0BCA0900-A3C0-4402-8273-40045E850C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" t="68352" r="51746"/>
          <a:stretch/>
        </p:blipFill>
        <p:spPr bwMode="auto">
          <a:xfrm>
            <a:off x="8508642" y="5052277"/>
            <a:ext cx="3503053" cy="161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os 4 pasos a seguir para cumplir con la ley de tenencia responsable de  mascotas y evitar multas | Huellitas, Clínica Veterinaria en Copiapó">
            <a:extLst>
              <a:ext uri="{FF2B5EF4-FFF2-40B4-BE49-F238E27FC236}">
                <a16:creationId xmlns:a16="http://schemas.microsoft.com/office/drawing/2014/main" id="{11336CC0-A08B-4A59-8697-6421C8182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77" t="59313" r="2366"/>
          <a:stretch/>
        </p:blipFill>
        <p:spPr bwMode="auto">
          <a:xfrm>
            <a:off x="9873803" y="2745349"/>
            <a:ext cx="2137892" cy="207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E404C7-01F6-4E72-9B46-02C068D427AE}"/>
              </a:ext>
            </a:extLst>
          </p:cNvPr>
          <p:cNvSpPr txBox="1"/>
          <p:nvPr/>
        </p:nvSpPr>
        <p:spPr>
          <a:xfrm>
            <a:off x="3683359" y="112397"/>
            <a:ext cx="527782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/>
              <a:t>Integrar a la app cosas para que sea de uso diario de dueño responsable, c</a:t>
            </a:r>
            <a:r>
              <a:rPr lang="en-US" sz="2000" dirty="0" err="1"/>
              <a:t>osa</a:t>
            </a:r>
            <a:r>
              <a:rPr lang="en-US" sz="2000" dirty="0"/>
              <a:t> de que no </a:t>
            </a:r>
            <a:r>
              <a:rPr lang="en-US" sz="2000" dirty="0" err="1"/>
              <a:t>solamente</a:t>
            </a:r>
            <a:r>
              <a:rPr lang="en-US" sz="2000" dirty="0"/>
              <a:t> se use </a:t>
            </a:r>
            <a:r>
              <a:rPr lang="en-US" sz="2000" dirty="0" err="1"/>
              <a:t>cuando</a:t>
            </a:r>
            <a:r>
              <a:rPr lang="en-US" sz="2000" dirty="0"/>
              <a:t> se </a:t>
            </a:r>
            <a:r>
              <a:rPr lang="en-US" sz="2000" dirty="0" err="1"/>
              <a:t>haya</a:t>
            </a:r>
            <a:r>
              <a:rPr lang="en-US" sz="2000" dirty="0"/>
              <a:t> </a:t>
            </a:r>
            <a:r>
              <a:rPr lang="en-US" sz="2000" dirty="0" err="1"/>
              <a:t>extraviado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mascota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Ofrecer</a:t>
            </a:r>
            <a:r>
              <a:rPr lang="en-US" sz="2000" dirty="0"/>
              <a:t> </a:t>
            </a:r>
            <a:r>
              <a:rPr lang="en-US" sz="2000" dirty="0" err="1"/>
              <a:t>incentivos</a:t>
            </a:r>
            <a:r>
              <a:rPr lang="en-US" sz="2000" dirty="0"/>
              <a:t> para </a:t>
            </a:r>
            <a:r>
              <a:rPr lang="en-US" sz="2000" dirty="0" err="1"/>
              <a:t>buscar</a:t>
            </a:r>
            <a:r>
              <a:rPr lang="en-US" sz="2000" dirty="0"/>
              <a:t> </a:t>
            </a:r>
            <a:r>
              <a:rPr lang="en-US" sz="2000" dirty="0" err="1"/>
              <a:t>mascotas</a:t>
            </a:r>
            <a:r>
              <a:rPr lang="en-US" sz="2000" dirty="0"/>
              <a:t> </a:t>
            </a:r>
            <a:r>
              <a:rPr lang="en-US" sz="2000" dirty="0" err="1"/>
              <a:t>perdidas</a:t>
            </a:r>
            <a:r>
              <a:rPr lang="en-US" sz="2000" dirty="0"/>
              <a:t>,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sacos</a:t>
            </a:r>
            <a:r>
              <a:rPr lang="en-US" sz="2000" dirty="0"/>
              <a:t> de comida, </a:t>
            </a:r>
            <a:r>
              <a:rPr lang="en-US" sz="2000" dirty="0" err="1"/>
              <a:t>accesorios</a:t>
            </a:r>
            <a:r>
              <a:rPr lang="en-US" sz="2000" dirty="0"/>
              <a:t>, </a:t>
            </a:r>
            <a:r>
              <a:rPr lang="en-US" sz="2000" dirty="0" err="1"/>
              <a:t>descuentos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alguna</a:t>
            </a:r>
            <a:r>
              <a:rPr lang="en-US" sz="2000" dirty="0"/>
              <a:t> </a:t>
            </a:r>
            <a:r>
              <a:rPr lang="en-US" sz="2000" dirty="0" err="1"/>
              <a:t>veterinaria</a:t>
            </a:r>
            <a:r>
              <a:rPr lang="en-US" sz="2000" dirty="0"/>
              <a:t>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Sería</a:t>
            </a:r>
            <a:r>
              <a:rPr lang="en-US" sz="2000" dirty="0"/>
              <a:t> ideal que </a:t>
            </a:r>
            <a:r>
              <a:rPr lang="en-US" sz="2000" dirty="0" err="1"/>
              <a:t>el</a:t>
            </a:r>
            <a:r>
              <a:rPr lang="en-US" sz="2000" dirty="0"/>
              <a:t> chip </a:t>
            </a:r>
            <a:r>
              <a:rPr lang="en-US" sz="2000" dirty="0" err="1"/>
              <a:t>pudiera</a:t>
            </a:r>
            <a:r>
              <a:rPr lang="en-US" sz="2000" dirty="0"/>
              <a:t> </a:t>
            </a:r>
            <a:r>
              <a:rPr lang="en-US" sz="2000" dirty="0" err="1"/>
              <a:t>vincularse</a:t>
            </a:r>
            <a:r>
              <a:rPr lang="en-US" sz="2000" dirty="0"/>
              <a:t> a la </a:t>
            </a:r>
            <a:r>
              <a:rPr lang="en-US" sz="2000" dirty="0" err="1"/>
              <a:t>applicación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Activity con los </a:t>
            </a:r>
            <a:r>
              <a:rPr lang="en-US" sz="2000" dirty="0" err="1"/>
              <a:t>extravíos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recientes</a:t>
            </a:r>
            <a:r>
              <a:rPr lang="en-US" sz="2000" dirty="0"/>
              <a:t> por </a:t>
            </a:r>
            <a:r>
              <a:rPr lang="en-US" sz="2000" dirty="0" err="1"/>
              <a:t>ubicación</a:t>
            </a:r>
            <a:r>
              <a:rPr lang="en-US" sz="2000" dirty="0"/>
              <a:t> (</a:t>
            </a:r>
            <a:r>
              <a:rPr lang="en-US" sz="2000" dirty="0" err="1"/>
              <a:t>cosa</a:t>
            </a:r>
            <a:r>
              <a:rPr lang="en-US" sz="2000" dirty="0"/>
              <a:t> de que </a:t>
            </a:r>
            <a:r>
              <a:rPr lang="en-US" sz="2000" dirty="0" err="1"/>
              <a:t>yo</a:t>
            </a:r>
            <a:r>
              <a:rPr lang="en-US" sz="2000" dirty="0"/>
              <a:t> </a:t>
            </a:r>
            <a:r>
              <a:rPr lang="en-US" sz="2000" dirty="0" err="1"/>
              <a:t>pueda</a:t>
            </a:r>
            <a:r>
              <a:rPr lang="en-US" sz="2000" dirty="0"/>
              <a:t> </a:t>
            </a:r>
            <a:r>
              <a:rPr lang="en-US" sz="2000" dirty="0" err="1"/>
              <a:t>activar</a:t>
            </a:r>
            <a:r>
              <a:rPr lang="en-US" sz="2000" dirty="0"/>
              <a:t> mi </a:t>
            </a:r>
            <a:r>
              <a:rPr lang="en-US" sz="2000" dirty="0" err="1"/>
              <a:t>ubicación</a:t>
            </a:r>
            <a:r>
              <a:rPr lang="en-US" sz="2000" dirty="0"/>
              <a:t> y </a:t>
            </a:r>
            <a:r>
              <a:rPr lang="en-US" sz="2000" dirty="0" err="1"/>
              <a:t>vea</a:t>
            </a:r>
            <a:r>
              <a:rPr lang="en-US" sz="2000" dirty="0"/>
              <a:t> los </a:t>
            </a:r>
            <a:r>
              <a:rPr lang="en-US" sz="2000" dirty="0" err="1"/>
              <a:t>extravios</a:t>
            </a:r>
            <a:r>
              <a:rPr lang="en-US" sz="2000" dirty="0"/>
              <a:t> </a:t>
            </a:r>
            <a:r>
              <a:rPr lang="en-US" sz="2000" dirty="0" err="1"/>
              <a:t>acorde</a:t>
            </a:r>
            <a:r>
              <a:rPr lang="en-US" sz="2000" dirty="0"/>
              <a:t> al sector)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Alerta</a:t>
            </a:r>
            <a:r>
              <a:rPr lang="en-US" sz="2000" dirty="0"/>
              <a:t> de </a:t>
            </a:r>
            <a:r>
              <a:rPr lang="en-US" sz="2000" dirty="0" err="1"/>
              <a:t>robo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Crear</a:t>
            </a:r>
            <a:r>
              <a:rPr lang="en-US" sz="2000" dirty="0"/>
              <a:t> </a:t>
            </a:r>
            <a:r>
              <a:rPr lang="en-US" sz="2000" dirty="0" err="1"/>
              <a:t>vínculo</a:t>
            </a:r>
            <a:r>
              <a:rPr lang="en-US" sz="2000" dirty="0"/>
              <a:t> con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ingresados</a:t>
            </a:r>
            <a:r>
              <a:rPr lang="en-US" sz="2000" dirty="0"/>
              <a:t> para </a:t>
            </a:r>
            <a:r>
              <a:rPr lang="en-US" sz="2000" dirty="0" err="1"/>
              <a:t>postear</a:t>
            </a:r>
            <a:r>
              <a:rPr lang="en-US" sz="2000" dirty="0"/>
              <a:t> </a:t>
            </a:r>
            <a:r>
              <a:rPr lang="en-US" sz="2000" dirty="0" err="1"/>
              <a:t>directamente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algún</a:t>
            </a:r>
            <a:r>
              <a:rPr lang="en-US" sz="2000" dirty="0"/>
              <a:t> </a:t>
            </a:r>
            <a:r>
              <a:rPr lang="en-US" sz="2000" dirty="0" err="1"/>
              <a:t>otro</a:t>
            </a:r>
            <a:r>
              <a:rPr lang="en-US" sz="2000" dirty="0"/>
              <a:t> sitio (</a:t>
            </a:r>
            <a:r>
              <a:rPr lang="en-US" sz="2000" dirty="0" err="1"/>
              <a:t>facebook</a:t>
            </a:r>
            <a:r>
              <a:rPr lang="en-US" sz="2000" dirty="0"/>
              <a:t>, </a:t>
            </a:r>
            <a:r>
              <a:rPr lang="en-US" sz="2000" dirty="0" err="1"/>
              <a:t>wsapp</a:t>
            </a:r>
            <a:r>
              <a:rPr lang="en-US" sz="2000" dirty="0"/>
              <a:t>, Instagram, </a:t>
            </a:r>
            <a:r>
              <a:rPr lang="en-US" sz="2000" dirty="0" err="1"/>
              <a:t>etc</a:t>
            </a:r>
            <a:r>
              <a:rPr lang="en-US" sz="2000" dirty="0"/>
              <a:t>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20235-A8D2-4321-8520-0201B79DF320}"/>
              </a:ext>
            </a:extLst>
          </p:cNvPr>
          <p:cNvSpPr txBox="1"/>
          <p:nvPr/>
        </p:nvSpPr>
        <p:spPr>
          <a:xfrm>
            <a:off x="0" y="1177201"/>
            <a:ext cx="228710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dirty="0"/>
              <a:t>Mascotas encontradas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79D82-C45D-4A5B-A152-443783D0B9C7}"/>
              </a:ext>
            </a:extLst>
          </p:cNvPr>
          <p:cNvSpPr txBox="1"/>
          <p:nvPr/>
        </p:nvSpPr>
        <p:spPr>
          <a:xfrm>
            <a:off x="707137" y="653529"/>
            <a:ext cx="244938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dirty="0"/>
              <a:t>Sección </a:t>
            </a:r>
            <a:r>
              <a:rPr lang="es-CL" dirty="0" err="1"/>
              <a:t>buy</a:t>
            </a:r>
            <a:r>
              <a:rPr lang="es-CL" dirty="0"/>
              <a:t> me a </a:t>
            </a:r>
            <a:r>
              <a:rPr lang="es-CL" dirty="0" err="1"/>
              <a:t>coffee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0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389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xhely</dc:creator>
  <cp:lastModifiedBy>xhely</cp:lastModifiedBy>
  <cp:revision>21</cp:revision>
  <dcterms:created xsi:type="dcterms:W3CDTF">2021-07-12T16:04:28Z</dcterms:created>
  <dcterms:modified xsi:type="dcterms:W3CDTF">2021-07-13T15:59:05Z</dcterms:modified>
</cp:coreProperties>
</file>