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94998-68BC-D491-EC99-CA67B6D5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F9ADBD-5935-28FD-C5A6-95187E143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FC60A-2876-429D-C00E-0F43D249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B7107A-C9A2-44F6-A1FA-9E3FF2BA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C28F8B-C73B-7A58-BA50-3ED25F70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6417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E343C-9D71-BB72-BC0E-E4861557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F51670-5F58-864A-C63D-A40C45334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5E3D4-77A7-1F7C-56F1-AB1F6A4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0A4360-3AC2-13B7-DC78-528E33C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B5EA1F-F64D-F1F0-09F7-B35DA0D5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20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6F1B8E-4820-F9B6-B783-57ADAA274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3064CB-4559-9E71-DE03-936CA6D6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00E9D-77E8-78C6-7EDF-8781F3FF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46C6D7-6EE4-C1F3-077F-7DD301DD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2295F3-0090-5248-8A15-B06CF65B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52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66011-C089-CF83-E882-0928D7D3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57AAE-9ABA-C5A2-FCD0-006B1851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8F2F8C-9B2B-771D-9291-2CCFF67D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CB08D9-DC5C-D4F0-97CA-C2326082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0C1D0B-4EC3-CA57-0745-15081DF6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3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EAE87-4033-246B-6AC2-ECA0C5F5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3AD089-FA1C-0F3B-53CF-2A14E389E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3F1DA6-8576-81E6-E89C-6B53DDE14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E298FB-C1AA-45E5-6028-041C2B5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4AF055-A358-8BB1-6175-B6E3E298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97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EEBD4-4ED0-54FA-EEAF-2A3F7EAA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1F7C6-3B13-4E2E-3DB4-4853B71A6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F93EFA-A355-665C-7C02-794F4286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76BC11-EB56-B0CE-4FD7-CE8381D0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93255-74DB-D8FE-7E25-9F3171CD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5D1E0-74EA-025D-650B-ADF1076D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2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3D523-115A-0FC2-377A-B296835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28737-1056-1DDE-2447-36BA2935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4FC408-885D-85AA-7D4E-5C07F78A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AB843C-1109-B7C8-DBF6-D3EF95011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F06758-5B04-0CD0-3E47-4BDB1761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02E185-1DDF-A644-1A67-4B95C2AF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FA4BEA2-55F2-663A-4875-B06348C6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D22651-5763-7334-349E-27D0C861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96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16E04-E6B5-FF5D-BA16-F91B37B8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C989C1-C969-D63A-0CB5-FEF24424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C73CBD-00F2-9570-758F-C8BD4BD0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DC7356-DAD6-0576-A16A-B95319FA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5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0D1683-72E9-9F94-FABD-FF3F0A26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A653489-1AFD-B0E3-B44B-50DAC716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9C0719-B047-ECD8-D7E9-B69088E2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57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2D2A1-A76C-FF3D-36CF-29BB8565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7C91D-C7EA-F010-DEE8-C309259B8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957288-D950-6716-3C85-F0008DAF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9242A8-5668-A108-D829-A8FC2207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6BEF3B-3430-7D47-95C0-2F9AC817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337E4E-95C0-04F3-FCF4-6CDD56BD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77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BF606-A63A-81C7-4530-09AD8D22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1B3AEA-0530-7A1E-3681-BC741C15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B7AC6E-0D91-65BF-9E09-C9148C140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1D8FDE-A475-EDB5-66A1-649A03CF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D1330-26C9-8193-B19D-3237104A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A71C20-2B59-6A99-63C1-EC76461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3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BB5DC7-D520-7186-0B75-3ED6CB12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B75D45-CC7A-B9EA-A43E-E1E8FDCB0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0BC83E-5C95-B332-97D5-BF2CD5DC3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B71F2-EC49-4063-A024-22C0F14E77C3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32E4ED-227E-74A2-63DA-FC0368ED1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294D5-0735-3AE9-CAA7-30D2640B8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C367E-DA16-4014-9E18-169814FB0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57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20B41AA-1FCC-133C-0811-702456054635}"/>
              </a:ext>
            </a:extLst>
          </p:cNvPr>
          <p:cNvSpPr/>
          <p:nvPr/>
        </p:nvSpPr>
        <p:spPr>
          <a:xfrm>
            <a:off x="565012" y="962525"/>
            <a:ext cx="11062306" cy="56307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05B6B07-4B53-5B53-19AD-ECC9E13AD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889" y="1618750"/>
            <a:ext cx="9191625" cy="42767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4A7B023-7D01-09AD-55FC-66F07793526C}"/>
              </a:ext>
            </a:extLst>
          </p:cNvPr>
          <p:cNvSpPr txBox="1"/>
          <p:nvPr/>
        </p:nvSpPr>
        <p:spPr>
          <a:xfrm>
            <a:off x="0" y="3149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Learn@home</a:t>
            </a:r>
            <a:r>
              <a:rPr lang="fr-FR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Diagrammes des cas d’usage</a:t>
            </a: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0BA8ADE5-2E7B-8900-44B8-1CCA6A6F3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111" y="143481"/>
            <a:ext cx="819043" cy="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0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E43B4-F620-E645-A607-575F73F1E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5E0462B-FCCD-5BC3-B4F7-7CE09FDDCC90}"/>
              </a:ext>
            </a:extLst>
          </p:cNvPr>
          <p:cNvSpPr/>
          <p:nvPr/>
        </p:nvSpPr>
        <p:spPr>
          <a:xfrm>
            <a:off x="565012" y="962525"/>
            <a:ext cx="11062306" cy="56307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B9E0248-299B-903E-AACB-13A62E78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563351"/>
            <a:ext cx="6019800" cy="44291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3E2B4F6-1C4A-9249-CBE1-B6FE52780ECB}"/>
              </a:ext>
            </a:extLst>
          </p:cNvPr>
          <p:cNvSpPr txBox="1"/>
          <p:nvPr/>
        </p:nvSpPr>
        <p:spPr>
          <a:xfrm>
            <a:off x="0" y="3149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Learn@home</a:t>
            </a:r>
            <a:r>
              <a:rPr lang="fr-FR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Diagrammes des cas d’usage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586B590F-BDEE-D760-0789-A690A6BE2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111" y="143481"/>
            <a:ext cx="819043" cy="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07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ACC29-C83C-40FC-AA80-03038623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32058B-18F0-C27F-7DBC-5D93D5F26D1D}"/>
              </a:ext>
            </a:extLst>
          </p:cNvPr>
          <p:cNvSpPr/>
          <p:nvPr/>
        </p:nvSpPr>
        <p:spPr>
          <a:xfrm>
            <a:off x="565012" y="962525"/>
            <a:ext cx="11062306" cy="56307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63E7600-7038-14C3-63B0-D4350DBAE89E}"/>
              </a:ext>
            </a:extLst>
          </p:cNvPr>
          <p:cNvSpPr txBox="1"/>
          <p:nvPr/>
        </p:nvSpPr>
        <p:spPr>
          <a:xfrm>
            <a:off x="0" y="3149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Learn@home</a:t>
            </a:r>
            <a:r>
              <a:rPr lang="fr-FR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Diagrammes des cas d’usage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B5F357A0-8F62-FC8A-F9DF-1B3945D66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111" y="143481"/>
            <a:ext cx="819043" cy="8190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89B2B5-0F2B-3554-D5BD-3E7D71EEA9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73" y="1238974"/>
            <a:ext cx="9014853" cy="518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0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CC541-E044-0D21-1F3A-6002DAAC3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56665B-A0F0-3C1C-8048-849234283728}"/>
              </a:ext>
            </a:extLst>
          </p:cNvPr>
          <p:cNvSpPr/>
          <p:nvPr/>
        </p:nvSpPr>
        <p:spPr>
          <a:xfrm>
            <a:off x="565012" y="962525"/>
            <a:ext cx="11062306" cy="56307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A2DC81-10B4-1579-AF00-F7305E4C1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262414"/>
            <a:ext cx="9591675" cy="48577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8DE47B6-0180-AE93-80CC-296F9DBFF88B}"/>
              </a:ext>
            </a:extLst>
          </p:cNvPr>
          <p:cNvSpPr txBox="1"/>
          <p:nvPr/>
        </p:nvSpPr>
        <p:spPr>
          <a:xfrm>
            <a:off x="0" y="3149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Learn@home</a:t>
            </a:r>
            <a:r>
              <a:rPr lang="fr-FR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Diagrammes des cas d’usage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7414816C-2BBE-7B83-E513-9A86A2F48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111" y="143481"/>
            <a:ext cx="819043" cy="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39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0130D-EBA3-2316-0F3F-DE1712A7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8965262-9D57-ED63-0248-A23387ED1795}"/>
              </a:ext>
            </a:extLst>
          </p:cNvPr>
          <p:cNvSpPr/>
          <p:nvPr/>
        </p:nvSpPr>
        <p:spPr>
          <a:xfrm>
            <a:off x="565012" y="962525"/>
            <a:ext cx="11062306" cy="563077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A5D63A2-B7EB-E648-9C60-4EDD59AB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166" y="1118250"/>
            <a:ext cx="8293668" cy="531932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F74EEA7-9CD1-1545-E6EE-620B16E9D062}"/>
              </a:ext>
            </a:extLst>
          </p:cNvPr>
          <p:cNvSpPr txBox="1"/>
          <p:nvPr/>
        </p:nvSpPr>
        <p:spPr>
          <a:xfrm>
            <a:off x="0" y="31493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Learn@home</a:t>
            </a:r>
            <a:r>
              <a:rPr lang="fr-FR" sz="20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- Diagrammes des cas d’usage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5527EC2-4AAD-D46F-78CD-613E4B1D4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111" y="143481"/>
            <a:ext cx="819043" cy="81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</TotalTime>
  <Words>40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Roboto Condensed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Rundstadler</dc:creator>
  <cp:lastModifiedBy>Nicolas Rundstadler</cp:lastModifiedBy>
  <cp:revision>3</cp:revision>
  <dcterms:created xsi:type="dcterms:W3CDTF">2025-02-07T10:21:27Z</dcterms:created>
  <dcterms:modified xsi:type="dcterms:W3CDTF">2025-02-07T10:52:27Z</dcterms:modified>
</cp:coreProperties>
</file>