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Libre Franklin"/>
      <p:regular r:id="rId30"/>
      <p:bold r:id="rId31"/>
      <p:italic r:id="rId32"/>
      <p:boldItalic r:id="rId33"/>
    </p:embeddedFont>
    <p:embeddedFont>
      <p:font typeface="Libre Baskerville"/>
      <p:regular r:id="rId34"/>
      <p:bold r:id="rId35"/>
      <p: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jYzn0+YrvKAvIfVrdvbFs95F0M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-bold.fntdata"/><Relationship Id="rId30" Type="http://schemas.openxmlformats.org/officeDocument/2006/relationships/font" Target="fonts/LibreFranklin-regular.fntdata"/><Relationship Id="rId11" Type="http://schemas.openxmlformats.org/officeDocument/2006/relationships/slide" Target="slides/slide6.xml"/><Relationship Id="rId33" Type="http://schemas.openxmlformats.org/officeDocument/2006/relationships/font" Target="fonts/LibreFranklin-boldItalic.fntdata"/><Relationship Id="rId10" Type="http://schemas.openxmlformats.org/officeDocument/2006/relationships/slide" Target="slides/slide5.xml"/><Relationship Id="rId32" Type="http://schemas.openxmlformats.org/officeDocument/2006/relationships/font" Target="fonts/LibreFranklin-italic.fntdata"/><Relationship Id="rId13" Type="http://schemas.openxmlformats.org/officeDocument/2006/relationships/slide" Target="slides/slide8.xml"/><Relationship Id="rId35" Type="http://schemas.openxmlformats.org/officeDocument/2006/relationships/font" Target="fonts/LibreBaskerville-bold.fntdata"/><Relationship Id="rId12" Type="http://schemas.openxmlformats.org/officeDocument/2006/relationships/slide" Target="slides/slide7.xml"/><Relationship Id="rId34" Type="http://schemas.openxmlformats.org/officeDocument/2006/relationships/font" Target="fonts/LibreBaskerville-regular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LibreBaskervill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cfe56c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cfe56c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" name="Google Shape;15;p26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3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2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" name="Google Shape;21;p26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26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6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 rot="5400000">
            <a:off x="4709478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" type="body"/>
          </p:nvPr>
        </p:nvSpPr>
        <p:spPr>
          <a:xfrm rot="5400000">
            <a:off x="7699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Google Shape;32;p28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Google Shape;33;p28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28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2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Google Shape;40;p28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0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" name="Google Shape;68;p33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" name="Google Shape;69;p33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3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34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Google Shape;82;p34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34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Google Shape;84;p34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25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2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royvanrijn.com/blog/2021/12/log4j2-rce-problem/" TargetMode="External"/><Relationship Id="rId4" Type="http://schemas.openxmlformats.org/officeDocument/2006/relationships/hyperlink" Target="https://logging.apache.org/log4j/2.x/security.html" TargetMode="External"/><Relationship Id="rId11" Type="http://schemas.openxmlformats.org/officeDocument/2006/relationships/hyperlink" Target="https://jira.qos.ch/browse/LOGBACK-1591" TargetMode="External"/><Relationship Id="rId10" Type="http://schemas.openxmlformats.org/officeDocument/2006/relationships/hyperlink" Target="https://www.lunasec.io/docs/blog/log4shell-live-patch/" TargetMode="External"/><Relationship Id="rId9" Type="http://schemas.openxmlformats.org/officeDocument/2006/relationships/hyperlink" Target="https://www.lunasec.io/docs/blog/log4j-zero-day-update-on-cve-2021-45046/" TargetMode="External"/><Relationship Id="rId5" Type="http://schemas.openxmlformats.org/officeDocument/2006/relationships/hyperlink" Target="https://nonamesecurity.com/blog/log4j-vulnerability-apis-causing-massive-risk-exposure" TargetMode="External"/><Relationship Id="rId6" Type="http://schemas.openxmlformats.org/officeDocument/2006/relationships/hyperlink" Target="https://www.fortinet.com/blog/threat-research/critical-apache-log4j-log4shell-vulnerability-what-you-need-to-know" TargetMode="External"/><Relationship Id="rId7" Type="http://schemas.openxmlformats.org/officeDocument/2006/relationships/hyperlink" Target="http://www.slf4j.org/log4shell.html" TargetMode="External"/><Relationship Id="rId8" Type="http://schemas.openxmlformats.org/officeDocument/2006/relationships/hyperlink" Target="https://www.lunasec.io/docs/blog/log4j-zero-day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vd.nist.gov/vuln/detail/CVE-2021-44228" TargetMode="External"/><Relationship Id="rId4" Type="http://schemas.openxmlformats.org/officeDocument/2006/relationships/hyperlink" Target="https://nvd.nist.gov/vuln/detail/CVE-2021-4504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971800" y="3124200"/>
            <a:ext cx="5791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Vulnerability, Attack, Mitigation</a:t>
            </a:r>
            <a:endParaRPr/>
          </a:p>
        </p:txBody>
      </p:sp>
      <p:sp>
        <p:nvSpPr>
          <p:cNvPr id="102" name="Google Shape;102;p1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Bookman Old Style"/>
              <a:buNone/>
            </a:pPr>
            <a:r>
              <a:rPr b="1" lang="en-US" sz="5400">
                <a:latin typeface="Bookman Old Style"/>
                <a:ea typeface="Bookman Old Style"/>
                <a:cs typeface="Bookman Old Style"/>
                <a:sym typeface="Bookman Old Style"/>
              </a:rPr>
              <a:t>Log4J Vulnerability</a:t>
            </a:r>
            <a:endParaRPr b="1" sz="5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23839"/>
            <a:ext cx="4286250" cy="5872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52400"/>
            <a:ext cx="7391400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0956" y="228601"/>
            <a:ext cx="7133043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76200"/>
            <a:ext cx="8835268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881512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9" y="304800"/>
            <a:ext cx="8772829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807636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mgix.datadoghq.com/img/blog/log4j-log4shell-vulnerability-overview-and-remediation/datadog-log4shell-diagram.png?auto=format&amp;fit=max&amp;w=847"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b="1" lang="en-US" sz="4100">
                <a:latin typeface="Bookman Old Style"/>
                <a:ea typeface="Bookman Old Style"/>
                <a:cs typeface="Bookman Old Style"/>
                <a:sym typeface="Bookman Old Style"/>
              </a:rPr>
              <a:t>Remediation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 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152400" y="11430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54889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Gain visibility by identifying where your application uses Log4j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54889" lvl="0" marL="274320" rtl="0" algn="l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Upgrade to Log4j 2.17.1 or higher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78461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Log4j team added multiple vulnerability fixes into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version 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2.17.1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of Log4j. They also disabled JNDI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functionality by default starting in 2.16.Where possible,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you should upgrade to version 2.17.1 or higher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Immediately.</a:t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4478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152400" y="274638"/>
            <a:ext cx="8534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Remediation</a:t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152400" y="1066800"/>
            <a:ext cx="8915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Remove the Log4j lookup capability.</a:t>
            </a:r>
            <a:endParaRPr b="1"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you can’t upgrade — or if you want to take risk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mitigation further — the next step is to remove Log4j’s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ability to perform these lookups. This functionality is in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 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JndiLookup.class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in your runtime environments.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Note, that removing this on running environments is not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enough by itself, you will also need to restart your JVM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Environment.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rPr b="1" lang="en-US" sz="1600">
                <a:latin typeface="Bookman Old Style"/>
                <a:ea typeface="Bookman Old Style"/>
                <a:cs typeface="Bookman Old Style"/>
                <a:sym typeface="Bookman Old Style"/>
              </a:rPr>
              <a:t>zip -q -d log4j-core-*.jar org/apache/logging/log4j/core/lookup/JndiLookup.class</a:t>
            </a:r>
            <a:endParaRPr b="1"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16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 also a good idea to remove other classes at the same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time which could also be used in this or similar attacks.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These files include 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JndiManager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 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JMSAppender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 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SMTPAppender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533400" y="3048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Bookman Old Style"/>
              <a:buNone/>
            </a:pPr>
            <a:r>
              <a:rPr b="1" lang="en-US" sz="3700">
                <a:latin typeface="Bookman Old Style"/>
                <a:ea typeface="Bookman Old Style"/>
                <a:cs typeface="Bookman Old Style"/>
                <a:sym typeface="Bookman Old Style"/>
              </a:rPr>
              <a:t>Agenda</a:t>
            </a:r>
            <a:endParaRPr b="1" sz="3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457200" y="167640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About Log4J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Who and When Vulnerability Reported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About Log4Shell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Vulnerability Overview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Flow Diagram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Mitigation/Remediation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Life after Log4Shell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 &amp; further reading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Q&amp;A</a:t>
            </a:r>
            <a:endParaRPr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152400" y="274638"/>
            <a:ext cx="8534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Bookman Old Style"/>
              <a:buNone/>
            </a:pPr>
            <a:r>
              <a:rPr b="1" lang="en-US" sz="3700">
                <a:latin typeface="Bookman Old Style"/>
                <a:ea typeface="Bookman Old Style"/>
                <a:cs typeface="Bookman Old Style"/>
                <a:sym typeface="Bookman Old Style"/>
              </a:rPr>
              <a:t>Remediation</a:t>
            </a:r>
            <a:endParaRPr sz="3700"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152400" y="990600"/>
            <a:ext cx="883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b="1" lang="en-US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Disable lookups via properties.</a:t>
            </a:r>
            <a:endParaRPr b="1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Another way to disable lookups programmatically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 Log4j versions greater or equal to 2.10 is to set the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System property 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LOG4J_FORMAT_MSG_NO_LOOKUPS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 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true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or by setting an environment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variable: 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Dlog4j2.formatMsgNoLookups=true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These are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variables which Log4j uses to determine if it should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perform lookups or not.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Similar to the removal of 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Log4j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files, these changes will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require a 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JVM restart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which might mean stopping and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restarting your Tomcat server (for example) so that the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new properties can be used.</a:t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4451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914400" y="152400"/>
            <a:ext cx="7772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Remediation</a:t>
            </a:r>
            <a:endParaRPr/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152400" y="990600"/>
            <a:ext cx="899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b="1" lang="en-US"/>
              <a:t> 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Upgrading your JDK isn’t enough.</a:t>
            </a:r>
            <a:endParaRPr b="1"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0"/>
              <a:buNone/>
            </a:pPr>
            <a:r>
              <a:rPr lang="en-US" sz="22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While initial advice suggested a JDK upgrade could mitigate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0"/>
              <a:buNone/>
            </a:pPr>
            <a:r>
              <a:rPr lang="en-US" sz="22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vulnerability, it was later shown not to be effective against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0"/>
              <a:buNone/>
            </a:pPr>
            <a:r>
              <a:rPr lang="en-US" sz="22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vulnerability. This includes setting </a:t>
            </a:r>
            <a:endParaRPr sz="22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0"/>
              <a:buNone/>
            </a:pPr>
            <a:r>
              <a:rPr b="1" lang="en-US" sz="22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com.sun.jndi.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0"/>
              <a:buNone/>
            </a:pPr>
            <a:r>
              <a:rPr b="1" lang="en-US" sz="22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ldap.object.trustURLCodebase</a:t>
            </a:r>
            <a:r>
              <a:rPr lang="en-US" sz="22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to </a:t>
            </a:r>
            <a:r>
              <a:rPr b="1" lang="en-US" sz="22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false.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Add </a:t>
            </a:r>
            <a:r>
              <a:rPr b="1" lang="en-US" sz="22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WAF</a:t>
            </a:r>
            <a:r>
              <a:rPr lang="en-US" sz="22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</a:t>
            </a:r>
            <a:r>
              <a:rPr b="1" lang="en-US" sz="22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Web Application Firewall</a:t>
            </a:r>
            <a:r>
              <a:rPr lang="en-US" sz="22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 rules to block malicious inbound requests.</a:t>
            </a:r>
            <a:endParaRPr sz="22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55575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304800" y="274638"/>
            <a:ext cx="83820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ookman Old Style"/>
              <a:buNone/>
            </a:pPr>
            <a:r>
              <a:rPr b="1"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Life after Log4Shell</a:t>
            </a:r>
            <a:endParaRPr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228600" y="1295400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Make REALLY sure that you know whether you were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1870"/>
              <a:buNone/>
            </a:pPr>
            <a:r>
              <a:rPr lang="en-US" sz="22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vulnerable or not.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case you were not vulnerable: please check again ;-)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case you were vulnerable: 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20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Consider your application server compromised 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20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Rotate credentials and rebuild your app instance(s)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20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Redeploy all applications 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20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Start a forensic search through your logs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1870"/>
              <a:buNone/>
            </a:pPr>
            <a:r>
              <a:rPr lang="en-US" sz="22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• This vulnerability has been disclosed recently but was present for years…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Bookman Old Style"/>
              <a:buNone/>
            </a:pPr>
            <a:r>
              <a:rPr b="1" lang="en-US" sz="3700">
                <a:latin typeface="Bookman Old Style"/>
                <a:ea typeface="Bookman Old Style"/>
                <a:cs typeface="Bookman Old Style"/>
                <a:sym typeface="Bookman Old Style"/>
              </a:rPr>
              <a:t>References &amp; further reading</a:t>
            </a:r>
            <a:endParaRPr b="1" sz="3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152400" y="990600"/>
            <a:ext cx="883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360"/>
              <a:buChar char="⚫"/>
            </a:pPr>
            <a:r>
              <a:rPr lang="en-US" sz="1600">
                <a:latin typeface="Bookman Old Style"/>
                <a:ea typeface="Bookman Old Style"/>
                <a:cs typeface="Bookman Old Style"/>
                <a:sym typeface="Bookman Old Style"/>
              </a:rPr>
              <a:t>Roy’s blog: </a:t>
            </a:r>
            <a:r>
              <a:rPr lang="en-US" sz="1600" u="sng">
                <a:solidFill>
                  <a:schemeClr val="hlink"/>
                </a:solidFill>
                <a:latin typeface="Bookman Old Style"/>
                <a:ea typeface="Bookman Old Style"/>
                <a:cs typeface="Bookman Old Style"/>
                <a:sym typeface="Bookman Old Style"/>
                <a:hlinkClick r:id="rId3"/>
              </a:rPr>
              <a:t>https://www.royvanrijn.com/blog/2021/12/log4j2-rce-problem/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1360"/>
              <a:buChar char="⚫"/>
            </a:pPr>
            <a:r>
              <a:rPr lang="en-US" sz="1600" u="sng">
                <a:solidFill>
                  <a:schemeClr val="hlink"/>
                </a:solidFill>
                <a:latin typeface="Bookman Old Style"/>
                <a:ea typeface="Bookman Old Style"/>
                <a:cs typeface="Bookman Old Style"/>
                <a:sym typeface="Bookman Old Style"/>
                <a:hlinkClick r:id="rId4"/>
              </a:rPr>
              <a:t>https://logging.apache.org/log4j/2.x/security.html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1360"/>
              <a:buChar char="⚫"/>
            </a:pPr>
            <a:r>
              <a:rPr lang="en-US" sz="1600" u="sng">
                <a:solidFill>
                  <a:schemeClr val="hlink"/>
                </a:solidFill>
                <a:latin typeface="Bookman Old Style"/>
                <a:ea typeface="Bookman Old Style"/>
                <a:cs typeface="Bookman Old Style"/>
                <a:sym typeface="Bookman Old Style"/>
                <a:hlinkClick r:id="rId5"/>
              </a:rPr>
              <a:t>https://nonamesecurity.com/blog/log4j-vulnerability-apis-causing-massive-risk-exposure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1360"/>
              <a:buChar char="⚫"/>
            </a:pPr>
            <a:r>
              <a:rPr lang="en-US" sz="1600" u="sng">
                <a:solidFill>
                  <a:schemeClr val="hlink"/>
                </a:solidFill>
                <a:latin typeface="Bookman Old Style"/>
                <a:ea typeface="Bookman Old Style"/>
                <a:cs typeface="Bookman Old Style"/>
                <a:sym typeface="Bookman Old Style"/>
                <a:hlinkClick r:id="rId6"/>
              </a:rPr>
              <a:t>https://www.fortinet.com/blog/threat-research/critical-apache-log4j-log4shell-vulnerability-what-you-need-to-know#:~:text=On%20December%2018th%2C%20a,%2DService%20attack%20(DoS)</a:t>
            </a:r>
            <a:r>
              <a:rPr lang="en-US" sz="1600"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1360"/>
              <a:buChar char="⚫"/>
            </a:pPr>
            <a:r>
              <a:rPr lang="en-US" sz="1600">
                <a:latin typeface="Bookman Old Style"/>
                <a:ea typeface="Bookman Old Style"/>
                <a:cs typeface="Bookman Old Style"/>
                <a:sym typeface="Bookman Old Style"/>
              </a:rPr>
              <a:t>SLF4J’s information about the vulnerability: </a:t>
            </a:r>
            <a:r>
              <a:rPr lang="en-US" sz="1600" u="sng">
                <a:solidFill>
                  <a:schemeClr val="hlink"/>
                </a:solidFill>
                <a:latin typeface="Bookman Old Style"/>
                <a:ea typeface="Bookman Old Style"/>
                <a:cs typeface="Bookman Old Style"/>
                <a:sym typeface="Bookman Old Style"/>
                <a:hlinkClick r:id="rId7"/>
              </a:rPr>
              <a:t>http://www.slf4j.org/log4shell.html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1360"/>
              <a:buChar char="⚫"/>
            </a:pPr>
            <a:r>
              <a:rPr lang="en-US" sz="1600">
                <a:latin typeface="Bookman Old Style"/>
                <a:ea typeface="Bookman Old Style"/>
                <a:cs typeface="Bookman Old Style"/>
                <a:sym typeface="Bookman Old Style"/>
              </a:rPr>
              <a:t>Lunasec blog: 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6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600" u="sng">
                <a:solidFill>
                  <a:schemeClr val="hlink"/>
                </a:solidFill>
                <a:latin typeface="Bookman Old Style"/>
                <a:ea typeface="Bookman Old Style"/>
                <a:cs typeface="Bookman Old Style"/>
                <a:sym typeface="Bookman Old Style"/>
                <a:hlinkClick r:id="rId8"/>
              </a:rPr>
              <a:t>https://www.lunasec.io/docs/blog/log4j-zero-day/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6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600" u="sng">
                <a:solidFill>
                  <a:schemeClr val="hlink"/>
                </a:solidFill>
                <a:latin typeface="Bookman Old Style"/>
                <a:ea typeface="Bookman Old Style"/>
                <a:cs typeface="Bookman Old Style"/>
                <a:sym typeface="Bookman Old Style"/>
                <a:hlinkClick r:id="rId9"/>
              </a:rPr>
              <a:t>https://www.lunasec.io/docs/blog/log4j-zero-day-update-on-cve-2021-45046/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6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600" u="sng">
                <a:solidFill>
                  <a:schemeClr val="hlink"/>
                </a:solidFill>
                <a:latin typeface="Bookman Old Style"/>
                <a:ea typeface="Bookman Old Style"/>
                <a:cs typeface="Bookman Old Style"/>
                <a:sym typeface="Bookman Old Style"/>
                <a:hlinkClick r:id="rId10"/>
              </a:rPr>
              <a:t>https://www.lunasec.io/docs/blog/log4shell-live-patch/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600" u="sng">
                <a:solidFill>
                  <a:schemeClr val="hlink"/>
                </a:solidFill>
                <a:latin typeface="Bookman Old Style"/>
                <a:ea typeface="Bookman Old Style"/>
                <a:cs typeface="Bookman Old Style"/>
                <a:sym typeface="Bookman Old Style"/>
                <a:hlinkClick r:id="rId11"/>
              </a:rPr>
              <a:t>https://jira.qos.ch/browse/LOGBACK-1591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42240" lvl="1" marL="548640" rtl="0" algn="l">
              <a:spcBef>
                <a:spcPts val="37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t/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87960" lvl="0" marL="27432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87960" lvl="0" marL="27432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/>
          <p:nvPr/>
        </p:nvSpPr>
        <p:spPr>
          <a:xfrm>
            <a:off x="2667000" y="2590800"/>
            <a:ext cx="365215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593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b="1" i="0" sz="5400" u="none" cap="none" strike="noStrike">
              <a:solidFill>
                <a:srgbClr val="FF593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5334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Bookman Old Style"/>
              <a:buNone/>
            </a:pPr>
            <a:r>
              <a:rPr b="1" lang="en-US" sz="3700">
                <a:latin typeface="Bookman Old Style"/>
                <a:ea typeface="Bookman Old Style"/>
                <a:cs typeface="Bookman Old Style"/>
                <a:sym typeface="Bookman Old Style"/>
              </a:rPr>
              <a:t>About Log4J ?</a:t>
            </a:r>
            <a:endParaRPr b="1" sz="3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228600" y="1524000"/>
            <a:ext cx="89154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 a Java-based logging library developed by the Apache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Foundation. Log4j is used by a range of services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such as Apple iCloud, Minecraft, Amazon, among many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others.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Being used by many businesses and websites around the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globe as a Java language, this is publicly accessible and used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collect and store records of activity on a server. In this case,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vulnerability discovered Allows malicious attackers to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execute code remotely on any targeted computer.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Who and When Vulnerability Reported ?</a:t>
            </a:r>
            <a:endParaRPr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381000" y="160020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zero-day vulnerability involving remote code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execution in Log4j 2, given the descriptor "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Log4Shell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“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CVE-2021-44228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 which was rated 10 out of 10 on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CVSS vulnerability rating scale, was found by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Chen Zhaojun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of 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Alibaba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Cloud Security Team and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reported to 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Apache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on 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November 24, 2021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published in a tweet on 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December 9,2021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4cfe56c73_0_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400"/>
              <a:t>Why it called Zero Day Vulnerability?</a:t>
            </a:r>
            <a:endParaRPr b="1" sz="3400"/>
          </a:p>
        </p:txBody>
      </p:sp>
      <p:sp>
        <p:nvSpPr>
          <p:cNvPr id="126" name="Google Shape;126;g114cfe56c73_0_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"Zero-day" is a broad term that describes recently discovered security vulnerabilities that hackers can use to attack systems. The term "zero-day" refers to the fact that the vendor or developer has only just learned of the flaw – which means they have “zero days” to fix it.</a:t>
            </a:r>
            <a:endParaRPr sz="4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5334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Bookman Old Style"/>
              <a:buNone/>
            </a:pPr>
            <a:r>
              <a:rPr b="1" lang="en-US" sz="3700">
                <a:latin typeface="Bookman Old Style"/>
                <a:ea typeface="Bookman Old Style"/>
                <a:cs typeface="Bookman Old Style"/>
                <a:sym typeface="Bookman Old Style"/>
              </a:rPr>
              <a:t>What is Log4Shell ?</a:t>
            </a:r>
            <a:endParaRPr b="1" sz="3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228600" y="1066800"/>
            <a:ext cx="8686800" cy="4995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Log4Shell (CVE-2021-44228) 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 a zero-day vulnerability in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Log4j, a popular Java logging framework, involving arbitrary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code execution and environment variable leaking.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could lead to 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remote code execution (RCE) 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on underlying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servers that run vulnerable Applications.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attacker who can control log messages or log message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parameters can execute arbitrary code loaded from LDAP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servers when message lookup substitution is enabled.</a:t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Bookman Old Style"/>
              <a:buNone/>
            </a:pPr>
            <a:r>
              <a:rPr b="1" lang="en-US" sz="3700">
                <a:latin typeface="Bookman Old Style"/>
                <a:ea typeface="Bookman Old Style"/>
                <a:cs typeface="Bookman Old Style"/>
                <a:sym typeface="Bookman Old Style"/>
              </a:rPr>
              <a:t>What is JNDI ?</a:t>
            </a:r>
            <a:endParaRPr b="1" sz="3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152400" y="8382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Java Naming and Directory Interface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(JNDI) is a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Java API for a 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directory service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that allows Java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clients to discover and </a:t>
            </a: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look up data and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resources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(in the form of Java objects) via a name. </a:t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information looked up via JNDI may be supplied by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server (LDAP or DNS, for example), a flat file, or a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database; the choice is up to the implementation used. </a:t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Using JNDI, you can look up DataSources, DNS enteries,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LDAP entries, and even fetch Java objects.</a:t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Bookman Old Style"/>
              <a:buNone/>
            </a:pPr>
            <a:r>
              <a:rPr b="1" lang="en-US" sz="3700">
                <a:latin typeface="Bookman Old Style"/>
                <a:ea typeface="Bookman Old Style"/>
                <a:cs typeface="Bookman Old Style"/>
                <a:sym typeface="Bookman Old Style"/>
              </a:rPr>
              <a:t>Vulnerability overview</a:t>
            </a:r>
            <a:endParaRPr b="1" sz="3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457200" y="1066800"/>
            <a:ext cx="8229600" cy="4940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b="1" lang="en-US" sz="2400" u="sng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CVE-2021-44228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(CVSS score: 10.0) – A remote code execution vulnerability affecting Log4j versions from 2.0-beta9 to 2.14.1 (Fixed in version 2.15.0).</a:t>
            </a:r>
            <a:endParaRPr/>
          </a:p>
          <a:p>
            <a:pPr indent="-14478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b="1" lang="en-US" sz="2400" u="sng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CVE-2021-45046</a:t>
            </a:r>
            <a:r>
              <a:rPr lang="en-US" sz="2400">
                <a:solidFill>
                  <a:srgbClr val="9E36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(CVSS score: 9.0) – An information leak and remote code execution vulnerability affecting Log4j versions from 2.0-beta9 to 2.15.0, excluding 2.12.2 (Fixed in version 2.16.0).</a:t>
            </a:r>
            <a:endParaRPr sz="2400">
              <a:solidFill>
                <a:srgbClr val="9E361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52401"/>
            <a:ext cx="4248150" cy="586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2022-01-31T02:38:39Z</dcterms:created>
  <dc:creator>Lenovo</dc:creator>
</cp:coreProperties>
</file>