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472C4"/>
    <a:srgbClr val="C9C9C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" y="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2FC-4AC8-4930-B42D-38EF486A91FE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4E99-6B79-4880-B9C4-8F9F1C9AD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2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2FC-4AC8-4930-B42D-38EF486A91FE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4E99-6B79-4880-B9C4-8F9F1C9AD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2FC-4AC8-4930-B42D-38EF486A91FE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4E99-6B79-4880-B9C4-8F9F1C9AD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2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2FC-4AC8-4930-B42D-38EF486A91FE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4E99-6B79-4880-B9C4-8F9F1C9AD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2FC-4AC8-4930-B42D-38EF486A91FE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4E99-6B79-4880-B9C4-8F9F1C9AD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2FC-4AC8-4930-B42D-38EF486A91FE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4E99-6B79-4880-B9C4-8F9F1C9AD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1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2FC-4AC8-4930-B42D-38EF486A91FE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4E99-6B79-4880-B9C4-8F9F1C9AD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1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2FC-4AC8-4930-B42D-38EF486A91FE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4E99-6B79-4880-B9C4-8F9F1C9AD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2FC-4AC8-4930-B42D-38EF486A91FE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4E99-6B79-4880-B9C4-8F9F1C9AD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2FC-4AC8-4930-B42D-38EF486A91FE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4E99-6B79-4880-B9C4-8F9F1C9AD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2FC-4AC8-4930-B42D-38EF486A91FE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4E99-6B79-4880-B9C4-8F9F1C9AD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F12FC-4AC8-4930-B42D-38EF486A91FE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4E99-6B79-4880-B9C4-8F9F1C9AD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4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jpe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jp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7989570" y="4225290"/>
            <a:ext cx="318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Kill red border-top except on hover; add box shadow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1175656" y="70756"/>
            <a:ext cx="6515102" cy="6806874"/>
            <a:chOff x="1175656" y="70756"/>
            <a:chExt cx="6515102" cy="68068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" t="6143" r="-43" b="10263"/>
            <a:stretch/>
          </p:blipFill>
          <p:spPr>
            <a:xfrm>
              <a:off x="1175656" y="952498"/>
              <a:ext cx="6515102" cy="2601687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1175656" y="70756"/>
              <a:ext cx="6515102" cy="6806874"/>
              <a:chOff x="1175656" y="70756"/>
              <a:chExt cx="6515102" cy="680687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75656" y="70756"/>
                <a:ext cx="6515102" cy="6787243"/>
              </a:xfrm>
              <a:prstGeom prst="rect">
                <a:avLst/>
              </a:prstGeom>
              <a:noFill/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429473" y="1197979"/>
                <a:ext cx="1943647" cy="1909824"/>
              </a:xfrm>
              <a:prstGeom prst="rect">
                <a:avLst/>
              </a:prstGeom>
              <a:solidFill>
                <a:srgbClr val="F2F2F2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20318" y="1290625"/>
                <a:ext cx="1828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Dive deep with the most trusted data in health care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Identify challenges. Find solutions. Gain insights. Make smart decisions</a:t>
                </a: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098312" y="2591069"/>
                <a:ext cx="1119048" cy="26161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 Get AHA Data 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4046542" y="3271157"/>
                <a:ext cx="773329" cy="112123"/>
                <a:chOff x="3591560" y="4170680"/>
                <a:chExt cx="1177631" cy="1524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3591560" y="417068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918404" y="4170680"/>
                  <a:ext cx="152400" cy="152400"/>
                </a:xfrm>
                <a:prstGeom prst="ellipse">
                  <a:avLst/>
                </a:prstGeom>
                <a:solidFill>
                  <a:srgbClr val="4472C4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280807" y="4170680"/>
                  <a:ext cx="152400" cy="152400"/>
                </a:xfrm>
                <a:prstGeom prst="ellipse">
                  <a:avLst/>
                </a:prstGeom>
                <a:solidFill>
                  <a:srgbClr val="4472C4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616791" y="4170680"/>
                  <a:ext cx="152400" cy="152400"/>
                </a:xfrm>
                <a:prstGeom prst="ellipse">
                  <a:avLst/>
                </a:prstGeom>
                <a:solidFill>
                  <a:srgbClr val="4472C4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1175656" y="105990"/>
                <a:ext cx="6286256" cy="554878"/>
                <a:chOff x="1311727" y="391303"/>
                <a:chExt cx="6286256" cy="554878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1727" y="391303"/>
                  <a:ext cx="1287085" cy="554878"/>
                </a:xfrm>
                <a:prstGeom prst="rect">
                  <a:avLst/>
                </a:prstGeom>
              </p:spPr>
            </p:pic>
            <p:grpSp>
              <p:nvGrpSpPr>
                <p:cNvPr id="35" name="Group 34"/>
                <p:cNvGrpSpPr/>
                <p:nvPr/>
              </p:nvGrpSpPr>
              <p:grpSpPr>
                <a:xfrm>
                  <a:off x="6639963" y="697074"/>
                  <a:ext cx="958020" cy="168177"/>
                  <a:chOff x="8029665" y="691450"/>
                  <a:chExt cx="2007399" cy="345065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867457" y="692981"/>
                    <a:ext cx="342583" cy="340082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451304" y="692981"/>
                    <a:ext cx="357865" cy="340081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029665" y="691450"/>
                    <a:ext cx="363353" cy="341614"/>
                  </a:xfrm>
                  <a:prstGeom prst="rect">
                    <a:avLst/>
                  </a:prstGeom>
                </p:spPr>
              </p:pic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268329" y="691451"/>
                    <a:ext cx="345064" cy="345064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669200" y="691450"/>
                    <a:ext cx="367864" cy="34161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45" name="Group 44"/>
              <p:cNvGrpSpPr/>
              <p:nvPr/>
            </p:nvGrpSpPr>
            <p:grpSpPr>
              <a:xfrm>
                <a:off x="1553998" y="5442147"/>
                <a:ext cx="5838429" cy="1435483"/>
                <a:chOff x="1520318" y="4521043"/>
                <a:chExt cx="5838429" cy="1435483"/>
              </a:xfrm>
            </p:grpSpPr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 rotWithShape="1">
                <a:blip r:embed="rId9"/>
                <a:srcRect t="3241"/>
                <a:stretch/>
              </p:blipFill>
              <p:spPr>
                <a:xfrm>
                  <a:off x="1520318" y="4549139"/>
                  <a:ext cx="1776968" cy="1407387"/>
                </a:xfrm>
                <a:prstGeom prst="rect">
                  <a:avLst/>
                </a:prstGeom>
              </p:spPr>
            </p:pic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92287" y="4521043"/>
                  <a:ext cx="1761851" cy="1226604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53994" y="4521043"/>
                  <a:ext cx="1704753" cy="1304447"/>
                </a:xfrm>
                <a:prstGeom prst="rect">
                  <a:avLst/>
                </a:prstGeom>
              </p:spPr>
            </p:pic>
          </p:grpSp>
          <p:sp>
            <p:nvSpPr>
              <p:cNvPr id="46" name="TextBox 45"/>
              <p:cNvSpPr txBox="1"/>
              <p:nvPr/>
            </p:nvSpPr>
            <p:spPr>
              <a:xfrm>
                <a:off x="1175656" y="3568082"/>
                <a:ext cx="6515102" cy="8890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endParaRP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anose="020B0606020202030204" pitchFamily="34" charset="0"/>
                  </a:rPr>
                  <a:t>How health care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anose="020B0606020202030204" pitchFamily="34" charset="0"/>
                  </a:rPr>
                  <a:t> leaders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anose="020B0606020202030204" pitchFamily="34" charset="0"/>
                  </a:rPr>
                  <a:t> connect with data, education, tools and networking opportunities to help them 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anose="020B0606020202030204" pitchFamily="34" charset="0"/>
                  </a:rPr>
                  <a:t>achieve performance excellence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anose="020B0606020202030204" pitchFamily="34" charset="0"/>
                  </a:rPr>
                  <a:t> and provide exceptional care in their communities.</a:t>
                </a:r>
              </a:p>
              <a:p>
                <a:pPr algn="ctr"/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 rot="10800000">
                <a:off x="4395831" y="4414519"/>
                <a:ext cx="306729" cy="2143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569115" y="4716684"/>
                <a:ext cx="1764031" cy="72546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625967" y="4716685"/>
                <a:ext cx="1764031" cy="7254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682819" y="4716685"/>
                <a:ext cx="1764031" cy="7254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175877" y="4716681"/>
                <a:ext cx="71476" cy="1524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0734" y="4701702"/>
                <a:ext cx="1738611" cy="769816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7673" y="4674839"/>
                <a:ext cx="1759177" cy="749292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5059" y="4650620"/>
                <a:ext cx="1868197" cy="797730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1175656" y="660868"/>
                <a:ext cx="6515102" cy="276999"/>
              </a:xfrm>
              <a:prstGeom prst="rect">
                <a:avLst/>
              </a:prstGeom>
              <a:noFill/>
              <a:ln w="3175">
                <a:solidFill>
                  <a:srgbClr val="F2F2F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2">
                        <a:lumMod val="50000"/>
                      </a:schemeClr>
                    </a:solidFill>
                  </a:rPr>
                  <a:t>Data      Media      Events      Services      Connect      Blog      About</a:t>
                </a:r>
              </a:p>
            </p:txBody>
          </p:sp>
          <p:pic>
            <p:nvPicPr>
              <p:cNvPr id="67" name="Graphic 66" descr="Magnifying glass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7246523" y="701440"/>
                <a:ext cx="215389" cy="215389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5718535" y="700673"/>
                <a:ext cx="1744121" cy="21538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cxnSpLocks/>
              </p:cNvCxnSpPr>
              <p:nvPr/>
            </p:nvCxnSpPr>
            <p:spPr>
              <a:xfrm>
                <a:off x="3565059" y="4644333"/>
                <a:ext cx="1896238" cy="424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5682819" y="160008"/>
                <a:ext cx="190259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solidFill>
                      <a:srgbClr val="002060"/>
                    </a:solidFill>
                    <a:latin typeface="Franklin Gothic Demi" panose="020B0703020102020204" pitchFamily="34" charset="0"/>
                  </a:rPr>
                  <a:t>AN AMERICAN HOSPITAL ASSOCIATION COMPANY</a:t>
                </a:r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1175656" y="653245"/>
            <a:ext cx="6515102" cy="310243"/>
            <a:chOff x="1175656" y="70757"/>
            <a:chExt cx="6515102" cy="310243"/>
          </a:xfrm>
        </p:grpSpPr>
        <p:grpSp>
          <p:nvGrpSpPr>
            <p:cNvPr id="107" name="Group 106"/>
            <p:cNvGrpSpPr/>
            <p:nvPr/>
          </p:nvGrpSpPr>
          <p:grpSpPr>
            <a:xfrm>
              <a:off x="1175656" y="70757"/>
              <a:ext cx="6515102" cy="310243"/>
              <a:chOff x="1175656" y="70757"/>
              <a:chExt cx="6515102" cy="310243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1175656" y="70757"/>
                <a:ext cx="6515102" cy="3102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3289301" y="79542"/>
                <a:ext cx="4232482" cy="284834"/>
                <a:chOff x="3289301" y="79542"/>
                <a:chExt cx="4232482" cy="284834"/>
              </a:xfrm>
            </p:grpSpPr>
            <p:sp>
              <p:nvSpPr>
                <p:cNvPr id="113" name="TextBox 112"/>
                <p:cNvSpPr txBox="1"/>
                <p:nvPr/>
              </p:nvSpPr>
              <p:spPr>
                <a:xfrm>
                  <a:off x="4473213" y="87377"/>
                  <a:ext cx="5919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</a:rPr>
                    <a:t>Events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5105628" y="87377"/>
                  <a:ext cx="7317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</a:rPr>
                    <a:t>Services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3289301" y="87377"/>
                  <a:ext cx="4978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</a:rPr>
                    <a:t>Data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3840798" y="87377"/>
                  <a:ext cx="6324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</a:rPr>
                    <a:t>Media</a:t>
                  </a: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5837329" y="79542"/>
                  <a:ext cx="70243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</a:rPr>
                    <a:t>Connect</a:t>
                  </a: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6535455" y="87377"/>
                  <a:ext cx="45717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</a:rPr>
                    <a:t>Blog</a:t>
                  </a: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6953999" y="87376"/>
                  <a:ext cx="56778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</a:rPr>
                    <a:t>About</a:t>
                  </a:r>
                </a:p>
              </p:txBody>
            </p:sp>
          </p:grpSp>
        </p:grpSp>
        <p:grpSp>
          <p:nvGrpSpPr>
            <p:cNvPr id="108" name="Group 107"/>
            <p:cNvGrpSpPr/>
            <p:nvPr/>
          </p:nvGrpSpPr>
          <p:grpSpPr>
            <a:xfrm>
              <a:off x="1265464" y="87376"/>
              <a:ext cx="1767296" cy="287307"/>
              <a:chOff x="1265464" y="87376"/>
              <a:chExt cx="1767296" cy="28730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265464" y="87376"/>
                <a:ext cx="1767296" cy="2873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Graphic 109" descr="Magnifying glass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760149" y="108343"/>
                <a:ext cx="248198" cy="2481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9914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157878" y="70756"/>
            <a:ext cx="6541769" cy="6787243"/>
            <a:chOff x="1157878" y="70756"/>
            <a:chExt cx="6541769" cy="6787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5345" y="1427169"/>
              <a:ext cx="2034175" cy="2086111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1157878" y="70756"/>
              <a:ext cx="6541769" cy="6787243"/>
              <a:chOff x="1157878" y="70756"/>
              <a:chExt cx="6541769" cy="678724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175656" y="70756"/>
                <a:ext cx="6515102" cy="6787243"/>
              </a:xfrm>
              <a:prstGeom prst="rect">
                <a:avLst/>
              </a:prstGeom>
              <a:noFill/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0403" y="70756"/>
                <a:ext cx="6529244" cy="118400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5081" y="1417137"/>
                <a:ext cx="1968500" cy="204724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3966" y="1417137"/>
                <a:ext cx="1990994" cy="2077919"/>
              </a:xfrm>
              <a:prstGeom prst="rect">
                <a:avLst/>
              </a:prstGeom>
            </p:spPr>
          </p:pic>
          <p:sp>
            <p:nvSpPr>
              <p:cNvPr id="8" name="Isosceles Triangle 7"/>
              <p:cNvSpPr/>
              <p:nvPr/>
            </p:nvSpPr>
            <p:spPr>
              <a:xfrm rot="10800000">
                <a:off x="4207870" y="1137428"/>
                <a:ext cx="306729" cy="234664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6767" y="5985081"/>
                <a:ext cx="6532880" cy="87291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7878" y="3631832"/>
                <a:ext cx="6532880" cy="1213024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15869" y="183816"/>
                <a:ext cx="849516" cy="852504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5332" y="1506556"/>
                <a:ext cx="1854200" cy="68439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1637" y="1502395"/>
                <a:ext cx="1855652" cy="650033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8316" y="1502395"/>
                <a:ext cx="1778000" cy="650033"/>
              </a:xfrm>
              <a:prstGeom prst="rect">
                <a:avLst/>
              </a:prstGeom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1938622" y="4175584"/>
                <a:ext cx="4971392" cy="587873"/>
                <a:chOff x="1464968" y="3962224"/>
                <a:chExt cx="4971392" cy="587873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65207" y="3962224"/>
                  <a:ext cx="1671153" cy="289185"/>
                </a:xfrm>
                <a:prstGeom prst="rect">
                  <a:avLst/>
                </a:prstGeom>
              </p:spPr>
            </p:pic>
            <p:grpSp>
              <p:nvGrpSpPr>
                <p:cNvPr id="22" name="Group 21"/>
                <p:cNvGrpSpPr/>
                <p:nvPr/>
              </p:nvGrpSpPr>
              <p:grpSpPr>
                <a:xfrm>
                  <a:off x="1464968" y="3967892"/>
                  <a:ext cx="4904985" cy="582205"/>
                  <a:chOff x="1464968" y="3967892"/>
                  <a:chExt cx="4904985" cy="582205"/>
                </a:xfrm>
              </p:grpSpPr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464968" y="3967892"/>
                    <a:ext cx="1399083" cy="277851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511665" y="4305201"/>
                    <a:ext cx="1297575" cy="219221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036173" y="3971696"/>
                    <a:ext cx="1612028" cy="283643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036173" y="4270667"/>
                    <a:ext cx="1597506" cy="279430"/>
                  </a:xfrm>
                  <a:prstGeom prst="rect">
                    <a:avLst/>
                  </a:prstGeom>
                </p:spPr>
              </p:pic>
              <p:sp>
                <p:nvSpPr>
                  <p:cNvPr id="21" name="Rectangle 20"/>
                  <p:cNvSpPr/>
                  <p:nvPr/>
                </p:nvSpPr>
                <p:spPr>
                  <a:xfrm>
                    <a:off x="4831613" y="4245743"/>
                    <a:ext cx="1538340" cy="29196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b="1" dirty="0">
                        <a:solidFill>
                          <a:schemeClr val="bg1"/>
                        </a:solidFill>
                      </a:rPr>
                      <a:t>Get started</a:t>
                    </a:r>
                  </a:p>
                </p:txBody>
              </p:sp>
            </p:grpSp>
          </p:grpSp>
          <p:sp>
            <p:nvSpPr>
              <p:cNvPr id="24" name="TextBox 23"/>
              <p:cNvSpPr txBox="1"/>
              <p:nvPr/>
            </p:nvSpPr>
            <p:spPr>
              <a:xfrm>
                <a:off x="1729740" y="3685689"/>
                <a:ext cx="54025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b="1" dirty="0">
                    <a:solidFill>
                      <a:schemeClr val="bg1"/>
                    </a:solidFill>
                  </a:rPr>
                  <a:t>Put Health Forum to work for you. </a:t>
                </a:r>
                <a:r>
                  <a:rPr lang="en-US" sz="1400" dirty="0">
                    <a:solidFill>
                      <a:schemeClr val="bg1"/>
                    </a:solidFill>
                  </a:rPr>
                  <a:t>Contact us and one of our account executives will call you. </a:t>
                </a: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7940040" y="1427169"/>
            <a:ext cx="3783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Kill border top except on hover; change button to hollow/filled on hover; add box shadow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94320" y="543249"/>
            <a:ext cx="3783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Animate with ease in?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92440" y="3895990"/>
            <a:ext cx="3783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Popover that settles at bottom after 5s?</a:t>
            </a:r>
          </a:p>
        </p:txBody>
      </p:sp>
    </p:spTree>
    <p:extLst>
      <p:ext uri="{BB962C8B-B14F-4D97-AF65-F5344CB8AC3E}">
        <p14:creationId xmlns:p14="http://schemas.microsoft.com/office/powerpoint/2010/main" val="234080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1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140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Franklin Gothic Demi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 Williams</dc:creator>
  <cp:lastModifiedBy>Nia Williams</cp:lastModifiedBy>
  <cp:revision>39</cp:revision>
  <dcterms:created xsi:type="dcterms:W3CDTF">2017-01-14T23:39:29Z</dcterms:created>
  <dcterms:modified xsi:type="dcterms:W3CDTF">2017-01-17T08:37:20Z</dcterms:modified>
</cp:coreProperties>
</file>