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6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13468" y="1852269"/>
            <a:ext cx="6923384" cy="71948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几点感悟</a:t>
            </a:r>
            <a:endParaRPr lang="zh-CN" altLang="zh-CN" sz="5400" b="1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88147" y="4681835"/>
            <a:ext cx="571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9532" y="1303505"/>
            <a:ext cx="7966953" cy="1819072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709" y="1740753"/>
            <a:ext cx="523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延迟满足</a:t>
            </a:r>
          </a:p>
        </p:txBody>
      </p:sp>
    </p:spTree>
    <p:extLst>
      <p:ext uri="{BB962C8B-B14F-4D97-AF65-F5344CB8AC3E}">
        <p14:creationId xmlns:p14="http://schemas.microsoft.com/office/powerpoint/2010/main" val="30474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9532" y="1303505"/>
            <a:ext cx="7966953" cy="1819072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709" y="1740753"/>
            <a:ext cx="523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遵守时间的价值</a:t>
            </a:r>
          </a:p>
        </p:txBody>
      </p:sp>
    </p:spTree>
    <p:extLst>
      <p:ext uri="{BB962C8B-B14F-4D97-AF65-F5344CB8AC3E}">
        <p14:creationId xmlns:p14="http://schemas.microsoft.com/office/powerpoint/2010/main" val="8188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9532" y="1303505"/>
            <a:ext cx="7966953" cy="1819072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709" y="1740753"/>
            <a:ext cx="523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保有好奇心</a:t>
            </a:r>
          </a:p>
        </p:txBody>
      </p:sp>
    </p:spTree>
    <p:extLst>
      <p:ext uri="{BB962C8B-B14F-4D97-AF65-F5344CB8AC3E}">
        <p14:creationId xmlns:p14="http://schemas.microsoft.com/office/powerpoint/2010/main" val="25506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全屏显示(16:9)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华文中宋</vt:lpstr>
      <vt:lpstr>楷体</vt:lpstr>
      <vt:lpstr>Arial</vt:lpstr>
      <vt:lpstr>Calibri</vt:lpstr>
      <vt:lpstr>Office 主题</vt:lpstr>
      <vt:lpstr>几点感悟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2021-02-01T12:53:41Z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