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8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  <a:srgbClr val="0066FF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2019/8/27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2019/8/27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2019/8/27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43144" y="1621034"/>
            <a:ext cx="4567000" cy="1054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Web</a:t>
            </a:r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技术概览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3" y="507338"/>
            <a:ext cx="3914775" cy="75247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787833" y="1324206"/>
            <a:ext cx="1656184" cy="79208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23837" y="2635597"/>
            <a:ext cx="1656184" cy="7920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80421" y="1225897"/>
            <a:ext cx="1368152" cy="1800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服务器端</a:t>
            </a:r>
          </a:p>
        </p:txBody>
      </p:sp>
      <p:cxnSp>
        <p:nvCxnSpPr>
          <p:cNvPr id="25" name="直接箭头连接符 24"/>
          <p:cNvCxnSpPr>
            <a:stCxn id="18" idx="3"/>
            <a:endCxn id="22" idx="1"/>
          </p:cNvCxnSpPr>
          <p:nvPr/>
        </p:nvCxnSpPr>
        <p:spPr>
          <a:xfrm>
            <a:off x="3444017" y="1720250"/>
            <a:ext cx="3636404" cy="4057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2" idx="1"/>
          </p:cNvCxnSpPr>
          <p:nvPr/>
        </p:nvCxnSpPr>
        <p:spPr>
          <a:xfrm flipV="1">
            <a:off x="3480021" y="2125997"/>
            <a:ext cx="3600400" cy="90564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83221" y="1554441"/>
            <a:ext cx="1008112" cy="136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3927237" y="1159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6000301" y="1791429"/>
            <a:ext cx="864096" cy="124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6072309" y="14220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716881" y="2958778"/>
            <a:ext cx="735248" cy="2016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0"/>
          <p:cNvSpPr txBox="1"/>
          <p:nvPr/>
        </p:nvSpPr>
        <p:spPr>
          <a:xfrm>
            <a:off x="3783221" y="3068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000301" y="2347565"/>
            <a:ext cx="864096" cy="23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6216325" y="248228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92" y="3512819"/>
            <a:ext cx="2840541" cy="16306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83544" y="3927172"/>
            <a:ext cx="299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B/S:Browser Server</a:t>
            </a:r>
          </a:p>
          <a:p>
            <a:r>
              <a:rPr lang="en-US" altLang="zh-CN" smtClean="0"/>
              <a:t>C/S:Client    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2444" y="1533320"/>
            <a:ext cx="792088" cy="2650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1109" y="1980423"/>
            <a:ext cx="874757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浏览器端</a:t>
            </a:r>
          </a:p>
        </p:txBody>
      </p:sp>
      <p:sp>
        <p:nvSpPr>
          <p:cNvPr id="4" name="椭圆 3"/>
          <p:cNvSpPr/>
          <p:nvPr/>
        </p:nvSpPr>
        <p:spPr>
          <a:xfrm>
            <a:off x="7935447" y="1718452"/>
            <a:ext cx="792088" cy="7920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服务器端</a:t>
            </a:r>
          </a:p>
        </p:txBody>
      </p:sp>
      <p:cxnSp>
        <p:nvCxnSpPr>
          <p:cNvPr id="7" name="直接箭头连接符 6"/>
          <p:cNvCxnSpPr>
            <a:stCxn id="3" idx="0"/>
            <a:endCxn id="6" idx="2"/>
          </p:cNvCxnSpPr>
          <p:nvPr/>
        </p:nvCxnSpPr>
        <p:spPr>
          <a:xfrm flipV="1">
            <a:off x="1208488" y="1798410"/>
            <a:ext cx="0" cy="182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9482" y="930663"/>
            <a:ext cx="728476" cy="2640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964" y="930663"/>
            <a:ext cx="1240816" cy="2752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JavaScript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6" idx="0"/>
            <a:endCxn id="8" idx="2"/>
          </p:cNvCxnSpPr>
          <p:nvPr/>
        </p:nvCxnSpPr>
        <p:spPr>
          <a:xfrm rot="16200000" flipV="1">
            <a:off x="761800" y="1086632"/>
            <a:ext cx="338608" cy="5547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0"/>
            <a:endCxn id="9" idx="2"/>
          </p:cNvCxnSpPr>
          <p:nvPr/>
        </p:nvCxnSpPr>
        <p:spPr>
          <a:xfrm rot="5400000" flipH="1" flipV="1">
            <a:off x="1372211" y="1042159"/>
            <a:ext cx="327439" cy="65488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42964" y="479043"/>
            <a:ext cx="1240816" cy="2296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0"/>
            <a:endCxn id="12" idx="2"/>
          </p:cNvCxnSpPr>
          <p:nvPr/>
        </p:nvCxnSpPr>
        <p:spPr>
          <a:xfrm flipV="1">
            <a:off x="1863372" y="708722"/>
            <a:ext cx="0" cy="221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37820" y="1934476"/>
            <a:ext cx="93610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Tomcat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5396" y="2030715"/>
            <a:ext cx="792088" cy="360040"/>
          </a:xfrm>
          <a:prstGeom prst="rect">
            <a:avLst/>
          </a:prstGeom>
          <a:solidFill>
            <a:srgbClr val="0066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HTTP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3" idx="6"/>
            <a:endCxn id="15" idx="1"/>
          </p:cNvCxnSpPr>
          <p:nvPr/>
        </p:nvCxnSpPr>
        <p:spPr>
          <a:xfrm flipV="1">
            <a:off x="1645866" y="2210735"/>
            <a:ext cx="2159530" cy="165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15" idx="3"/>
          </p:cNvCxnSpPr>
          <p:nvPr/>
        </p:nvCxnSpPr>
        <p:spPr>
          <a:xfrm flipH="1">
            <a:off x="4597484" y="2114496"/>
            <a:ext cx="1740336" cy="96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4" idx="3"/>
          </p:cNvCxnSpPr>
          <p:nvPr/>
        </p:nvCxnSpPr>
        <p:spPr>
          <a:xfrm flipH="1">
            <a:off x="7273924" y="2114496"/>
            <a:ext cx="6615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27786" y="1359419"/>
            <a:ext cx="1125206" cy="298153"/>
          </a:xfrm>
          <a:prstGeom prst="rect">
            <a:avLst/>
          </a:prstGeom>
          <a:solidFill>
            <a:srgbClr val="71DA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27785" y="971287"/>
            <a:ext cx="1125207" cy="264049"/>
          </a:xfrm>
          <a:prstGeom prst="rect">
            <a:avLst/>
          </a:prstGeom>
          <a:solidFill>
            <a:srgbClr val="71DA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83093" y="562487"/>
            <a:ext cx="1645558" cy="120871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数据交换格式</a:t>
            </a:r>
          </a:p>
        </p:txBody>
      </p:sp>
      <p:cxnSp>
        <p:nvCxnSpPr>
          <p:cNvPr id="22" name="直接箭头连接符 21"/>
          <p:cNvCxnSpPr>
            <a:stCxn id="14" idx="0"/>
            <a:endCxn id="19" idx="2"/>
          </p:cNvCxnSpPr>
          <p:nvPr/>
        </p:nvCxnSpPr>
        <p:spPr>
          <a:xfrm flipH="1" flipV="1">
            <a:off x="6790389" y="1657572"/>
            <a:ext cx="15483" cy="276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537" y="943894"/>
            <a:ext cx="792088" cy="272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Ajax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20" idx="1"/>
            <a:endCxn id="23" idx="3"/>
          </p:cNvCxnSpPr>
          <p:nvPr/>
        </p:nvCxnSpPr>
        <p:spPr>
          <a:xfrm flipH="1" flipV="1">
            <a:off x="4229625" y="1080143"/>
            <a:ext cx="1998160" cy="23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23" idx="1"/>
          </p:cNvCxnSpPr>
          <p:nvPr/>
        </p:nvCxnSpPr>
        <p:spPr>
          <a:xfrm>
            <a:off x="2483780" y="1068272"/>
            <a:ext cx="953757" cy="118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1"/>
            <a:endCxn id="23" idx="2"/>
          </p:cNvCxnSpPr>
          <p:nvPr/>
        </p:nvCxnSpPr>
        <p:spPr>
          <a:xfrm rot="10800000">
            <a:off x="3833582" y="1216392"/>
            <a:ext cx="2394205" cy="2921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23" idx="0"/>
          </p:cNvCxnSpPr>
          <p:nvPr/>
        </p:nvCxnSpPr>
        <p:spPr>
          <a:xfrm>
            <a:off x="2483780" y="593883"/>
            <a:ext cx="1349801" cy="35001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44498" y="2644095"/>
            <a:ext cx="936104" cy="2741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49332" y="3058473"/>
            <a:ext cx="936104" cy="235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37820" y="3418246"/>
            <a:ext cx="936104" cy="2474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Listener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4" idx="2"/>
            <a:endCxn id="28" idx="0"/>
          </p:cNvCxnSpPr>
          <p:nvPr/>
        </p:nvCxnSpPr>
        <p:spPr>
          <a:xfrm>
            <a:off x="6805872" y="2294516"/>
            <a:ext cx="6678" cy="349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167561" y="2560312"/>
            <a:ext cx="1331316" cy="13952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88165" y="2592491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2139" y="3278957"/>
            <a:ext cx="504056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55636" y="3273032"/>
            <a:ext cx="651885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JSTL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33" idx="2"/>
            <a:endCxn id="34" idx="0"/>
          </p:cNvCxnSpPr>
          <p:nvPr/>
        </p:nvCxnSpPr>
        <p:spPr>
          <a:xfrm rot="5400000">
            <a:off x="4467973" y="2898725"/>
            <a:ext cx="326426" cy="4340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2"/>
            <a:endCxn id="35" idx="0"/>
          </p:cNvCxnSpPr>
          <p:nvPr/>
        </p:nvCxnSpPr>
        <p:spPr>
          <a:xfrm rot="16200000" flipH="1">
            <a:off x="5004642" y="2796094"/>
            <a:ext cx="320501" cy="6333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1"/>
            <a:endCxn id="33" idx="3"/>
          </p:cNvCxnSpPr>
          <p:nvPr/>
        </p:nvCxnSpPr>
        <p:spPr>
          <a:xfrm flipH="1" flipV="1">
            <a:off x="5208245" y="2772511"/>
            <a:ext cx="1136253" cy="86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" idx="5"/>
            <a:endCxn id="33" idx="1"/>
          </p:cNvCxnSpPr>
          <p:nvPr/>
        </p:nvCxnSpPr>
        <p:spPr>
          <a:xfrm>
            <a:off x="1517761" y="2656512"/>
            <a:ext cx="2970404" cy="115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2435" y="4563363"/>
            <a:ext cx="972108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Cookie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45437" y="4613875"/>
            <a:ext cx="972108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43" idx="1"/>
          </p:cNvCxnSpPr>
          <p:nvPr/>
        </p:nvCxnSpPr>
        <p:spPr>
          <a:xfrm>
            <a:off x="1694543" y="4743383"/>
            <a:ext cx="6150894" cy="50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1541" y="4461425"/>
            <a:ext cx="8598178" cy="66494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会话控制</a:t>
            </a:r>
          </a:p>
        </p:txBody>
      </p:sp>
      <p:cxnSp>
        <p:nvCxnSpPr>
          <p:cNvPr id="46" name="直接箭头连接符 45"/>
          <p:cNvCxnSpPr>
            <a:stCxn id="3" idx="4"/>
            <a:endCxn id="42" idx="0"/>
          </p:cNvCxnSpPr>
          <p:nvPr/>
        </p:nvCxnSpPr>
        <p:spPr>
          <a:xfrm>
            <a:off x="1208488" y="2772511"/>
            <a:ext cx="1" cy="1790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4"/>
            <a:endCxn id="43" idx="0"/>
          </p:cNvCxnSpPr>
          <p:nvPr/>
        </p:nvCxnSpPr>
        <p:spPr>
          <a:xfrm>
            <a:off x="8331491" y="2510540"/>
            <a:ext cx="0" cy="210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1"/>
          <p:cNvSpPr txBox="1">
            <a:spLocks/>
          </p:cNvSpPr>
          <p:nvPr/>
        </p:nvSpPr>
        <p:spPr>
          <a:xfrm>
            <a:off x="628519" y="-40453"/>
            <a:ext cx="1517515" cy="412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技术体系</a:t>
            </a:r>
          </a:p>
        </p:txBody>
      </p:sp>
      <p:sp>
        <p:nvSpPr>
          <p:cNvPr id="87" name="矩形 86"/>
          <p:cNvSpPr/>
          <p:nvPr/>
        </p:nvSpPr>
        <p:spPr>
          <a:xfrm>
            <a:off x="6216601" y="3677238"/>
            <a:ext cx="1282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/>
              <a:t>服务器端组件</a:t>
            </a:r>
            <a:endParaRPr lang="zh-CN" altLang="en-US" sz="1400" dirty="0"/>
          </a:p>
        </p:txBody>
      </p:sp>
      <p:sp>
        <p:nvSpPr>
          <p:cNvPr id="145" name="圆角矩形 144"/>
          <p:cNvSpPr/>
          <p:nvPr/>
        </p:nvSpPr>
        <p:spPr>
          <a:xfrm>
            <a:off x="2130323" y="2819025"/>
            <a:ext cx="1703258" cy="15543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专题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2174860" y="3421599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分页</a:t>
            </a:r>
          </a:p>
        </p:txBody>
      </p:sp>
      <p:sp>
        <p:nvSpPr>
          <p:cNvPr id="147" name="圆角矩形 146"/>
          <p:cNvSpPr/>
          <p:nvPr/>
        </p:nvSpPr>
        <p:spPr>
          <a:xfrm>
            <a:off x="2174860" y="3665744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图书的增删改查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2174860" y="3163551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2166684" y="4110821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ThreadLocal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2166684" y="3894023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购物车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8" grpId="0" animBg="1"/>
      <p:bldP spid="9" grpId="0" animBg="1"/>
      <p:bldP spid="12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5" grpId="0" animBg="1"/>
      <p:bldP spid="87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全屏显示(16:9)</PresentationFormat>
  <Paragraphs>42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</vt:lpstr>
      <vt:lpstr>宋体</vt:lpstr>
      <vt:lpstr>微软雅黑</vt:lpstr>
      <vt:lpstr>Arial</vt:lpstr>
      <vt:lpstr>Calibri</vt:lpstr>
      <vt:lpstr>Office 主题</vt:lpstr>
      <vt:lpstr>Web技术概览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12</cp:revision>
  <dcterms:created xsi:type="dcterms:W3CDTF">2018-03-01T02:03:00Z</dcterms:created>
  <dcterms:modified xsi:type="dcterms:W3CDTF">2019-08-27T07:16:37Z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