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948A54"/>
    <a:srgbClr val="C4BD97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5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15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9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2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4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8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CD7B-14D1-4295-A45D-BCD739CD37C0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8"/>
          <p:cNvSpPr/>
          <p:nvPr/>
        </p:nvSpPr>
        <p:spPr>
          <a:xfrm>
            <a:off x="5477006" y="461956"/>
            <a:ext cx="1237988" cy="489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rIns="90000" bIns="90000" rtlCol="0" anchor="ctr" anchorCtr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</a:rPr>
              <a:t>aEL3632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cOversamples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10)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38"/>
          <p:cNvSpPr/>
          <p:nvPr/>
        </p:nvSpPr>
        <p:spPr>
          <a:xfrm>
            <a:off x="5514542" y="5624273"/>
            <a:ext cx="1161044" cy="489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rIns="90000" bIns="90000" rtlCol="0" anchor="ctr" anchorCtr="0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</a:rPr>
              <a:t>aSpectrumResult</a:t>
            </a:r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(Array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Dim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</a:rPr>
              <a:t>1025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8885766" y="841096"/>
            <a:ext cx="767230" cy="281824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PLC </a:t>
            </a:r>
            <a:r>
              <a:rPr lang="de-DE" sz="1000" dirty="0">
                <a:solidFill>
                  <a:schemeClr val="tx1"/>
                </a:solidFill>
              </a:rPr>
              <a:t>Task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39"/>
          <p:cNvSpPr/>
          <p:nvPr/>
        </p:nvSpPr>
        <p:spPr>
          <a:xfrm>
            <a:off x="8885766" y="1220236"/>
            <a:ext cx="767230" cy="281824"/>
          </a:xfrm>
          <a:prstGeom prst="rect">
            <a:avLst/>
          </a:prstGeom>
          <a:gradFill>
            <a:gsLst>
              <a:gs pos="0">
                <a:srgbClr val="C4BD97">
                  <a:lumMod val="75000"/>
                  <a:lumOff val="25000"/>
                </a:srgbClr>
              </a:gs>
              <a:gs pos="100000">
                <a:srgbClr val="948A54">
                  <a:lumMod val="65000"/>
                  <a:lumOff val="35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CM Task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8885766" y="461956"/>
            <a:ext cx="767230" cy="281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I/O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3"/>
          <p:cNvCxnSpPr/>
          <p:nvPr/>
        </p:nvCxnSpPr>
        <p:spPr>
          <a:xfrm>
            <a:off x="6096000" y="950847"/>
            <a:ext cx="0" cy="637503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096000" y="1069543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</a:t>
            </a:r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cOversamples</a:t>
            </a:r>
            <a:r>
              <a:rPr lang="de-DE" sz="1000" dirty="0" smtClean="0"/>
              <a:t>]</a:t>
            </a:r>
            <a:endParaRPr lang="de-DE" sz="1000" dirty="0"/>
          </a:p>
        </p:txBody>
      </p:sp>
      <p:sp>
        <p:nvSpPr>
          <p:cNvPr id="19" name="Rectangle 38"/>
          <p:cNvSpPr/>
          <p:nvPr/>
        </p:nvSpPr>
        <p:spPr>
          <a:xfrm>
            <a:off x="4889427" y="1593629"/>
            <a:ext cx="2408032" cy="797311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FB_CMA_Source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  <a:latin typeface="+mj-lt"/>
              </a:rPr>
              <a:t>nOwnID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eID_Source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aDestID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[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eID_FFT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],</a:t>
            </a:r>
            <a:br>
              <a:rPr lang="de-DE" sz="1000" dirty="0" smtClean="0">
                <a:solidFill>
                  <a:schemeClr val="tx1"/>
                </a:solidFill>
                <a:latin typeface="+mj-lt"/>
              </a:rPr>
            </a:b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MultiArray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Dim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[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cBufferLength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cBufferLength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2048)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38"/>
          <p:cNvSpPr/>
          <p:nvPr/>
        </p:nvSpPr>
        <p:spPr>
          <a:xfrm>
            <a:off x="5522249" y="4483910"/>
            <a:ext cx="1151277" cy="489534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</a:rPr>
              <a:t>FB_CMA_Sink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  <a:latin typeface="+mj-lt"/>
              </a:rPr>
              <a:t>nOwnID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eID_Sink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35879" y="3040787"/>
            <a:ext cx="2526654" cy="797311"/>
          </a:xfrm>
          <a:prstGeom prst="rect">
            <a:avLst/>
          </a:prstGeom>
          <a:gradFill>
            <a:gsLst>
              <a:gs pos="0">
                <a:srgbClr val="C4BD97">
                  <a:lumMod val="75000"/>
                  <a:lumOff val="25000"/>
                </a:srgbClr>
              </a:gs>
              <a:gs pos="100000">
                <a:srgbClr val="948A54">
                  <a:lumMod val="65000"/>
                  <a:lumOff val="35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FB_CMA_RealFFT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+mj-lt"/>
              </a:rPr>
              <a:t>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eID_FFT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aDestID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[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eID_Sink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]</a:t>
            </a:r>
            <a:br>
              <a:rPr lang="de-DE" sz="1000" dirty="0">
                <a:solidFill>
                  <a:schemeClr val="tx1"/>
                </a:solidFill>
                <a:latin typeface="+mj-lt"/>
              </a:rPr>
            </a:b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nFFT_Length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cFFTLength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bForward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TRUE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cFFTLength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2048)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089588" y="2513791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2048</a:t>
            </a:r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cBufferLength</a:t>
            </a:r>
            <a:r>
              <a:rPr lang="de-DE" sz="1000" dirty="0" smtClean="0"/>
              <a:t>]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89588" y="3964984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1025</a:t>
            </a:r>
            <a:endParaRPr lang="de-DE" sz="1000" dirty="0" smtClean="0"/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cFFTLength</a:t>
            </a:r>
            <a:r>
              <a:rPr lang="de-DE" sz="1000" dirty="0" smtClean="0"/>
              <a:t>/2+1</a:t>
            </a:r>
            <a:r>
              <a:rPr lang="de-DE" sz="1000" dirty="0" smtClean="0"/>
              <a:t>]</a:t>
            </a:r>
            <a:endParaRPr lang="de-DE" sz="1000" dirty="0" smtClean="0"/>
          </a:p>
        </p:txBody>
      </p:sp>
      <p:cxnSp>
        <p:nvCxnSpPr>
          <p:cNvPr id="48" name="Straight Arrow Connector 33"/>
          <p:cNvCxnSpPr/>
          <p:nvPr/>
        </p:nvCxnSpPr>
        <p:spPr>
          <a:xfrm>
            <a:off x="6095999" y="2398083"/>
            <a:ext cx="0" cy="637503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3"/>
          <p:cNvCxnSpPr/>
          <p:nvPr/>
        </p:nvCxnSpPr>
        <p:spPr>
          <a:xfrm>
            <a:off x="6095999" y="3843403"/>
            <a:ext cx="0" cy="637503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3"/>
          <p:cNvCxnSpPr/>
          <p:nvPr/>
        </p:nvCxnSpPr>
        <p:spPr>
          <a:xfrm>
            <a:off x="6095999" y="4979794"/>
            <a:ext cx="0" cy="637503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089587" y="509849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1025</a:t>
            </a:r>
            <a:endParaRPr lang="de-DE" sz="1000" dirty="0" smtClean="0"/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cFFTResult</a:t>
            </a:r>
            <a:r>
              <a:rPr lang="de-DE" sz="10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647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2">
                <a:lumMod val="100000"/>
              </a:schemeClr>
            </a:gs>
          </a:gsLst>
          <a:lin ang="5400000" scaled="1"/>
        </a:gradFill>
        <a:ln>
          <a:solidFill>
            <a:srgbClr val="666666"/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Beckhoff Automation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Rose</dc:creator>
  <cp:lastModifiedBy>Daniel Rose</cp:lastModifiedBy>
  <cp:revision>90</cp:revision>
  <dcterms:created xsi:type="dcterms:W3CDTF">2018-07-16T09:37:10Z</dcterms:created>
  <dcterms:modified xsi:type="dcterms:W3CDTF">2018-07-18T13:04:14Z</dcterms:modified>
</cp:coreProperties>
</file>