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2"/>
  </p:notesMasterIdLst>
  <p:sldIdLst>
    <p:sldId id="261" r:id="rId2"/>
    <p:sldId id="263" r:id="rId3"/>
    <p:sldId id="266" r:id="rId4"/>
    <p:sldId id="265" r:id="rId5"/>
    <p:sldId id="264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5E3F-8220-4641-9754-3C5D948C966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C5CCE-7B29-4377-B7AD-95FDDD106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5CCE-7B29-4377-B7AD-95FDDD1063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Analytics for Audit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076786\AppData\Local\Microsoft\Windows\Temporary Internet Files\Content.IE5\QBW1N45N\MC90038544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4008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Documents and Settings\z067015\Local Settings\Temporary Internet Files\Content.IE5\NNFYO67C\MPj0422184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47675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C:\Documents and Settings\z067015\Local Settings\Temporary Internet Files\Content.IE5\BIVJXCBB\MPj0443451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3841750" cy="384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9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076786\AppData\Local\Microsoft\Windows\Temporary Internet Files\Content.IE5\QBW1N45N\MC9003265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66482"/>
            <a:ext cx="2373737" cy="20407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Z076786\AppData\Local\Microsoft\Windows\Temporary Internet Files\Content.IE5\QBW1N45N\MC9003265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68" y="2061795"/>
            <a:ext cx="2373737" cy="20407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2" descr="C:\Users\Z076786\AppData\Local\Microsoft\Windows\Temporary Internet Files\Content.IE5\QBW1N45N\MC9003265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9" y="1041399"/>
            <a:ext cx="2373737" cy="2040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1295400" y="5410200"/>
            <a:ext cx="2145137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Basic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39568" y="4277711"/>
            <a:ext cx="2373737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Grow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3284625"/>
            <a:ext cx="214513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Mentor</a:t>
            </a:r>
            <a:endParaRPr lang="en-US" sz="4400" b="1" dirty="0"/>
          </a:p>
        </p:txBody>
      </p:sp>
      <p:sp>
        <p:nvSpPr>
          <p:cNvPr id="5" name="Right Arrow 4"/>
          <p:cNvSpPr/>
          <p:nvPr/>
        </p:nvSpPr>
        <p:spPr>
          <a:xfrm rot="20154358">
            <a:off x="4751948" y="5175555"/>
            <a:ext cx="3731846" cy="974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Problem 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Content</a:t>
            </a:r>
          </a:p>
          <a:p>
            <a:r>
              <a:rPr lang="en-US" dirty="0" smtClean="0"/>
              <a:t>Activities</a:t>
            </a:r>
          </a:p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402"/>
              </p:ext>
            </p:extLst>
          </p:nvPr>
        </p:nvGraphicFramePr>
        <p:xfrm>
          <a:off x="1981200" y="457200"/>
          <a:ext cx="5791200" cy="548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0400"/>
                <a:gridCol w="1930400"/>
                <a:gridCol w="1930400"/>
              </a:tblGrid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8800" b="1" dirty="0" smtClean="0"/>
                        <a:t>1</a:t>
                      </a:r>
                      <a:endParaRPr lang="en-US" sz="8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b="1" dirty="0" smtClean="0"/>
                        <a:t>2</a:t>
                      </a:r>
                      <a:endParaRPr lang="en-US" sz="8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b="1" dirty="0" smtClean="0"/>
                        <a:t>3</a:t>
                      </a:r>
                      <a:endParaRPr lang="en-US" sz="8800" b="1" dirty="0"/>
                    </a:p>
                  </a:txBody>
                  <a:tcPr anchor="ctr"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8800" b="1" dirty="0" smtClean="0"/>
                        <a:t>4</a:t>
                      </a:r>
                      <a:endParaRPr lang="en-US" sz="8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b="1" dirty="0" smtClean="0"/>
                        <a:t>5</a:t>
                      </a:r>
                      <a:endParaRPr lang="en-US" sz="8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b="1" dirty="0" smtClean="0"/>
                        <a:t>6</a:t>
                      </a:r>
                      <a:endParaRPr lang="en-US" sz="8800" b="1" dirty="0"/>
                    </a:p>
                  </a:txBody>
                  <a:tcPr anchor="ctr"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8800" b="1" dirty="0" smtClean="0"/>
                        <a:t>7</a:t>
                      </a:r>
                      <a:endParaRPr lang="en-US" sz="8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b="1" dirty="0" smtClean="0"/>
                        <a:t>8</a:t>
                      </a:r>
                      <a:endParaRPr lang="en-US" sz="8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b="1" dirty="0" smtClean="0"/>
                        <a:t>9</a:t>
                      </a:r>
                      <a:endParaRPr lang="en-US" sz="8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9452"/>
              </p:ext>
            </p:extLst>
          </p:nvPr>
        </p:nvGraphicFramePr>
        <p:xfrm>
          <a:off x="1990897" y="466455"/>
          <a:ext cx="5791200" cy="548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0400"/>
                <a:gridCol w="1930400"/>
                <a:gridCol w="1930400"/>
              </a:tblGrid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Collect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Confirm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Change</a:t>
                      </a:r>
                      <a:endParaRPr lang="en-US" sz="2400" b="1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Choose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Combine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Condense</a:t>
                      </a:r>
                      <a:endParaRPr lang="en-US" sz="2400" b="1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See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Collaborate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Automate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54957"/>
              </p:ext>
            </p:extLst>
          </p:nvPr>
        </p:nvGraphicFramePr>
        <p:xfrm>
          <a:off x="1990897" y="466455"/>
          <a:ext cx="5791200" cy="548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0400"/>
                <a:gridCol w="1930400"/>
                <a:gridCol w="1930400"/>
              </a:tblGrid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Collect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Confirm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Change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Choose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Combine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Condense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See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Collaborate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Automate</a:t>
                      </a:r>
                      <a:endParaRPr 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116159" y="1402481"/>
            <a:ext cx="5467642" cy="4407197"/>
            <a:chOff x="2116159" y="1402481"/>
            <a:chExt cx="5467642" cy="4407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159" y="1725397"/>
              <a:ext cx="1703293" cy="49162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757" y="1656832"/>
              <a:ext cx="1739447" cy="543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355" y="1402481"/>
              <a:ext cx="1446446" cy="8073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316" y="3057256"/>
              <a:ext cx="1119953" cy="9559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776" y="3044880"/>
              <a:ext cx="967407" cy="8878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975" y="2905158"/>
              <a:ext cx="791205" cy="108131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290" y="4876800"/>
              <a:ext cx="878003" cy="93287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234" y="5304280"/>
              <a:ext cx="1766341" cy="50539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946" y="4800600"/>
              <a:ext cx="1003378" cy="99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9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076786\AppData\Local\Microsoft\Windows\Temporary Internet Files\Content.IE5\ST595FHF\MP90044869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3" y="-152400"/>
            <a:ext cx="10068110" cy="753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Z076786\AppData\Local\Microsoft\Windows\Temporary Internet Files\Content.IE5\6TJZPLGR\MP90042435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152400"/>
            <a:ext cx="10838916" cy="72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81709"/>
              </p:ext>
            </p:extLst>
          </p:nvPr>
        </p:nvGraphicFramePr>
        <p:xfrm>
          <a:off x="2044879" y="609600"/>
          <a:ext cx="5791200" cy="548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0400"/>
                <a:gridCol w="1930400"/>
                <a:gridCol w="1930400"/>
              </a:tblGrid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Collect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Confirm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Change</a:t>
                      </a:r>
                      <a:endParaRPr lang="en-US" sz="2400" b="1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Choose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Combine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Condense</a:t>
                      </a:r>
                      <a:endParaRPr lang="en-US" sz="2400" b="1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See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Collaborate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Automate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116159" y="1402481"/>
            <a:ext cx="5467642" cy="4407197"/>
            <a:chOff x="2116159" y="1402481"/>
            <a:chExt cx="5467642" cy="4407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159" y="1725397"/>
              <a:ext cx="1703293" cy="49162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757" y="1656832"/>
              <a:ext cx="1739447" cy="543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355" y="1402481"/>
              <a:ext cx="1446446" cy="8073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316" y="3057256"/>
              <a:ext cx="1119953" cy="9559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776" y="3044880"/>
              <a:ext cx="967407" cy="8878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975" y="2905158"/>
              <a:ext cx="791205" cy="108131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290" y="4876800"/>
              <a:ext cx="878003" cy="93287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234" y="5304280"/>
              <a:ext cx="1766341" cy="50539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946" y="4800600"/>
              <a:ext cx="1003378" cy="99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60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Z076786\AppData\Local\Microsoft\Windows\Temporary Internet Files\Content.IE5\6TJZPLGR\MP90044238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-11243"/>
            <a:ext cx="10363200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0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583</TotalTime>
  <Words>51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Analytics for Audit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Audit</dc:title>
  <dc:creator>Nicholas.Ryberg</dc:creator>
  <cp:lastModifiedBy>Nicholas.Ryberg</cp:lastModifiedBy>
  <cp:revision>11</cp:revision>
  <dcterms:created xsi:type="dcterms:W3CDTF">2006-08-16T00:00:00Z</dcterms:created>
  <dcterms:modified xsi:type="dcterms:W3CDTF">2013-08-01T13:54:13Z</dcterms:modified>
</cp:coreProperties>
</file>