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0"/>
  </p:notesMasterIdLst>
  <p:sldIdLst>
    <p:sldId id="261" r:id="rId2"/>
    <p:sldId id="267" r:id="rId3"/>
    <p:sldId id="266" r:id="rId4"/>
    <p:sldId id="263" r:id="rId5"/>
    <p:sldId id="264" r:id="rId6"/>
    <p:sldId id="268" r:id="rId7"/>
    <p:sldId id="26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5E3F-8220-4641-9754-3C5D948C966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C5CCE-7B29-4377-B7AD-95FDDD106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5CCE-7B29-4377-B7AD-95FDDD1063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5CCE-7B29-4377-B7AD-95FDDD1063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8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5CCE-7B29-4377-B7AD-95FDDD1063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0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5CCE-7B29-4377-B7AD-95FDDD106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5CCE-7B29-4377-B7AD-95FDDD106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5CCE-7B29-4377-B7AD-95FDDD1063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Analytics for Audit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 – Collect - Basic</a:t>
            </a:r>
          </a:p>
        </p:txBody>
      </p:sp>
    </p:spTree>
    <p:extLst>
      <p:ext uri="{BB962C8B-B14F-4D97-AF65-F5344CB8AC3E}">
        <p14:creationId xmlns:p14="http://schemas.microsoft.com/office/powerpoint/2010/main" val="10445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3886200" cy="4386072"/>
          </a:xfrm>
        </p:spPr>
        <p:txBody>
          <a:bodyPr>
            <a:normAutofit/>
          </a:bodyPr>
          <a:lstStyle/>
          <a:p>
            <a:r>
              <a:rPr lang="en-US" b="1" dirty="0" smtClean="0"/>
              <a:t>Excel</a:t>
            </a:r>
          </a:p>
          <a:p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Flat </a:t>
            </a:r>
            <a:r>
              <a:rPr lang="en-US" dirty="0"/>
              <a:t>files</a:t>
            </a:r>
          </a:p>
          <a:p>
            <a:pPr lvl="1"/>
            <a:r>
              <a:rPr lang="en-US" dirty="0" smtClean="0"/>
              <a:t>Reports </a:t>
            </a:r>
          </a:p>
          <a:p>
            <a:pPr lvl="1"/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PDFs</a:t>
            </a:r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Access</a:t>
            </a:r>
            <a:endParaRPr lang="en-US" dirty="0"/>
          </a:p>
          <a:p>
            <a:pPr lvl="1"/>
            <a:r>
              <a:rPr lang="en-US" dirty="0" smtClean="0"/>
              <a:t>ODBC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117443">
            <a:off x="3237749" y="2140344"/>
            <a:ext cx="2019493" cy="20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362200"/>
            <a:ext cx="2874963" cy="1897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3124200" y="2823243"/>
            <a:ext cx="2019493" cy="20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 rot="21358768">
            <a:off x="3081041" y="3499540"/>
            <a:ext cx="2019493" cy="20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706458">
            <a:off x="3169080" y="4106336"/>
            <a:ext cx="2019493" cy="20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53412" cy="3326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" y="1116290"/>
            <a:ext cx="8763000" cy="429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8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6" y="1447800"/>
            <a:ext cx="628388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78" y="1981200"/>
            <a:ext cx="5278373" cy="285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5" y="2667000"/>
            <a:ext cx="3533605" cy="310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:\Users\Z076786\Documents\Training\2013 Training Revamp\1 Collect\Basic\Collect_Basi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768" y="6172200"/>
            <a:ext cx="2282232" cy="65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Content</a:t>
            </a:r>
          </a:p>
          <a:p>
            <a:r>
              <a:rPr lang="en-US" dirty="0" smtClean="0"/>
              <a:t>Activity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 descr="C:\Users\Z076786\Documents\Training\2013 Training Revamp\1 Collect\Basic\Collect_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768" y="6172200"/>
            <a:ext cx="2282232" cy="65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Sales Spreadsheet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209800"/>
            <a:ext cx="7572883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47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Location Spreadsheet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1456"/>
            <a:ext cx="7048351" cy="381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69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DPCI for the very first sales item?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name of the third store in the location table?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item number of the tenth item in the item table?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 descr="C:\Users\Z076786\Documents\Training\2013 Training Revamp\1 Collect\Basic\Collect_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768" y="6172200"/>
            <a:ext cx="2282232" cy="65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627</TotalTime>
  <Words>80</Words>
  <Application>Microsoft Office PowerPoint</Application>
  <PresentationFormat>On-screen Show (4:3)</PresentationFormat>
  <Paragraphs>30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Analytics for Audit</vt:lpstr>
      <vt:lpstr>Sourcing</vt:lpstr>
      <vt:lpstr>PowerPoint Presentation</vt:lpstr>
      <vt:lpstr>PowerPoint Presentation</vt:lpstr>
      <vt:lpstr>Outline</vt:lpstr>
      <vt:lpstr>Content</vt:lpstr>
      <vt:lpstr>Content</vt:lpstr>
      <vt:lpstr>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Audit</dc:title>
  <dc:creator>Nicholas.Ryberg</dc:creator>
  <cp:lastModifiedBy>Nicholas.Ryberg</cp:lastModifiedBy>
  <cp:revision>12</cp:revision>
  <dcterms:created xsi:type="dcterms:W3CDTF">2006-08-16T00:00:00Z</dcterms:created>
  <dcterms:modified xsi:type="dcterms:W3CDTF">2013-08-01T16:49:33Z</dcterms:modified>
</cp:coreProperties>
</file>