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>
        <p:scale>
          <a:sx n="73" d="100"/>
          <a:sy n="73" d="100"/>
        </p:scale>
        <p:origin x="153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530-6DB2-5A4F-B8E0-6F9A8CDA3D8B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2459-173B-0B40-BBBC-782E982C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24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530-6DB2-5A4F-B8E0-6F9A8CDA3D8B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2459-173B-0B40-BBBC-782E982C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530-6DB2-5A4F-B8E0-6F9A8CDA3D8B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2459-173B-0B40-BBBC-782E982C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8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530-6DB2-5A4F-B8E0-6F9A8CDA3D8B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2459-173B-0B40-BBBC-782E982C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5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530-6DB2-5A4F-B8E0-6F9A8CDA3D8B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2459-173B-0B40-BBBC-782E982C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35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530-6DB2-5A4F-B8E0-6F9A8CDA3D8B}" type="datetimeFigureOut">
              <a:rPr lang="en-US" smtClean="0"/>
              <a:t>6/26/17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2459-173B-0B40-BBBC-782E982C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8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530-6DB2-5A4F-B8E0-6F9A8CDA3D8B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2459-173B-0B40-BBBC-782E982C4B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8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530-6DB2-5A4F-B8E0-6F9A8CDA3D8B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2459-173B-0B40-BBBC-782E982C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3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530-6DB2-5A4F-B8E0-6F9A8CDA3D8B}" type="datetimeFigureOut">
              <a:rPr lang="en-US" smtClean="0"/>
              <a:t>6/26/17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2459-173B-0B40-BBBC-782E982C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0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530-6DB2-5A4F-B8E0-6F9A8CDA3D8B}" type="datetimeFigureOut">
              <a:rPr lang="en-US" smtClean="0"/>
              <a:t>6/26/17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2459-173B-0B40-BBBC-782E982C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7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58F6530-6DB2-5A4F-B8E0-6F9A8CDA3D8B}" type="datetimeFigureOut">
              <a:rPr lang="en-US" smtClean="0"/>
              <a:t>6/26/17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2459-173B-0B40-BBBC-782E982C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3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58F6530-6DB2-5A4F-B8E0-6F9A8CDA3D8B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1D52459-173B-0B40-BBBC-782E982C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0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Texas Hold’em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Nathan Rylee</a:t>
            </a:r>
          </a:p>
          <a:p>
            <a:r>
              <a:rPr lang="en-US" dirty="0" smtClean="0"/>
              <a:t>Dany </a:t>
            </a:r>
            <a:r>
              <a:rPr lang="en-US" dirty="0" err="1" smtClean="0"/>
              <a:t>Ing</a:t>
            </a:r>
            <a:endParaRPr lang="en-US" dirty="0" smtClean="0"/>
          </a:p>
          <a:p>
            <a:r>
              <a:rPr lang="en-US" dirty="0" smtClean="0"/>
              <a:t>Jonah Kaufman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6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a playing screen for a </a:t>
            </a:r>
            <a:r>
              <a:rPr lang="en-US" dirty="0"/>
              <a:t>T</a:t>
            </a:r>
            <a:r>
              <a:rPr lang="en-US" dirty="0" smtClean="0"/>
              <a:t>exas Hold’em game</a:t>
            </a:r>
          </a:p>
          <a:p>
            <a:r>
              <a:rPr lang="en-US" dirty="0" smtClean="0"/>
              <a:t>Shows 4 players and their hands, their purse, the deck, and the flop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826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Displays purse amount for each player</a:t>
            </a:r>
          </a:p>
          <a:p>
            <a:r>
              <a:rPr lang="en-US" dirty="0" smtClean="0"/>
              <a:t>Cards flip when hovered over</a:t>
            </a:r>
          </a:p>
          <a:p>
            <a:r>
              <a:rPr lang="en-US" dirty="0" smtClean="0"/>
              <a:t>Formatted to work on many resolutions, including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friendly / mobile first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game is playable through the browser of both desktop and mobile platforms.</a:t>
            </a:r>
          </a:p>
          <a:p>
            <a:r>
              <a:rPr lang="en-US" dirty="0" smtClean="0"/>
              <a:t>When designing for mobile, the base for the CSS accommodates the smallest size screen, as this is most likely the slowest device. Using the @media selector, we progressively target higher resolutions.</a:t>
            </a:r>
          </a:p>
          <a:p>
            <a:r>
              <a:rPr lang="en-US" dirty="0" smtClean="0"/>
              <a:t>For mobile devices (anything below 1024px width screens), we use </a:t>
            </a:r>
            <a:r>
              <a:rPr lang="en-US" dirty="0" err="1" smtClean="0"/>
              <a:t>png</a:t>
            </a:r>
            <a:r>
              <a:rPr lang="en-US" dirty="0" smtClean="0"/>
              <a:t> files for the images. For desktops, we use </a:t>
            </a:r>
            <a:r>
              <a:rPr lang="en-US" dirty="0" err="1" smtClean="0"/>
              <a:t>svg</a:t>
            </a:r>
            <a:r>
              <a:rPr lang="en-US" dirty="0" smtClean="0"/>
              <a:t> files. This cuts down on data-transfer, but should only be used on more powerful desktop devices.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88" y="3180567"/>
            <a:ext cx="4270375" cy="2017691"/>
          </a:xfrm>
        </p:spPr>
      </p:pic>
    </p:spTree>
    <p:extLst>
      <p:ext uri="{BB962C8B-B14F-4D97-AF65-F5344CB8AC3E}">
        <p14:creationId xmlns:p14="http://schemas.microsoft.com/office/powerpoint/2010/main" val="7872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Design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2" t="9709" r="12898" b="7052"/>
          <a:stretch/>
        </p:blipFill>
        <p:spPr>
          <a:xfrm>
            <a:off x="7361904" y="167404"/>
            <a:ext cx="3628482" cy="6435842"/>
          </a:xfrm>
        </p:spPr>
      </p:pic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In this design we placed the flop on a different line than the turn and river in order to accommodate a more vertical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9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14062"/>
            <a:ext cx="7729728" cy="1188720"/>
          </a:xfrm>
        </p:spPr>
        <p:txBody>
          <a:bodyPr/>
          <a:lstStyle/>
          <a:p>
            <a:r>
              <a:rPr lang="en-US" dirty="0" smtClean="0"/>
              <a:t>Desktop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323" y="1649171"/>
            <a:ext cx="8663354" cy="4939808"/>
          </a:xfrm>
        </p:spPr>
      </p:pic>
    </p:spTree>
    <p:extLst>
      <p:ext uri="{BB962C8B-B14F-4D97-AF65-F5344CB8AC3E}">
        <p14:creationId xmlns:p14="http://schemas.microsoft.com/office/powerpoint/2010/main" val="3970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154</TotalTime>
  <Words>187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Arial</vt:lpstr>
      <vt:lpstr>Parcel</vt:lpstr>
      <vt:lpstr>Texas Hold’em Interface</vt:lpstr>
      <vt:lpstr>Our interface</vt:lpstr>
      <vt:lpstr>Some features</vt:lpstr>
      <vt:lpstr>Mobile friendly / mobile first</vt:lpstr>
      <vt:lpstr>Mobile Design</vt:lpstr>
      <vt:lpstr>Desktop Design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Hold’em Interface</dc:title>
  <dc:creator>Jonah Ariel Kaufman</dc:creator>
  <cp:lastModifiedBy>Jonah Ariel Kaufman</cp:lastModifiedBy>
  <cp:revision>16</cp:revision>
  <dcterms:created xsi:type="dcterms:W3CDTF">2017-06-26T15:42:33Z</dcterms:created>
  <dcterms:modified xsi:type="dcterms:W3CDTF">2017-06-26T18:16:56Z</dcterms:modified>
</cp:coreProperties>
</file>