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24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35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8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0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58F6530-6DB2-5A4F-B8E0-6F9A8CDA3D8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1D52459-173B-0B40-BBBC-782E982C4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Texas Hold’em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Nathan Rylee</a:t>
            </a:r>
          </a:p>
          <a:p>
            <a:r>
              <a:rPr lang="en-US" dirty="0" smtClean="0"/>
              <a:t>Dany Ying</a:t>
            </a:r>
          </a:p>
          <a:p>
            <a:r>
              <a:rPr lang="en-US" dirty="0" smtClean="0"/>
              <a:t>Jonah Kaufman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3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a playing screen for a </a:t>
            </a:r>
            <a:r>
              <a:rPr lang="en-US" dirty="0"/>
              <a:t>T</a:t>
            </a:r>
            <a:r>
              <a:rPr lang="en-US" dirty="0" smtClean="0"/>
              <a:t>exas Hold’em game</a:t>
            </a:r>
          </a:p>
          <a:p>
            <a:r>
              <a:rPr lang="en-US" dirty="0" smtClean="0"/>
              <a:t>Shows 4 players and their hands, their purse, the deck, and the flop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826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purse amount for each player</a:t>
            </a:r>
          </a:p>
          <a:p>
            <a:r>
              <a:rPr lang="en-US" dirty="0" smtClean="0"/>
              <a:t>Cards flip when hovered over</a:t>
            </a:r>
          </a:p>
          <a:p>
            <a:r>
              <a:rPr lang="en-US" dirty="0" smtClean="0"/>
              <a:t>Formatted to work on many resolutions, including 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955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86</TotalTime>
  <Words>59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Gill Sans MT</vt:lpstr>
      <vt:lpstr>Arial</vt:lpstr>
      <vt:lpstr>Parcel</vt:lpstr>
      <vt:lpstr>Texas Hold’em Interface</vt:lpstr>
      <vt:lpstr>Our interface</vt:lpstr>
      <vt:lpstr>Some features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Hold’em Interface</dc:title>
  <dc:creator>Jonah Ariel Kaufman</dc:creator>
  <cp:lastModifiedBy>Jonah Ariel Kaufman</cp:lastModifiedBy>
  <cp:revision>10</cp:revision>
  <dcterms:created xsi:type="dcterms:W3CDTF">2017-06-26T15:42:33Z</dcterms:created>
  <dcterms:modified xsi:type="dcterms:W3CDTF">2017-06-26T17:09:12Z</dcterms:modified>
</cp:coreProperties>
</file>