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1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5" r:id="rId4"/>
    <p:sldLayoutId id="2147483676" r:id="rId5"/>
    <p:sldLayoutId id="2147483677" r:id="rId6"/>
    <p:sldLayoutId id="2147483682" r:id="rId7"/>
    <p:sldLayoutId id="2147483678" r:id="rId8"/>
    <p:sldLayoutId id="2147483679" r:id="rId9"/>
    <p:sldLayoutId id="2147483680" r:id="rId10"/>
    <p:sldLayoutId id="2147483681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" descr="Сеть соединенных точек">
            <a:extLst>
              <a:ext uri="{FF2B5EF4-FFF2-40B4-BE49-F238E27FC236}">
                <a16:creationId xmlns:a16="http://schemas.microsoft.com/office/drawing/2014/main" id="{6B542F66-4DCE-4CF9-1760-3FDF8440D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  <a14:imgEffect>
                      <a14:brightnessContrast bright="-35000" contrast="20000"/>
                    </a14:imgEffect>
                  </a14:imgLayer>
                </a14:imgProps>
              </a:ext>
            </a:extLst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20E9504-7093-24DE-AF58-1FB4E57F6708}"/>
              </a:ext>
            </a:extLst>
          </p:cNvPr>
          <p:cNvSpPr/>
          <p:nvPr/>
        </p:nvSpPr>
        <p:spPr>
          <a:xfrm>
            <a:off x="112295" y="86627"/>
            <a:ext cx="11996285" cy="6651057"/>
          </a:xfrm>
          <a:prstGeom prst="roundRect">
            <a:avLst>
              <a:gd name="adj" fmla="val 4112"/>
            </a:avLst>
          </a:prstGeom>
          <a:gradFill>
            <a:gsLst>
              <a:gs pos="13000">
                <a:schemeClr val="accent6">
                  <a:lumMod val="20000"/>
                  <a:lumOff val="80000"/>
                  <a:alpha val="50000"/>
                </a:schemeClr>
              </a:gs>
              <a:gs pos="90000">
                <a:srgbClr val="A7D9FF">
                  <a:alpha val="80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2EB9D37-142C-0580-71C1-E990B2869FD3}"/>
              </a:ext>
            </a:extLst>
          </p:cNvPr>
          <p:cNvSpPr/>
          <p:nvPr/>
        </p:nvSpPr>
        <p:spPr>
          <a:xfrm>
            <a:off x="128497" y="101066"/>
            <a:ext cx="11970458" cy="813333"/>
          </a:xfrm>
          <a:prstGeom prst="roundRect">
            <a:avLst>
              <a:gd name="adj" fmla="val 50000"/>
            </a:avLst>
          </a:prstGeom>
          <a:solidFill>
            <a:srgbClr val="0070C0">
              <a:alpha val="59000"/>
            </a:srgbClr>
          </a:solidFill>
          <a:ln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красный, графическая вставк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DBB92A6-C06E-9902-E155-9ECDF28AB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9" y="316532"/>
            <a:ext cx="404172" cy="404172"/>
          </a:xfrm>
          <a:prstGeom prst="rect">
            <a:avLst/>
          </a:prstGeom>
        </p:spPr>
      </p:pic>
      <p:pic>
        <p:nvPicPr>
          <p:cNvPr id="2" name="Рисунок 1" descr="Изображение выглядит как красный, графическая вставк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9DFD82-E88F-00E1-03D2-8F749758C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18" y="305646"/>
            <a:ext cx="404172" cy="4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84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nsm</dc:creator>
  <cp:lastModifiedBy>nsm</cp:lastModifiedBy>
  <cp:revision>2</cp:revision>
  <dcterms:created xsi:type="dcterms:W3CDTF">2023-11-29T16:26:34Z</dcterms:created>
  <dcterms:modified xsi:type="dcterms:W3CDTF">2023-11-30T08:05:33Z</dcterms:modified>
</cp:coreProperties>
</file>