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57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da9394ab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da9394ab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GB"/>
              <a:t>EDIFYSOCIETY PITCH DECK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3307357" y="5420626"/>
            <a:ext cx="10782220" cy="118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/>
              <a:t>EVERYBODY HAS SOMETHING TO  TEACH AND SOMETHING TO  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Unique advantages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b="1"/>
              <a:t>First to Market </a:t>
            </a:r>
            <a:r>
              <a:rPr lang="en-GB"/>
              <a:t>content platform for interactive live learning of non-academic skills.</a:t>
            </a:r>
            <a:endParaRPr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/>
              <a:t>Utilizing a community based approach enabling people with similar interests to form a Social Network of knowledge sharing resulting in</a:t>
            </a:r>
            <a:r>
              <a:rPr lang="en-GB" b="1"/>
              <a:t> loyal customer base due to deeper customer engagement</a:t>
            </a:r>
            <a:endParaRPr b="1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sz="1700"/>
              <a:t>Setting a trailblazer initiative to give an opportunity for people to</a:t>
            </a:r>
            <a:r>
              <a:rPr lang="en-GB" sz="1700" b="1"/>
              <a:t> showcase their talent earning deserved recognition and feedback </a:t>
            </a:r>
            <a:r>
              <a:rPr lang="en-GB" sz="1700"/>
              <a:t>also motivating others by creating challenges, events expanding the limits of a learning platform.</a:t>
            </a:r>
            <a:endParaRPr sz="17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7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sz="1700"/>
              <a:t>Massive user base due to the</a:t>
            </a:r>
            <a:r>
              <a:rPr lang="en-GB" sz="1700" b="1"/>
              <a:t> inclusion of people of all ages  from all walks of life</a:t>
            </a:r>
            <a:r>
              <a:rPr lang="en-GB" sz="1700"/>
              <a:t> occupying a dual role  with teaching their expertise and learning a skill of their liking.</a:t>
            </a:r>
            <a:endParaRPr sz="17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7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7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7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70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The Team</a:t>
            </a:r>
            <a:endParaRPr/>
          </a:p>
        </p:txBody>
      </p:sp>
      <p:sp>
        <p:nvSpPr>
          <p:cNvPr id="311" name="Google Shape;311;p2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b="1"/>
              <a:t>SARAVANAN</a:t>
            </a:r>
            <a:r>
              <a:rPr lang="en-GB"/>
              <a:t> - The Dreamer, Opportunist, Strategist,Pathfinder</a:t>
            </a:r>
            <a:endParaRPr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b="1"/>
              <a:t>NAVEEN</a:t>
            </a:r>
            <a:r>
              <a:rPr lang="en-GB"/>
              <a:t> - The Realist, Thinker, Programmer, Planner.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Supplemental skills regarded as merely hobbies and valued less than academics rather than as a career aid  and an careerbuilder.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Lack of an interactive platform for learning skills live limiting interest, focus and inhibiting effective knowledge transfer as most content is offered offline.</a:t>
            </a:r>
            <a:endParaRPr sz="1530"/>
          </a:p>
          <a:p>
            <a:pPr marL="342900" lvl="0" indent="-3623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Char char="►"/>
            </a:pPr>
            <a:r>
              <a:rPr lang="en-GB" sz="1530"/>
              <a:t>Failure to create a bond between the tutor and pupil leading to reduced engagement resembling a business transaction </a:t>
            </a:r>
            <a:endParaRPr sz="1530"/>
          </a:p>
          <a:p>
            <a:pPr marL="342900" lvl="0" indent="-3623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Char char="►"/>
            </a:pPr>
            <a:r>
              <a:rPr lang="en-GB" sz="1530"/>
              <a:t>Limited focus and importance given to the expertise of Retirees and Homemakers depreciating the value in the society.</a:t>
            </a:r>
            <a:endParaRPr sz="1530"/>
          </a:p>
          <a:p>
            <a:pPr marL="342900" lvl="0" indent="-3623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Char char="►"/>
            </a:pPr>
            <a:r>
              <a:rPr lang="en-GB" sz="1530"/>
              <a:t>Learning as a community largely missing resulting in massive knowledge and skill gaps within localities.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Underutilization and identification of existing talent  and lack of sufficient platform and resources to develop and nurture skills into maturity.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14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►"/>
            </a:pPr>
            <a:r>
              <a:rPr lang="en-GB" sz="1500"/>
              <a:t>I</a:t>
            </a:r>
            <a:r>
              <a:rPr lang="en-GB" sz="1600"/>
              <a:t>ncreased diversification of content through presence of  wide range of instructors in different age groups and expertise allowing them to  showcase their uniqueness.</a:t>
            </a:r>
            <a:endParaRPr sz="1600"/>
          </a:p>
          <a:p>
            <a:pPr marL="342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GB" sz="1600"/>
              <a:t>Greater importance given to learning skills beyond academics live through ‘</a:t>
            </a:r>
            <a:r>
              <a:rPr lang="en-GB" sz="1600" b="1"/>
              <a:t>Reciprocal peer tutoring’ </a:t>
            </a:r>
            <a:r>
              <a:rPr lang="en-GB" sz="1600"/>
              <a:t>known to create better understanding.</a:t>
            </a:r>
            <a:endParaRPr sz="1600"/>
          </a:p>
          <a:p>
            <a:pPr marL="342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GB" sz="1600"/>
              <a:t>Enlisting instructors whose sole focus on sharing their knowledge rather than achieving a sizeable income </a:t>
            </a:r>
            <a:endParaRPr sz="1600"/>
          </a:p>
          <a:p>
            <a:pPr marL="342900" lvl="0" indent="-35306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GB" sz="1600"/>
              <a:t>Incorporating regional languages in the platform to prevent not knowing English becoming a boundary for learning.</a:t>
            </a:r>
            <a:endParaRPr sz="1600"/>
          </a:p>
          <a:p>
            <a:pPr marL="342900" lvl="0" indent="-35306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GB" sz="1500"/>
              <a:t>Greater focus on retirees and home makers to ensure their skills are utilized appreciating their contribution to society.</a:t>
            </a:r>
            <a:endParaRPr sz="1500"/>
          </a:p>
          <a:p>
            <a:pPr marL="342900" lvl="0" indent="-34671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►"/>
            </a:pPr>
            <a:r>
              <a:rPr lang="en-GB" sz="1500"/>
              <a:t>Enabling some people in rural areas to become first generation online information consumers promoting easier access to grasp evolving technologies in areas such as Agriculture,Business and related areas.</a:t>
            </a:r>
            <a:endParaRPr sz="1500"/>
          </a:p>
          <a:p>
            <a:pPr marL="342900" lvl="0" indent="-34671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►"/>
            </a:pPr>
            <a:r>
              <a:rPr lang="en-GB" sz="1500"/>
              <a:t>Offline  re-skilling courses with added online classes particularly in focus areas such as AI, IoT , Blockchain and Machine Learning.</a:t>
            </a:r>
            <a:endParaRPr sz="1500"/>
          </a:p>
          <a:p>
            <a:pPr marL="3429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3429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Core Features</a:t>
            </a: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28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GB" sz="1665"/>
              <a:t>Identification of skilled personnel in every locality, showcasing their talent and making them earn supplemental Income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GB" sz="1665"/>
              <a:t>Increased range of free content both online and offline making the platform accessible for people with low Income.</a:t>
            </a:r>
            <a:endParaRPr sz="1665"/>
          </a:p>
          <a:p>
            <a:pPr marL="342900" lvl="0" indent="-3640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65"/>
              <a:buChar char="►"/>
            </a:pPr>
            <a:r>
              <a:rPr lang="en-GB" sz="1665"/>
              <a:t>Creating a personal connection between the Instructor and the learner leading to a bond of mentorship that builds trust leading to satisfaction on both sides.</a:t>
            </a:r>
            <a:endParaRPr sz="1665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GB" sz="1665"/>
              <a:t>Incorporating the platform in regional languages ensuring deeper engagement and allowing learners with minimal english skills to easily access the platform.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GB" sz="1665"/>
              <a:t>Higher focus on tier – II and tier-III regions to promote talent development and multiskilled workforce.</a:t>
            </a:r>
            <a:endParaRPr sz="1665"/>
          </a:p>
          <a:p>
            <a:pPr marL="342900" lvl="0" indent="-35718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►"/>
            </a:pPr>
            <a:endParaRPr sz="16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Target audience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Kids and young millennials try out variety of interests across multiple areas and find out the skill that most interests them and gain guidance to reach competency.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Working Professionals can update their skills by learning supplemental skills that result in career advancement.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Upcoming musicians, artists can teach their expertise earning a supplemental Income thereby earning accreditation and validation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Retirees who held prominent positions in the society could share their experience and serve as a mentor for young entrepreneurs.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Existing Vocational teaching centers can utilize our platform and gain a larger online presence enrolling new candidates.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GB" sz="1530"/>
              <a:t>Schools and other academic institutions can gain access to a host of guest lectures and live Q&amp;A sessions from prominent experts in different fields.</a:t>
            </a:r>
            <a:endParaRPr sz="15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Market size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Indian student population: 330 million approx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Total workforce in India : 470 million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Workforce with online presence and needs upskilling/ Reskilling : 180 million approx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Population of skilled Retirees and Homemakers : 20 million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Assuming a market penetration of 70 percent the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/>
              <a:t>      </a:t>
            </a:r>
            <a:r>
              <a:rPr lang="en-GB" b="1"/>
              <a:t>Total Addressable market (TAM): 570 million people.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Go to Market Strategy</a:t>
            </a:r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 Riding the wave of people’s inclination towards e- learning due to lockdown and people are getting used to learning online 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 Web based application rendering simplicity and usability among the masses.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 Recognising the increasing user base of internet users in Tier II, Tier III and offering the portal in various regional languages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Meeting future demand for reskilling in focus areas such as AI, Blockchain etc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 Simple sign on process and added profile video maker to allow people get onboard without any major hindrances.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model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Adopting a </a:t>
            </a:r>
            <a:r>
              <a:rPr lang="en-GB" b="1"/>
              <a:t>Community-based model - </a:t>
            </a:r>
            <a:r>
              <a:rPr lang="en-GB"/>
              <a:t>Deeper customer involvement, User Experience, Tailor our services based on emerging customer trends easily.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Revenue primarily achieved through: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/>
              <a:t>Commissions </a:t>
            </a:r>
            <a:r>
              <a:rPr lang="en-GB"/>
              <a:t>on each paid class taken by the student charging 10-15% much less than the Industry standard 20-35%.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/>
              <a:t>Focused Content Advertising </a:t>
            </a:r>
            <a:r>
              <a:rPr lang="en-GB"/>
              <a:t>for specific groups and localities based upon activity and making the advertising space integrated into the content.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/>
              <a:t>Acquiring data </a:t>
            </a:r>
            <a:r>
              <a:rPr lang="en-GB"/>
              <a:t>from the users that can save as a vital input for business analytics and Big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Competitive Landscape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/>
              <a:t>                      </a:t>
            </a:r>
            <a:endParaRPr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/>
              <a:t>                              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600" y="2603500"/>
            <a:ext cx="5954550" cy="3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10001029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TF10001029</vt:lpstr>
      <vt:lpstr>EDIFYSOCIETY PITCH DECK</vt:lpstr>
      <vt:lpstr>THE PROBLEM</vt:lpstr>
      <vt:lpstr>Solution</vt:lpstr>
      <vt:lpstr>Core Features</vt:lpstr>
      <vt:lpstr>Target audience</vt:lpstr>
      <vt:lpstr>Market size</vt:lpstr>
      <vt:lpstr>Go to Market Strategy</vt:lpstr>
      <vt:lpstr>Business model</vt:lpstr>
      <vt:lpstr>Competitive Landscape</vt:lpstr>
      <vt:lpstr>Unique advantages</vt:lpstr>
      <vt:lpstr>The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EDIFYSOCIETY PITCH DECK</dc:title>
  <dc:creator>Naveen Kumar</dc:creator>
  <cp:lastModifiedBy>USER</cp:lastModifiedBy>
  <cp:revision>2</cp:revision>
  <dcterms:modified xsi:type="dcterms:W3CDTF">2020-07-18T13:29:30Z</dcterms:modified>
</cp:coreProperties>
</file>