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5" r:id="rId3"/>
    <p:sldId id="274" r:id="rId4"/>
    <p:sldId id="260" r:id="rId5"/>
    <p:sldId id="257" r:id="rId6"/>
    <p:sldId id="258" r:id="rId7"/>
    <p:sldId id="259" r:id="rId8"/>
    <p:sldId id="262" r:id="rId9"/>
    <p:sldId id="267" r:id="rId10"/>
    <p:sldId id="268" r:id="rId11"/>
    <p:sldId id="269" r:id="rId12"/>
    <p:sldId id="270" r:id="rId13"/>
    <p:sldId id="272"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CF9E36-E2F6-415A-9A53-48D8876F2EFF}" v="163" dt="2021-05-04T05:54:16.903"/>
    <p1510:client id="{2E4E665F-03A8-36F3-E279-4ECA067828DA}" v="11" dt="2021-05-22T03:55:55.140"/>
    <p1510:client id="{C4215857-CA76-3B8A-2B42-26F677471BB7}" v="589" dt="2021-05-04T11:33:33.5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4" autoAdjust="0"/>
    <p:restoredTop sz="94660"/>
  </p:normalViewPr>
  <p:slideViewPr>
    <p:cSldViewPr snapToGrid="0">
      <p:cViewPr varScale="1">
        <p:scale>
          <a:sx n="76" d="100"/>
          <a:sy n="76" d="100"/>
        </p:scale>
        <p:origin x="126" y="7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8/8/2021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8/8/2021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8/8/2021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8/8/2021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8/8/2021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8/8/2021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8/8/2021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8/8/2021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8/8/2021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8/8/2021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8/8/2021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67245" y="1386347"/>
            <a:ext cx="9673690" cy="2039098"/>
          </a:xfrm>
        </p:spPr>
        <p:txBody>
          <a:bodyPr/>
          <a:lstStyle/>
          <a:p>
            <a:r>
              <a:rPr lang="en-US" sz="4000" dirty="0"/>
              <a:t>           KIET Group of Institutions</a:t>
            </a:r>
            <a:br>
              <a:rPr lang="en-US" sz="4000" dirty="0"/>
            </a:br>
            <a:r>
              <a:rPr lang="en-US" sz="4000" dirty="0"/>
              <a:t>Department of Computer Application</a:t>
            </a:r>
          </a:p>
        </p:txBody>
      </p:sp>
      <p:sp>
        <p:nvSpPr>
          <p:cNvPr id="3" name="Subtitle 2"/>
          <p:cNvSpPr>
            <a:spLocks noGrp="1"/>
          </p:cNvSpPr>
          <p:nvPr>
            <p:ph type="subTitle" idx="1"/>
          </p:nvPr>
        </p:nvSpPr>
        <p:spPr>
          <a:xfrm>
            <a:off x="3379504" y="3523767"/>
            <a:ext cx="4806723" cy="861420"/>
          </a:xfrm>
        </p:spPr>
        <p:txBody>
          <a:bodyPr/>
          <a:lstStyle/>
          <a:p>
            <a:r>
              <a:rPr lang="en-US" u="sng" dirty="0">
                <a:solidFill>
                  <a:schemeClr val="tx1"/>
                </a:solidFill>
              </a:rPr>
              <a:t>Presentation on Colloquium</a:t>
            </a:r>
          </a:p>
          <a:p>
            <a:r>
              <a:rPr lang="en-US" u="sng" dirty="0">
                <a:solidFill>
                  <a:schemeClr val="tx1"/>
                </a:solidFill>
              </a:rPr>
              <a:t>Component One </a:t>
            </a:r>
            <a:r>
              <a:rPr lang="en-US" u="sng" dirty="0" err="1">
                <a:solidFill>
                  <a:schemeClr val="tx1"/>
                </a:solidFill>
              </a:rPr>
              <a:t>FlexGrid</a:t>
            </a:r>
            <a:r>
              <a:rPr lang="en-US" u="sng" dirty="0">
                <a:solidFill>
                  <a:schemeClr val="tx1"/>
                </a:solidFill>
              </a:rPr>
              <a:t>[</a:t>
            </a:r>
            <a:r>
              <a:rPr lang="en-US" u="sng" dirty="0" err="1">
                <a:solidFill>
                  <a:schemeClr val="tx1"/>
                </a:solidFill>
              </a:rPr>
              <a:t>Wpf</a:t>
            </a:r>
            <a:r>
              <a:rPr lang="en-US" u="sng" dirty="0">
                <a:solidFill>
                  <a:schemeClr val="tx1"/>
                </a:solidFill>
              </a:rPr>
              <a:t>]</a:t>
            </a:r>
          </a:p>
        </p:txBody>
      </p:sp>
      <p:pic>
        <p:nvPicPr>
          <p:cNvPr id="4" name="Picture 4" descr="A picture containing text, sign, outdoor&#10;&#10;Description automatically generated">
            <a:extLst>
              <a:ext uri="{FF2B5EF4-FFF2-40B4-BE49-F238E27FC236}">
                <a16:creationId xmlns:a16="http://schemas.microsoft.com/office/drawing/2014/main" id="{DF8284F6-F191-428C-8EA2-C082188AE36D}"/>
              </a:ext>
            </a:extLst>
          </p:cNvPr>
          <p:cNvPicPr>
            <a:picLocks noChangeAspect="1"/>
          </p:cNvPicPr>
          <p:nvPr/>
        </p:nvPicPr>
        <p:blipFill>
          <a:blip r:embed="rId2"/>
          <a:stretch>
            <a:fillRect/>
          </a:stretch>
        </p:blipFill>
        <p:spPr>
          <a:xfrm>
            <a:off x="4688758" y="424016"/>
            <a:ext cx="1761227" cy="1761227"/>
          </a:xfrm>
          <a:prstGeom prst="rect">
            <a:avLst/>
          </a:prstGeom>
        </p:spPr>
      </p:pic>
      <p:sp>
        <p:nvSpPr>
          <p:cNvPr id="5" name="TextBox 4">
            <a:extLst>
              <a:ext uri="{FF2B5EF4-FFF2-40B4-BE49-F238E27FC236}">
                <a16:creationId xmlns:a16="http://schemas.microsoft.com/office/drawing/2014/main" id="{61D11146-D4AA-4AE0-A393-00B53C0F35AD}"/>
              </a:ext>
            </a:extLst>
          </p:cNvPr>
          <p:cNvSpPr txBox="1"/>
          <p:nvPr/>
        </p:nvSpPr>
        <p:spPr>
          <a:xfrm>
            <a:off x="4141838" y="4835012"/>
            <a:ext cx="286610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Presented by</a:t>
            </a:r>
            <a:endParaRPr lang="en-US"/>
          </a:p>
          <a:p>
            <a:pPr algn="ctr"/>
            <a:r>
              <a:rPr lang="en-US" dirty="0"/>
              <a:t>Nitin Sharma, MCA V!-B</a:t>
            </a:r>
          </a:p>
          <a:p>
            <a:pPr algn="ctr"/>
            <a:r>
              <a:rPr lang="en-US" dirty="0"/>
              <a:t>1900290149069</a:t>
            </a:r>
          </a:p>
        </p:txBody>
      </p:sp>
    </p:spTree>
    <p:extLst>
      <p:ext uri="{BB962C8B-B14F-4D97-AF65-F5344CB8AC3E}">
        <p14:creationId xmlns:p14="http://schemas.microsoft.com/office/powerpoint/2010/main" val="2299734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DFDFD-7A10-42F6-8440-14A379CE4FB0}"/>
              </a:ext>
            </a:extLst>
          </p:cNvPr>
          <p:cNvSpPr>
            <a:spLocks noGrp="1"/>
          </p:cNvSpPr>
          <p:nvPr>
            <p:ph type="title"/>
          </p:nvPr>
        </p:nvSpPr>
        <p:spPr/>
        <p:txBody>
          <a:bodyPr/>
          <a:lstStyle/>
          <a:p>
            <a:pPr algn="ctr"/>
            <a:r>
              <a:rPr lang="en-US" dirty="0"/>
              <a:t>Module-1, User Story-3</a:t>
            </a:r>
          </a:p>
        </p:txBody>
      </p:sp>
      <p:pic>
        <p:nvPicPr>
          <p:cNvPr id="5" name="Picture 4" descr="Graphical user interface, table&#10;&#10;Description automatically generated">
            <a:extLst>
              <a:ext uri="{FF2B5EF4-FFF2-40B4-BE49-F238E27FC236}">
                <a16:creationId xmlns:a16="http://schemas.microsoft.com/office/drawing/2014/main" id="{D317D43E-D5B5-4FB0-B2CC-63B2146E524D}"/>
              </a:ext>
            </a:extLst>
          </p:cNvPr>
          <p:cNvPicPr>
            <a:picLocks noChangeAspect="1"/>
          </p:cNvPicPr>
          <p:nvPr/>
        </p:nvPicPr>
        <p:blipFill>
          <a:blip r:embed="rId2"/>
          <a:stretch>
            <a:fillRect/>
          </a:stretch>
        </p:blipFill>
        <p:spPr>
          <a:xfrm>
            <a:off x="2585616" y="1785012"/>
            <a:ext cx="6030167" cy="4620270"/>
          </a:xfrm>
          <a:prstGeom prst="rect">
            <a:avLst/>
          </a:prstGeom>
        </p:spPr>
      </p:pic>
    </p:spTree>
    <p:extLst>
      <p:ext uri="{BB962C8B-B14F-4D97-AF65-F5344CB8AC3E}">
        <p14:creationId xmlns:p14="http://schemas.microsoft.com/office/powerpoint/2010/main" val="1005902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DFDFD-7A10-42F6-8440-14A379CE4FB0}"/>
              </a:ext>
            </a:extLst>
          </p:cNvPr>
          <p:cNvSpPr>
            <a:spLocks noGrp="1"/>
          </p:cNvSpPr>
          <p:nvPr>
            <p:ph type="title"/>
          </p:nvPr>
        </p:nvSpPr>
        <p:spPr/>
        <p:txBody>
          <a:bodyPr/>
          <a:lstStyle/>
          <a:p>
            <a:pPr algn="ctr"/>
            <a:r>
              <a:rPr lang="en-US" dirty="0"/>
              <a:t>Module-2, User Story-1</a:t>
            </a:r>
          </a:p>
        </p:txBody>
      </p:sp>
      <p:pic>
        <p:nvPicPr>
          <p:cNvPr id="6" name="Picture 5">
            <a:extLst>
              <a:ext uri="{FF2B5EF4-FFF2-40B4-BE49-F238E27FC236}">
                <a16:creationId xmlns:a16="http://schemas.microsoft.com/office/drawing/2014/main" id="{B8245CA1-1A45-4AEF-B23C-09C92B7F342B}"/>
              </a:ext>
            </a:extLst>
          </p:cNvPr>
          <p:cNvPicPr>
            <a:picLocks noChangeAspect="1"/>
          </p:cNvPicPr>
          <p:nvPr/>
        </p:nvPicPr>
        <p:blipFill>
          <a:blip r:embed="rId2"/>
          <a:stretch>
            <a:fillRect/>
          </a:stretch>
        </p:blipFill>
        <p:spPr>
          <a:xfrm>
            <a:off x="680080" y="2584654"/>
            <a:ext cx="10831839" cy="1339875"/>
          </a:xfrm>
          <a:prstGeom prst="rect">
            <a:avLst/>
          </a:prstGeom>
        </p:spPr>
      </p:pic>
    </p:spTree>
    <p:extLst>
      <p:ext uri="{BB962C8B-B14F-4D97-AF65-F5344CB8AC3E}">
        <p14:creationId xmlns:p14="http://schemas.microsoft.com/office/powerpoint/2010/main" val="1650409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DFDFD-7A10-42F6-8440-14A379CE4FB0}"/>
              </a:ext>
            </a:extLst>
          </p:cNvPr>
          <p:cNvSpPr>
            <a:spLocks noGrp="1"/>
          </p:cNvSpPr>
          <p:nvPr>
            <p:ph type="title"/>
          </p:nvPr>
        </p:nvSpPr>
        <p:spPr/>
        <p:txBody>
          <a:bodyPr/>
          <a:lstStyle/>
          <a:p>
            <a:pPr algn="ctr"/>
            <a:r>
              <a:rPr lang="en-US" dirty="0"/>
              <a:t>Module-2, User Story-2</a:t>
            </a:r>
          </a:p>
        </p:txBody>
      </p:sp>
      <p:pic>
        <p:nvPicPr>
          <p:cNvPr id="5" name="Picture 4" descr="Graphical user interface, table&#10;&#10;Description automatically generated">
            <a:extLst>
              <a:ext uri="{FF2B5EF4-FFF2-40B4-BE49-F238E27FC236}">
                <a16:creationId xmlns:a16="http://schemas.microsoft.com/office/drawing/2014/main" id="{6052F37F-1951-404D-AE17-72EBA64769DA}"/>
              </a:ext>
            </a:extLst>
          </p:cNvPr>
          <p:cNvPicPr>
            <a:picLocks noChangeAspect="1"/>
          </p:cNvPicPr>
          <p:nvPr/>
        </p:nvPicPr>
        <p:blipFill>
          <a:blip r:embed="rId2"/>
          <a:stretch>
            <a:fillRect/>
          </a:stretch>
        </p:blipFill>
        <p:spPr>
          <a:xfrm>
            <a:off x="646111" y="1346642"/>
            <a:ext cx="10408332" cy="5143887"/>
          </a:xfrm>
          <a:prstGeom prst="rect">
            <a:avLst/>
          </a:prstGeom>
        </p:spPr>
      </p:pic>
    </p:spTree>
    <p:extLst>
      <p:ext uri="{BB962C8B-B14F-4D97-AF65-F5344CB8AC3E}">
        <p14:creationId xmlns:p14="http://schemas.microsoft.com/office/powerpoint/2010/main" val="720144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DFDFD-7A10-42F6-8440-14A379CE4FB0}"/>
              </a:ext>
            </a:extLst>
          </p:cNvPr>
          <p:cNvSpPr>
            <a:spLocks noGrp="1"/>
          </p:cNvSpPr>
          <p:nvPr>
            <p:ph type="title"/>
          </p:nvPr>
        </p:nvSpPr>
        <p:spPr/>
        <p:txBody>
          <a:bodyPr/>
          <a:lstStyle/>
          <a:p>
            <a:pPr algn="ctr"/>
            <a:r>
              <a:rPr lang="en-US" dirty="0"/>
              <a:t>Module-2, User Story-3</a:t>
            </a:r>
          </a:p>
        </p:txBody>
      </p:sp>
      <p:pic>
        <p:nvPicPr>
          <p:cNvPr id="5" name="Picture 4">
            <a:extLst>
              <a:ext uri="{FF2B5EF4-FFF2-40B4-BE49-F238E27FC236}">
                <a16:creationId xmlns:a16="http://schemas.microsoft.com/office/drawing/2014/main" id="{B56ED665-24F8-410F-99AA-09364E423BDE}"/>
              </a:ext>
            </a:extLst>
          </p:cNvPr>
          <p:cNvPicPr>
            <a:picLocks noChangeAspect="1"/>
          </p:cNvPicPr>
          <p:nvPr/>
        </p:nvPicPr>
        <p:blipFill>
          <a:blip r:embed="rId2"/>
          <a:stretch>
            <a:fillRect/>
          </a:stretch>
        </p:blipFill>
        <p:spPr>
          <a:xfrm>
            <a:off x="212579" y="2595531"/>
            <a:ext cx="11766841" cy="719169"/>
          </a:xfrm>
          <a:prstGeom prst="rect">
            <a:avLst/>
          </a:prstGeom>
        </p:spPr>
      </p:pic>
    </p:spTree>
    <p:extLst>
      <p:ext uri="{BB962C8B-B14F-4D97-AF65-F5344CB8AC3E}">
        <p14:creationId xmlns:p14="http://schemas.microsoft.com/office/powerpoint/2010/main" val="1730807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9" name="Picture 8">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1" name="Oval 10">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3" name="Picture 12">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5" name="Picture 14">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7" name="Rectangle 16">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9" name="Rectangle 18">
            <a:extLst>
              <a:ext uri="{FF2B5EF4-FFF2-40B4-BE49-F238E27FC236}">
                <a16:creationId xmlns:a16="http://schemas.microsoft.com/office/drawing/2014/main" id="{E6A222EB-A81E-4238-B08D-AAB1828C8E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014676C-074B-475A-8346-9C901C86C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cxnSp>
        <p:nvCxnSpPr>
          <p:cNvPr id="23" name="Straight Connector 22">
            <a:extLst>
              <a:ext uri="{FF2B5EF4-FFF2-40B4-BE49-F238E27FC236}">
                <a16:creationId xmlns:a16="http://schemas.microsoft.com/office/drawing/2014/main" id="{179C4C8E-197B-4679-AE96-B5147F971C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alpha val="70000"/>
              </a:schemeClr>
            </a:solidFill>
            <a:miter lim="800000"/>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D9DFDFD-7A10-42F6-8440-14A379CE4FB0}"/>
              </a:ext>
            </a:extLst>
          </p:cNvPr>
          <p:cNvSpPr>
            <a:spLocks noGrp="1"/>
          </p:cNvSpPr>
          <p:nvPr>
            <p:ph type="title"/>
          </p:nvPr>
        </p:nvSpPr>
        <p:spPr>
          <a:xfrm>
            <a:off x="4654295" y="1266958"/>
            <a:ext cx="6808362" cy="4528457"/>
          </a:xfrm>
        </p:spPr>
        <p:txBody>
          <a:bodyPr vert="horz" lIns="91440" tIns="45720" rIns="91440" bIns="45720" rtlCol="0" anchor="ctr">
            <a:normAutofit/>
          </a:bodyPr>
          <a:lstStyle/>
          <a:p>
            <a:r>
              <a:rPr lang="en-US" sz="7200" b="0" i="0" kern="1200" dirty="0">
                <a:solidFill>
                  <a:schemeClr val="tx2"/>
                </a:solidFill>
                <a:latin typeface="+mj-lt"/>
                <a:ea typeface="+mj-ea"/>
                <a:cs typeface="+mj-cs"/>
              </a:rPr>
              <a:t>Thank You</a:t>
            </a:r>
          </a:p>
        </p:txBody>
      </p:sp>
    </p:spTree>
    <p:extLst>
      <p:ext uri="{BB962C8B-B14F-4D97-AF65-F5344CB8AC3E}">
        <p14:creationId xmlns:p14="http://schemas.microsoft.com/office/powerpoint/2010/main" val="1517317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24AC8-D6DC-4E88-9024-FACF1838A3AB}"/>
              </a:ext>
            </a:extLst>
          </p:cNvPr>
          <p:cNvSpPr>
            <a:spLocks noGrp="1"/>
          </p:cNvSpPr>
          <p:nvPr>
            <p:ph type="title"/>
          </p:nvPr>
        </p:nvSpPr>
        <p:spPr/>
        <p:txBody>
          <a:bodyPr/>
          <a:lstStyle/>
          <a:p>
            <a:pPr algn="ctr"/>
            <a:r>
              <a:rPr lang="en-IN" dirty="0"/>
              <a:t>Internship Certificate</a:t>
            </a:r>
          </a:p>
        </p:txBody>
      </p:sp>
      <p:pic>
        <p:nvPicPr>
          <p:cNvPr id="7" name="Picture 6" descr="Text, letter&#10;&#10;Description automatically generated">
            <a:extLst>
              <a:ext uri="{FF2B5EF4-FFF2-40B4-BE49-F238E27FC236}">
                <a16:creationId xmlns:a16="http://schemas.microsoft.com/office/drawing/2014/main" id="{78136282-48D9-4464-BD91-F66D051B24BB}"/>
              </a:ext>
            </a:extLst>
          </p:cNvPr>
          <p:cNvPicPr>
            <a:picLocks noChangeAspect="1"/>
          </p:cNvPicPr>
          <p:nvPr/>
        </p:nvPicPr>
        <p:blipFill>
          <a:blip r:embed="rId2"/>
          <a:stretch>
            <a:fillRect/>
          </a:stretch>
        </p:blipFill>
        <p:spPr>
          <a:xfrm>
            <a:off x="1337598" y="1534885"/>
            <a:ext cx="9516803" cy="4870397"/>
          </a:xfrm>
          <a:prstGeom prst="rect">
            <a:avLst/>
          </a:prstGeom>
        </p:spPr>
      </p:pic>
    </p:spTree>
    <p:extLst>
      <p:ext uri="{BB962C8B-B14F-4D97-AF65-F5344CB8AC3E}">
        <p14:creationId xmlns:p14="http://schemas.microsoft.com/office/powerpoint/2010/main" val="401332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xt, letter&#10;&#10;Description automatically generated">
            <a:extLst>
              <a:ext uri="{FF2B5EF4-FFF2-40B4-BE49-F238E27FC236}">
                <a16:creationId xmlns:a16="http://schemas.microsoft.com/office/drawing/2014/main" id="{59C408B7-58C8-44CE-B2FA-B7772D09C8B5}"/>
              </a:ext>
            </a:extLst>
          </p:cNvPr>
          <p:cNvPicPr>
            <a:picLocks noChangeAspect="1"/>
          </p:cNvPicPr>
          <p:nvPr/>
        </p:nvPicPr>
        <p:blipFill>
          <a:blip r:embed="rId2"/>
          <a:stretch>
            <a:fillRect/>
          </a:stretch>
        </p:blipFill>
        <p:spPr>
          <a:xfrm>
            <a:off x="3387307" y="24156"/>
            <a:ext cx="4698519" cy="6809688"/>
          </a:xfrm>
          <a:prstGeom prst="rect">
            <a:avLst/>
          </a:prstGeom>
        </p:spPr>
      </p:pic>
    </p:spTree>
    <p:extLst>
      <p:ext uri="{BB962C8B-B14F-4D97-AF65-F5344CB8AC3E}">
        <p14:creationId xmlns:p14="http://schemas.microsoft.com/office/powerpoint/2010/main" val="1162597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A3B4A-840F-4280-BACF-FD63E2BB8CF8}"/>
              </a:ext>
            </a:extLst>
          </p:cNvPr>
          <p:cNvSpPr>
            <a:spLocks noGrp="1"/>
          </p:cNvSpPr>
          <p:nvPr>
            <p:ph type="title"/>
          </p:nvPr>
        </p:nvSpPr>
        <p:spPr/>
        <p:txBody>
          <a:bodyPr/>
          <a:lstStyle/>
          <a:p>
            <a:pPr algn="ctr"/>
            <a:r>
              <a:rPr lang="en-US" dirty="0"/>
              <a:t>Component One </a:t>
            </a:r>
            <a:r>
              <a:rPr lang="en-US" dirty="0" err="1"/>
              <a:t>FlexGrid</a:t>
            </a:r>
            <a:endParaRPr lang="en-US"/>
          </a:p>
        </p:txBody>
      </p:sp>
      <p:pic>
        <p:nvPicPr>
          <p:cNvPr id="5" name="Picture 4" descr="Graphical user interface&#10;&#10;Description automatically generated with medium confidence">
            <a:extLst>
              <a:ext uri="{FF2B5EF4-FFF2-40B4-BE49-F238E27FC236}">
                <a16:creationId xmlns:a16="http://schemas.microsoft.com/office/drawing/2014/main" id="{2DA61364-485A-4819-8A72-FBCAAF8881DB}"/>
              </a:ext>
            </a:extLst>
          </p:cNvPr>
          <p:cNvPicPr>
            <a:picLocks noChangeAspect="1"/>
          </p:cNvPicPr>
          <p:nvPr/>
        </p:nvPicPr>
        <p:blipFill>
          <a:blip r:embed="rId2"/>
          <a:stretch>
            <a:fillRect/>
          </a:stretch>
        </p:blipFill>
        <p:spPr>
          <a:xfrm>
            <a:off x="1885431" y="1263280"/>
            <a:ext cx="7430537" cy="5296639"/>
          </a:xfrm>
          <a:prstGeom prst="rect">
            <a:avLst/>
          </a:prstGeom>
        </p:spPr>
      </p:pic>
    </p:spTree>
    <p:extLst>
      <p:ext uri="{BB962C8B-B14F-4D97-AF65-F5344CB8AC3E}">
        <p14:creationId xmlns:p14="http://schemas.microsoft.com/office/powerpoint/2010/main" val="234612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284DB-0042-4563-9DFE-351BC185BDCA}"/>
              </a:ext>
            </a:extLst>
          </p:cNvPr>
          <p:cNvSpPr>
            <a:spLocks noGrp="1"/>
          </p:cNvSpPr>
          <p:nvPr>
            <p:ph type="title"/>
          </p:nvPr>
        </p:nvSpPr>
        <p:spPr>
          <a:xfrm>
            <a:off x="646111" y="452718"/>
            <a:ext cx="9404723" cy="1007240"/>
          </a:xfrm>
        </p:spPr>
        <p:txBody>
          <a:bodyPr/>
          <a:lstStyle/>
          <a:p>
            <a:pPr algn="ctr"/>
            <a:r>
              <a:rPr lang="en-US" dirty="0"/>
              <a:t>Overview</a:t>
            </a:r>
          </a:p>
        </p:txBody>
      </p:sp>
      <p:sp>
        <p:nvSpPr>
          <p:cNvPr id="3" name="Content Placeholder 2">
            <a:extLst>
              <a:ext uri="{FF2B5EF4-FFF2-40B4-BE49-F238E27FC236}">
                <a16:creationId xmlns:a16="http://schemas.microsoft.com/office/drawing/2014/main" id="{5E1B44CD-8E49-4CEB-AE47-1C88B998246D}"/>
              </a:ext>
            </a:extLst>
          </p:cNvPr>
          <p:cNvSpPr>
            <a:spLocks noGrp="1"/>
          </p:cNvSpPr>
          <p:nvPr>
            <p:ph idx="1"/>
          </p:nvPr>
        </p:nvSpPr>
        <p:spPr/>
        <p:txBody>
          <a:bodyPr vert="horz" lIns="91440" tIns="45720" rIns="91440" bIns="45720" rtlCol="0" anchor="t">
            <a:normAutofit/>
          </a:bodyPr>
          <a:lstStyle/>
          <a:p>
            <a:pPr>
              <a:lnSpc>
                <a:spcPct val="150000"/>
              </a:lnSpc>
            </a:pPr>
            <a:r>
              <a:rPr lang="en-US" sz="2400" b="1" dirty="0" err="1">
                <a:ea typeface="+mj-lt"/>
                <a:cs typeface="+mj-lt"/>
              </a:rPr>
              <a:t>FlexGrid</a:t>
            </a:r>
            <a:r>
              <a:rPr lang="en-US" sz="2400" b="1" dirty="0">
                <a:ea typeface="+mj-lt"/>
                <a:cs typeface="+mj-lt"/>
              </a:rPr>
              <a:t> for WPF</a:t>
            </a:r>
            <a:r>
              <a:rPr lang="en-US" sz="2400" dirty="0">
                <a:ea typeface="+mj-lt"/>
                <a:cs typeface="+mj-lt"/>
              </a:rPr>
              <a:t> is a lightweight data grid control designed on a flexible object model. Based on the popular WinForms version, </a:t>
            </a:r>
            <a:r>
              <a:rPr lang="en-US" sz="2400" b="1" dirty="0" err="1">
                <a:ea typeface="+mj-lt"/>
                <a:cs typeface="+mj-lt"/>
              </a:rPr>
              <a:t>FlexGrid</a:t>
            </a:r>
            <a:r>
              <a:rPr lang="en-US" sz="2400" dirty="0">
                <a:ea typeface="+mj-lt"/>
                <a:cs typeface="+mj-lt"/>
              </a:rPr>
              <a:t> offers many unique features such as unbound mode, flexible cell merging, and multi-cell row and column headers that make it a proven solution for data management and tabulation.</a:t>
            </a:r>
            <a:endParaRPr lang="en-US" sz="2400"/>
          </a:p>
        </p:txBody>
      </p:sp>
    </p:spTree>
    <p:extLst>
      <p:ext uri="{BB962C8B-B14F-4D97-AF65-F5344CB8AC3E}">
        <p14:creationId xmlns:p14="http://schemas.microsoft.com/office/powerpoint/2010/main" val="650209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98BA7-2764-4555-A7A0-6E12AB900708}"/>
              </a:ext>
            </a:extLst>
          </p:cNvPr>
          <p:cNvSpPr>
            <a:spLocks noGrp="1"/>
          </p:cNvSpPr>
          <p:nvPr>
            <p:ph type="title"/>
          </p:nvPr>
        </p:nvSpPr>
        <p:spPr/>
        <p:txBody>
          <a:bodyPr/>
          <a:lstStyle/>
          <a:p>
            <a:pPr algn="ctr"/>
            <a:r>
              <a:rPr lang="en-US" dirty="0"/>
              <a:t>Technology-[</a:t>
            </a:r>
            <a:r>
              <a:rPr lang="en-US" dirty="0" err="1"/>
              <a:t>.Net</a:t>
            </a:r>
            <a:r>
              <a:rPr lang="en-US" dirty="0"/>
              <a:t>(WPF)]</a:t>
            </a:r>
          </a:p>
        </p:txBody>
      </p:sp>
      <p:sp>
        <p:nvSpPr>
          <p:cNvPr id="3" name="Content Placeholder 2">
            <a:extLst>
              <a:ext uri="{FF2B5EF4-FFF2-40B4-BE49-F238E27FC236}">
                <a16:creationId xmlns:a16="http://schemas.microsoft.com/office/drawing/2014/main" id="{D38F268A-3163-46CC-88C7-7EB729AB01F6}"/>
              </a:ext>
            </a:extLst>
          </p:cNvPr>
          <p:cNvSpPr>
            <a:spLocks noGrp="1"/>
          </p:cNvSpPr>
          <p:nvPr>
            <p:ph idx="1"/>
          </p:nvPr>
        </p:nvSpPr>
        <p:spPr/>
        <p:txBody>
          <a:bodyPr vert="horz" lIns="91440" tIns="45720" rIns="91440" bIns="45720" rtlCol="0" anchor="t">
            <a:normAutofit/>
          </a:bodyPr>
          <a:lstStyle/>
          <a:p>
            <a:r>
              <a:rPr lang="en-US" sz="2400" dirty="0">
                <a:ea typeface="+mj-lt"/>
                <a:cs typeface="+mj-lt"/>
              </a:rPr>
              <a:t>WPF, which stands for Windows Presentation Foundation, is Microsoft's latest approach to a GUI framework, used with the .NET framework.</a:t>
            </a:r>
            <a:endParaRPr lang="en-US" sz="2400" dirty="0"/>
          </a:p>
          <a:p>
            <a:pPr>
              <a:lnSpc>
                <a:spcPct val="150000"/>
              </a:lnSpc>
              <a:buClr>
                <a:srgbClr val="8AD0D6"/>
              </a:buClr>
            </a:pPr>
            <a:r>
              <a:rPr lang="en-US" sz="2400" dirty="0">
                <a:ea typeface="+mj-lt"/>
                <a:cs typeface="+mj-lt"/>
              </a:rPr>
              <a:t>There are a lot of GUI frameworks out there, but for .NET developers, the most interesting ones are currently WinForms and WPF. WPF is the newest, but Microsoft is still maintaining and supporting WinForms.</a:t>
            </a:r>
            <a:endParaRPr lang="en-US" sz="2400" dirty="0"/>
          </a:p>
          <a:p>
            <a:pPr>
              <a:buClr>
                <a:srgbClr val="8AD0D6"/>
              </a:buClr>
            </a:pPr>
            <a:endParaRPr lang="en-US" dirty="0"/>
          </a:p>
        </p:txBody>
      </p:sp>
    </p:spTree>
    <p:extLst>
      <p:ext uri="{BB962C8B-B14F-4D97-AF65-F5344CB8AC3E}">
        <p14:creationId xmlns:p14="http://schemas.microsoft.com/office/powerpoint/2010/main" val="795397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32EA0-27AE-4D15-8D22-9388736BBCD8}"/>
              </a:ext>
            </a:extLst>
          </p:cNvPr>
          <p:cNvSpPr>
            <a:spLocks noGrp="1"/>
          </p:cNvSpPr>
          <p:nvPr>
            <p:ph type="title"/>
          </p:nvPr>
        </p:nvSpPr>
        <p:spPr>
          <a:xfrm>
            <a:off x="646111" y="452718"/>
            <a:ext cx="9404723" cy="1117853"/>
          </a:xfrm>
        </p:spPr>
        <p:txBody>
          <a:bodyPr/>
          <a:lstStyle/>
          <a:p>
            <a:pPr algn="ctr"/>
            <a:r>
              <a:rPr lang="en-US" dirty="0"/>
              <a:t>Project Requirement</a:t>
            </a:r>
            <a:br>
              <a:rPr lang="en-US" dirty="0"/>
            </a:br>
            <a:endParaRPr lang="en-US" dirty="0"/>
          </a:p>
        </p:txBody>
      </p:sp>
      <p:pic>
        <p:nvPicPr>
          <p:cNvPr id="7" name="Picture 6" descr="Graphical user interface, application&#10;&#10;Description automatically generated">
            <a:extLst>
              <a:ext uri="{FF2B5EF4-FFF2-40B4-BE49-F238E27FC236}">
                <a16:creationId xmlns:a16="http://schemas.microsoft.com/office/drawing/2014/main" id="{BF0E687B-7A58-48A7-91B6-1A9AB3E9ACE0}"/>
              </a:ext>
            </a:extLst>
          </p:cNvPr>
          <p:cNvPicPr>
            <a:picLocks noChangeAspect="1"/>
          </p:cNvPicPr>
          <p:nvPr/>
        </p:nvPicPr>
        <p:blipFill>
          <a:blip r:embed="rId2"/>
          <a:stretch>
            <a:fillRect/>
          </a:stretch>
        </p:blipFill>
        <p:spPr>
          <a:xfrm>
            <a:off x="2490428" y="1320480"/>
            <a:ext cx="5866172" cy="5204737"/>
          </a:xfrm>
          <a:prstGeom prst="rect">
            <a:avLst/>
          </a:prstGeom>
        </p:spPr>
      </p:pic>
    </p:spTree>
    <p:extLst>
      <p:ext uri="{BB962C8B-B14F-4D97-AF65-F5344CB8AC3E}">
        <p14:creationId xmlns:p14="http://schemas.microsoft.com/office/powerpoint/2010/main" val="2022291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5132EA0-27AE-4D15-8D22-9388736BBCD8}"/>
              </a:ext>
            </a:extLst>
          </p:cNvPr>
          <p:cNvSpPr>
            <a:spLocks noGrp="1"/>
          </p:cNvSpPr>
          <p:nvPr>
            <p:ph type="title"/>
          </p:nvPr>
        </p:nvSpPr>
        <p:spPr>
          <a:xfrm>
            <a:off x="6683829" y="1447800"/>
            <a:ext cx="4397828" cy="3329581"/>
          </a:xfrm>
        </p:spPr>
        <p:txBody>
          <a:bodyPr vert="horz" lIns="91440" tIns="45720" rIns="91440" bIns="45720" rtlCol="0" anchor="b">
            <a:normAutofit/>
          </a:bodyPr>
          <a:lstStyle/>
          <a:p>
            <a:r>
              <a:rPr lang="en-US" sz="6000" b="0" i="0" kern="1200" dirty="0">
                <a:solidFill>
                  <a:schemeClr val="tx2"/>
                </a:solidFill>
                <a:latin typeface="+mj-lt"/>
                <a:ea typeface="+mj-ea"/>
                <a:cs typeface="+mj-cs"/>
              </a:rPr>
              <a:t>Module-1, User Story-1</a:t>
            </a:r>
          </a:p>
        </p:txBody>
      </p:sp>
      <p:pic>
        <p:nvPicPr>
          <p:cNvPr id="4" name="Picture 3" descr="Table&#10;&#10;Description automatically generated">
            <a:extLst>
              <a:ext uri="{FF2B5EF4-FFF2-40B4-BE49-F238E27FC236}">
                <a16:creationId xmlns:a16="http://schemas.microsoft.com/office/drawing/2014/main" id="{C07DF42C-BDBC-451A-91F7-277B2EB07B28}"/>
              </a:ext>
            </a:extLst>
          </p:cNvPr>
          <p:cNvPicPr>
            <a:picLocks noChangeAspect="1"/>
          </p:cNvPicPr>
          <p:nvPr/>
        </p:nvPicPr>
        <p:blipFill>
          <a:blip r:embed="rId7"/>
          <a:stretch>
            <a:fillRect/>
          </a:stretch>
        </p:blipFill>
        <p:spPr>
          <a:xfrm>
            <a:off x="149283" y="209116"/>
            <a:ext cx="6534546" cy="6501872"/>
          </a:xfrm>
          <a:prstGeom prst="rect">
            <a:avLst/>
          </a:prstGeom>
          <a:effectLst/>
        </p:spPr>
      </p:pic>
    </p:spTree>
    <p:extLst>
      <p:ext uri="{BB962C8B-B14F-4D97-AF65-F5344CB8AC3E}">
        <p14:creationId xmlns:p14="http://schemas.microsoft.com/office/powerpoint/2010/main" val="1460714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DFDFD-7A10-42F6-8440-14A379CE4FB0}"/>
              </a:ext>
            </a:extLst>
          </p:cNvPr>
          <p:cNvSpPr>
            <a:spLocks noGrp="1"/>
          </p:cNvSpPr>
          <p:nvPr>
            <p:ph type="title"/>
          </p:nvPr>
        </p:nvSpPr>
        <p:spPr>
          <a:xfrm>
            <a:off x="646111" y="452718"/>
            <a:ext cx="9404723" cy="958079"/>
          </a:xfrm>
        </p:spPr>
        <p:txBody>
          <a:bodyPr/>
          <a:lstStyle/>
          <a:p>
            <a:pPr algn="ctr"/>
            <a:r>
              <a:rPr lang="en-US" dirty="0"/>
              <a:t>Module-1, UserStory-2</a:t>
            </a:r>
          </a:p>
        </p:txBody>
      </p:sp>
      <p:pic>
        <p:nvPicPr>
          <p:cNvPr id="4" name="Picture 3" descr="Graphical user interface, application&#10;&#10;Description automatically generated">
            <a:extLst>
              <a:ext uri="{FF2B5EF4-FFF2-40B4-BE49-F238E27FC236}">
                <a16:creationId xmlns:a16="http://schemas.microsoft.com/office/drawing/2014/main" id="{1C8F9AAB-CD19-44BC-B0A7-618E5C786692}"/>
              </a:ext>
            </a:extLst>
          </p:cNvPr>
          <p:cNvPicPr>
            <a:picLocks noChangeAspect="1"/>
          </p:cNvPicPr>
          <p:nvPr/>
        </p:nvPicPr>
        <p:blipFill>
          <a:blip r:embed="rId2"/>
          <a:stretch>
            <a:fillRect/>
          </a:stretch>
        </p:blipFill>
        <p:spPr>
          <a:xfrm>
            <a:off x="3138074" y="2195340"/>
            <a:ext cx="5915851" cy="2467319"/>
          </a:xfrm>
          <a:prstGeom prst="rect">
            <a:avLst/>
          </a:prstGeom>
        </p:spPr>
      </p:pic>
    </p:spTree>
    <p:extLst>
      <p:ext uri="{BB962C8B-B14F-4D97-AF65-F5344CB8AC3E}">
        <p14:creationId xmlns:p14="http://schemas.microsoft.com/office/powerpoint/2010/main" val="3014515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26</TotalTime>
  <Words>199</Words>
  <Application>Microsoft Office PowerPoint</Application>
  <PresentationFormat>Widescreen</PresentationFormat>
  <Paragraphs>21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Ion</vt:lpstr>
      <vt:lpstr>           KIET Group of Institutions Department of Computer Application</vt:lpstr>
      <vt:lpstr>Internship Certificate</vt:lpstr>
      <vt:lpstr>PowerPoint Presentation</vt:lpstr>
      <vt:lpstr>Component One FlexGrid</vt:lpstr>
      <vt:lpstr>Overview</vt:lpstr>
      <vt:lpstr>Technology-[.Net(WPF)]</vt:lpstr>
      <vt:lpstr>Project Requirement </vt:lpstr>
      <vt:lpstr>Module-1, User Story-1</vt:lpstr>
      <vt:lpstr>Module-1, UserStory-2</vt:lpstr>
      <vt:lpstr>Module-1, User Story-3</vt:lpstr>
      <vt:lpstr>Module-2, User Story-1</vt:lpstr>
      <vt:lpstr>Module-2, User Story-2</vt:lpstr>
      <vt:lpstr>Module-2, User Story-3</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Nitin Sharma</cp:lastModifiedBy>
  <cp:revision>177</cp:revision>
  <dcterms:created xsi:type="dcterms:W3CDTF">2021-05-04T05:31:54Z</dcterms:created>
  <dcterms:modified xsi:type="dcterms:W3CDTF">2021-08-08T13:09:49Z</dcterms:modified>
</cp:coreProperties>
</file>